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xlsx" ContentType="application/vnd.openxmlformats-officedocument.spreadsheetml.sheet"/>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theme/theme2.xml" ContentType="application/vnd.openxmlformats-officedocument.theme+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slideLayouts/slideLayout159.xml" ContentType="application/vnd.openxmlformats-officedocument.presentationml.slideLayout+xml"/>
  <Override PartName="/ppt/slideLayouts/slideLayout160.xml" ContentType="application/vnd.openxmlformats-officedocument.presentationml.slideLayout+xml"/>
  <Override PartName="/ppt/slideLayouts/slideLayout161.xml" ContentType="application/vnd.openxmlformats-officedocument.presentationml.slideLayout+xml"/>
  <Override PartName="/ppt/slideLayouts/slideLayout162.xml" ContentType="application/vnd.openxmlformats-officedocument.presentationml.slideLayout+xml"/>
  <Override PartName="/ppt/slideLayouts/slideLayout163.xml" ContentType="application/vnd.openxmlformats-officedocument.presentationml.slideLayout+xml"/>
  <Override PartName="/ppt/slideLayouts/slideLayout164.xml" ContentType="application/vnd.openxmlformats-officedocument.presentationml.slideLayout+xml"/>
  <Override PartName="/ppt/slideLayouts/slideLayout165.xml" ContentType="application/vnd.openxmlformats-officedocument.presentationml.slideLayout+xml"/>
  <Override PartName="/ppt/slideLayouts/slideLayout166.xml" ContentType="application/vnd.openxmlformats-officedocument.presentationml.slideLayout+xml"/>
  <Override PartName="/ppt/slideLayouts/slideLayout167.xml" ContentType="application/vnd.openxmlformats-officedocument.presentationml.slideLayout+xml"/>
  <Override PartName="/ppt/slideLayouts/slideLayout168.xml" ContentType="application/vnd.openxmlformats-officedocument.presentationml.slideLayout+xml"/>
  <Override PartName="/ppt/slideLayouts/slideLayout169.xml" ContentType="application/vnd.openxmlformats-officedocument.presentationml.slideLayout+xml"/>
  <Override PartName="/ppt/slideLayouts/slideLayout170.xml" ContentType="application/vnd.openxmlformats-officedocument.presentationml.slideLayout+xml"/>
  <Override PartName="/ppt/slideLayouts/slideLayout171.xml" ContentType="application/vnd.openxmlformats-officedocument.presentationml.slideLayout+xml"/>
  <Override PartName="/ppt/slideLayouts/slideLayout172.xml" ContentType="application/vnd.openxmlformats-officedocument.presentationml.slideLayout+xml"/>
  <Override PartName="/ppt/slideLayouts/slideLayout173.xml" ContentType="application/vnd.openxmlformats-officedocument.presentationml.slideLayout+xml"/>
  <Override PartName="/ppt/slideLayouts/slideLayout174.xml" ContentType="application/vnd.openxmlformats-officedocument.presentationml.slideLayout+xml"/>
  <Override PartName="/ppt/slideLayouts/slideLayout175.xml" ContentType="application/vnd.openxmlformats-officedocument.presentationml.slideLayout+xml"/>
  <Override PartName="/ppt/slideLayouts/slideLayout176.xml" ContentType="application/vnd.openxmlformats-officedocument.presentationml.slideLayout+xml"/>
  <Override PartName="/ppt/slideLayouts/slideLayout177.xml" ContentType="application/vnd.openxmlformats-officedocument.presentationml.slideLayout+xml"/>
  <Override PartName="/ppt/slideLayouts/slideLayout178.xml" ContentType="application/vnd.openxmlformats-officedocument.presentationml.slideLayout+xml"/>
  <Override PartName="/ppt/slideLayouts/slideLayout179.xml" ContentType="application/vnd.openxmlformats-officedocument.presentationml.slideLayout+xml"/>
  <Override PartName="/ppt/slideLayouts/slideLayout180.xml" ContentType="application/vnd.openxmlformats-officedocument.presentationml.slideLayout+xml"/>
  <Override PartName="/ppt/slideLayouts/slideLayout181.xml" ContentType="application/vnd.openxmlformats-officedocument.presentationml.slideLayout+xml"/>
  <Override PartName="/ppt/slideLayouts/slideLayout182.xml" ContentType="application/vnd.openxmlformats-officedocument.presentationml.slideLayout+xml"/>
  <Override PartName="/ppt/slideLayouts/slideLayout183.xml" ContentType="application/vnd.openxmlformats-officedocument.presentationml.slideLayout+xml"/>
  <Override PartName="/ppt/slideLayouts/slideLayout184.xml" ContentType="application/vnd.openxmlformats-officedocument.presentationml.slideLayout+xml"/>
  <Override PartName="/ppt/slideLayouts/slideLayout185.xml" ContentType="application/vnd.openxmlformats-officedocument.presentationml.slideLayout+xml"/>
  <Override PartName="/ppt/slideLayouts/slideLayout186.xml" ContentType="application/vnd.openxmlformats-officedocument.presentationml.slideLayout+xml"/>
  <Override PartName="/ppt/slideLayouts/slideLayout187.xml" ContentType="application/vnd.openxmlformats-officedocument.presentationml.slideLayout+xml"/>
  <Override PartName="/ppt/slideLayouts/slideLayout188.xml" ContentType="application/vnd.openxmlformats-officedocument.presentationml.slideLayout+xml"/>
  <Override PartName="/ppt/slideLayouts/slideLayout189.xml" ContentType="application/vnd.openxmlformats-officedocument.presentationml.slideLayout+xml"/>
  <Override PartName="/ppt/slideLayouts/slideLayout190.xml" ContentType="application/vnd.openxmlformats-officedocument.presentationml.slideLayout+xml"/>
  <Override PartName="/ppt/slideLayouts/slideLayout191.xml" ContentType="application/vnd.openxmlformats-officedocument.presentationml.slideLayout+xml"/>
  <Override PartName="/ppt/slideLayouts/slideLayout192.xml" ContentType="application/vnd.openxmlformats-officedocument.presentationml.slideLayout+xml"/>
  <Override PartName="/ppt/slideLayouts/slideLayout193.xml" ContentType="application/vnd.openxmlformats-officedocument.presentationml.slideLayout+xml"/>
  <Override PartName="/ppt/slideLayouts/slideLayout194.xml" ContentType="application/vnd.openxmlformats-officedocument.presentationml.slideLayout+xml"/>
  <Override PartName="/ppt/slideLayouts/slideLayout195.xml" ContentType="application/vnd.openxmlformats-officedocument.presentationml.slideLayout+xml"/>
  <Override PartName="/ppt/slideLayouts/slideLayout196.xml" ContentType="application/vnd.openxmlformats-officedocument.presentationml.slideLayout+xml"/>
  <Override PartName="/ppt/slideLayouts/slideLayout197.xml" ContentType="application/vnd.openxmlformats-officedocument.presentationml.slideLayout+xml"/>
  <Override PartName="/ppt/slideLayouts/slideLayout198.xml" ContentType="application/vnd.openxmlformats-officedocument.presentationml.slideLayout+xml"/>
  <Override PartName="/ppt/slideLayouts/slideLayout199.xml" ContentType="application/vnd.openxmlformats-officedocument.presentationml.slideLayout+xml"/>
  <Override PartName="/ppt/slideLayouts/slideLayout200.xml" ContentType="application/vnd.openxmlformats-officedocument.presentationml.slideLayout+xml"/>
  <Override PartName="/ppt/slideLayouts/slideLayout201.xml" ContentType="application/vnd.openxmlformats-officedocument.presentationml.slideLayout+xml"/>
  <Override PartName="/ppt/slideLayouts/slideLayout202.xml" ContentType="application/vnd.openxmlformats-officedocument.presentationml.slideLayout+xml"/>
  <Override PartName="/ppt/slideLayouts/slideLayout203.xml" ContentType="application/vnd.openxmlformats-officedocument.presentationml.slideLayout+xml"/>
  <Override PartName="/ppt/slideLayouts/slideLayout204.xml" ContentType="application/vnd.openxmlformats-officedocument.presentationml.slideLayout+xml"/>
  <Override PartName="/ppt/slideLayouts/slideLayout205.xml" ContentType="application/vnd.openxmlformats-officedocument.presentationml.slideLayout+xml"/>
  <Override PartName="/ppt/slideLayouts/slideLayout206.xml" ContentType="application/vnd.openxmlformats-officedocument.presentationml.slideLayout+xml"/>
  <Override PartName="/ppt/slideLayouts/slideLayout207.xml" ContentType="application/vnd.openxmlformats-officedocument.presentationml.slideLayout+xml"/>
  <Override PartName="/ppt/slideLayouts/slideLayout208.xml" ContentType="application/vnd.openxmlformats-officedocument.presentationml.slideLayout+xml"/>
  <Override PartName="/ppt/slideLayouts/slideLayout209.xml" ContentType="application/vnd.openxmlformats-officedocument.presentationml.slideLayout+xml"/>
  <Override PartName="/ppt/slideLayouts/slideLayout210.xml" ContentType="application/vnd.openxmlformats-officedocument.presentationml.slideLayout+xml"/>
  <Override PartName="/ppt/slideLayouts/slideLayout211.xml" ContentType="application/vnd.openxmlformats-officedocument.presentationml.slideLayout+xml"/>
  <Override PartName="/ppt/slideLayouts/slideLayout212.xml" ContentType="application/vnd.openxmlformats-officedocument.presentationml.slideLayout+xml"/>
  <Override PartName="/ppt/slideLayouts/slideLayout213.xml" ContentType="application/vnd.openxmlformats-officedocument.presentationml.slideLayout+xml"/>
  <Override PartName="/ppt/slideLayouts/slideLayout214.xml" ContentType="application/vnd.openxmlformats-officedocument.presentationml.slideLayout+xml"/>
  <Override PartName="/ppt/slideLayouts/slideLayout215.xml" ContentType="application/vnd.openxmlformats-officedocument.presentationml.slideLayout+xml"/>
  <Override PartName="/ppt/slideLayouts/slideLayout216.xml" ContentType="application/vnd.openxmlformats-officedocument.presentationml.slideLayout+xml"/>
  <Override PartName="/ppt/slideLayouts/slideLayout217.xml" ContentType="application/vnd.openxmlformats-officedocument.presentationml.slideLayout+xml"/>
  <Override PartName="/ppt/slideLayouts/slideLayout218.xml" ContentType="application/vnd.openxmlformats-officedocument.presentationml.slideLayout+xml"/>
  <Override PartName="/ppt/slideLayouts/slideLayout219.xml" ContentType="application/vnd.openxmlformats-officedocument.presentationml.slideLayout+xml"/>
  <Override PartName="/ppt/slideLayouts/slideLayout220.xml" ContentType="application/vnd.openxmlformats-officedocument.presentationml.slideLayout+xml"/>
  <Override PartName="/ppt/slideLayouts/slideLayout221.xml" ContentType="application/vnd.openxmlformats-officedocument.presentationml.slideLayout+xml"/>
  <Override PartName="/ppt/slideLayouts/slideLayout222.xml" ContentType="application/vnd.openxmlformats-officedocument.presentationml.slideLayout+xml"/>
  <Override PartName="/ppt/slideLayouts/slideLayout223.xml" ContentType="application/vnd.openxmlformats-officedocument.presentationml.slideLayout+xml"/>
  <Override PartName="/ppt/slideLayouts/slideLayout224.xml" ContentType="application/vnd.openxmlformats-officedocument.presentationml.slideLayout+xml"/>
  <Override PartName="/ppt/theme/theme3.xml" ContentType="application/vnd.openxmlformats-officedocument.theme+xml"/>
  <Override PartName="/ppt/slideLayouts/slideLayout225.xml" ContentType="application/vnd.openxmlformats-officedocument.presentationml.slideLayout+xml"/>
  <Override PartName="/ppt/slideLayouts/slideLayout226.xml" ContentType="application/vnd.openxmlformats-officedocument.presentationml.slideLayout+xml"/>
  <Override PartName="/ppt/slideLayouts/slideLayout227.xml" ContentType="application/vnd.openxmlformats-officedocument.presentationml.slideLayout+xml"/>
  <Override PartName="/ppt/slideLayouts/slideLayout228.xml" ContentType="application/vnd.openxmlformats-officedocument.presentationml.slideLayout+xml"/>
  <Override PartName="/ppt/slideLayouts/slideLayout229.xml" ContentType="application/vnd.openxmlformats-officedocument.presentationml.slideLayout+xml"/>
  <Override PartName="/ppt/slideLayouts/slideLayout230.xml" ContentType="application/vnd.openxmlformats-officedocument.presentationml.slideLayout+xml"/>
  <Override PartName="/ppt/slideLayouts/slideLayout231.xml" ContentType="application/vnd.openxmlformats-officedocument.presentationml.slideLayout+xml"/>
  <Override PartName="/ppt/slideLayouts/slideLayout232.xml" ContentType="application/vnd.openxmlformats-officedocument.presentationml.slideLayout+xml"/>
  <Override PartName="/ppt/slideLayouts/slideLayout233.xml" ContentType="application/vnd.openxmlformats-officedocument.presentationml.slideLayout+xml"/>
  <Override PartName="/ppt/slideLayouts/slideLayout234.xml" ContentType="application/vnd.openxmlformats-officedocument.presentationml.slideLayout+xml"/>
  <Override PartName="/ppt/slideLayouts/slideLayout235.xml" ContentType="application/vnd.openxmlformats-officedocument.presentationml.slideLayout+xml"/>
  <Override PartName="/ppt/slideLayouts/slideLayout236.xml" ContentType="application/vnd.openxmlformats-officedocument.presentationml.slideLayout+xml"/>
  <Override PartName="/ppt/slideLayouts/slideLayout237.xml" ContentType="application/vnd.openxmlformats-officedocument.presentationml.slideLayout+xml"/>
  <Override PartName="/ppt/theme/theme4.xml" ContentType="application/vnd.openxmlformats-officedocument.theme+xml"/>
  <Override PartName="/ppt/slideLayouts/slideLayout238.xml" ContentType="application/vnd.openxmlformats-officedocument.presentationml.slideLayout+xml"/>
  <Override PartName="/ppt/slideLayouts/slideLayout239.xml" ContentType="application/vnd.openxmlformats-officedocument.presentationml.slideLayout+xml"/>
  <Override PartName="/ppt/slideLayouts/slideLayout240.xml" ContentType="application/vnd.openxmlformats-officedocument.presentationml.slideLayout+xml"/>
  <Override PartName="/ppt/slideLayouts/slideLayout241.xml" ContentType="application/vnd.openxmlformats-officedocument.presentationml.slideLayout+xml"/>
  <Override PartName="/ppt/slideLayouts/slideLayout242.xml" ContentType="application/vnd.openxmlformats-officedocument.presentationml.slideLayout+xml"/>
  <Override PartName="/ppt/slideLayouts/slideLayout243.xml" ContentType="application/vnd.openxmlformats-officedocument.presentationml.slideLayout+xml"/>
  <Override PartName="/ppt/slideLayouts/slideLayout244.xml" ContentType="application/vnd.openxmlformats-officedocument.presentationml.slideLayout+xml"/>
  <Override PartName="/ppt/slideLayouts/slideLayout245.xml" ContentType="application/vnd.openxmlformats-officedocument.presentationml.slideLayout+xml"/>
  <Override PartName="/ppt/slideLayouts/slideLayout246.xml" ContentType="application/vnd.openxmlformats-officedocument.presentationml.slideLayout+xml"/>
  <Override PartName="/ppt/slideLayouts/slideLayout247.xml" ContentType="application/vnd.openxmlformats-officedocument.presentationml.slideLayout+xml"/>
  <Override PartName="/ppt/slideLayouts/slideLayout248.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charts/chart2.xml" ContentType="application/vnd.openxmlformats-officedocument.drawingml.chart+xml"/>
  <Override PartName="/ppt/theme/themeOverride2.xml" ContentType="application/vnd.openxmlformats-officedocument.themeOverr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charts/chart3.xml" ContentType="application/vnd.openxmlformats-officedocument.drawingml.chart+xml"/>
  <Override PartName="/ppt/theme/themeOverride3.xml" ContentType="application/vnd.openxmlformats-officedocument.themeOverr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charts/chart4.xml" ContentType="application/vnd.openxmlformats-officedocument.drawingml.chart+xml"/>
  <Override PartName="/ppt/theme/themeOverride4.xml" ContentType="application/vnd.openxmlformats-officedocument.themeOverride+xml"/>
  <Override PartName="/ppt/notesSlides/notesSlide27.xml" ContentType="application/vnd.openxmlformats-officedocument.presentationml.notesSlide+xml"/>
  <Override PartName="/ppt/charts/chart5.xml" ContentType="application/vnd.openxmlformats-officedocument.drawingml.chart+xml"/>
  <Override PartName="/ppt/theme/themeOverride5.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 id="2147484085" r:id="rId2"/>
    <p:sldMasterId id="2147484191" r:id="rId3"/>
    <p:sldMasterId id="2147484310" r:id="rId4"/>
    <p:sldMasterId id="2147484324" r:id="rId5"/>
  </p:sldMasterIdLst>
  <p:notesMasterIdLst>
    <p:notesMasterId r:id="rId33"/>
  </p:notesMasterIdLst>
  <p:handoutMasterIdLst>
    <p:handoutMasterId r:id="rId34"/>
  </p:handoutMasterIdLst>
  <p:sldIdLst>
    <p:sldId id="647" r:id="rId6"/>
    <p:sldId id="621" r:id="rId7"/>
    <p:sldId id="648" r:id="rId8"/>
    <p:sldId id="643" r:id="rId9"/>
    <p:sldId id="611" r:id="rId10"/>
    <p:sldId id="563" r:id="rId11"/>
    <p:sldId id="614" r:id="rId12"/>
    <p:sldId id="605" r:id="rId13"/>
    <p:sldId id="631" r:id="rId14"/>
    <p:sldId id="632" r:id="rId15"/>
    <p:sldId id="633" r:id="rId16"/>
    <p:sldId id="634" r:id="rId17"/>
    <p:sldId id="636" r:id="rId18"/>
    <p:sldId id="616" r:id="rId19"/>
    <p:sldId id="607" r:id="rId20"/>
    <p:sldId id="609" r:id="rId21"/>
    <p:sldId id="619" r:id="rId22"/>
    <p:sldId id="637" r:id="rId23"/>
    <p:sldId id="639" r:id="rId24"/>
    <p:sldId id="641" r:id="rId25"/>
    <p:sldId id="622" r:id="rId26"/>
    <p:sldId id="649" r:id="rId27"/>
    <p:sldId id="642" r:id="rId28"/>
    <p:sldId id="650" r:id="rId29"/>
    <p:sldId id="644" r:id="rId30"/>
    <p:sldId id="651" r:id="rId31"/>
    <p:sldId id="652" r:id="rId32"/>
  </p:sldIdLst>
  <p:sldSz cx="9144000" cy="6858000" type="screen4x3"/>
  <p:notesSz cx="6858000" cy="9144000"/>
  <p:defaultTextStyle>
    <a:defPPr>
      <a:defRPr lang="en-US"/>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Margaret Peng" initials="" lastIdx="4" clrIdx="0"/>
</p:cmAuthorLst>
</file>

<file path=ppt/presProps.xml><?xml version="1.0" encoding="utf-8"?>
<p:presentationPr xmlns:a="http://schemas.openxmlformats.org/drawingml/2006/main" xmlns:r="http://schemas.openxmlformats.org/officeDocument/2006/relationships" xmlns:p="http://schemas.openxmlformats.org/presentationml/2006/main">
  <p:showPr loop="1" showNarration="1" useTimings="0">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D4CED3"/>
    <a:srgbClr val="612865"/>
    <a:srgbClr val="5E2865"/>
    <a:srgbClr val="642566"/>
    <a:srgbClr val="793876"/>
    <a:srgbClr val="DCD7DB"/>
    <a:srgbClr val="FF00FF"/>
    <a:srgbClr val="9BB558"/>
    <a:srgbClr val="0066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0401" autoAdjust="0"/>
    <p:restoredTop sz="94598" autoAdjust="0"/>
  </p:normalViewPr>
  <p:slideViewPr>
    <p:cSldViewPr>
      <p:cViewPr>
        <p:scale>
          <a:sx n="100" d="100"/>
          <a:sy n="100" d="100"/>
        </p:scale>
        <p:origin x="-1840" y="-32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50" d="100"/>
        <a:sy n="150" d="100"/>
      </p:scale>
      <p:origin x="0" y="2392"/>
    </p:cViewPr>
  </p:sorterViewPr>
  <p:notesViewPr>
    <p:cSldViewPr snapToGrid="0" snapToObjects="1">
      <p:cViewPr varScale="1">
        <p:scale>
          <a:sx n="84" d="100"/>
          <a:sy n="84" d="100"/>
        </p:scale>
        <p:origin x="-2944" y="-11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21" Type="http://schemas.openxmlformats.org/officeDocument/2006/relationships/slide" Target="slides/slide16.xml"/><Relationship Id="rId22" Type="http://schemas.openxmlformats.org/officeDocument/2006/relationships/slide" Target="slides/slide17.xml"/><Relationship Id="rId23" Type="http://schemas.openxmlformats.org/officeDocument/2006/relationships/slide" Target="slides/slide18.xml"/><Relationship Id="rId24" Type="http://schemas.openxmlformats.org/officeDocument/2006/relationships/slide" Target="slides/slide19.xml"/><Relationship Id="rId25" Type="http://schemas.openxmlformats.org/officeDocument/2006/relationships/slide" Target="slides/slide20.xml"/><Relationship Id="rId26" Type="http://schemas.openxmlformats.org/officeDocument/2006/relationships/slide" Target="slides/slide21.xml"/><Relationship Id="rId27" Type="http://schemas.openxmlformats.org/officeDocument/2006/relationships/slide" Target="slides/slide22.xml"/><Relationship Id="rId28" Type="http://schemas.openxmlformats.org/officeDocument/2006/relationships/slide" Target="slides/slide23.xml"/><Relationship Id="rId29" Type="http://schemas.openxmlformats.org/officeDocument/2006/relationships/slide" Target="slides/slide24.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Master" Target="slideMasters/slideMaster4.xml"/><Relationship Id="rId5" Type="http://schemas.openxmlformats.org/officeDocument/2006/relationships/slideMaster" Target="slideMasters/slideMaster5.xml"/><Relationship Id="rId30" Type="http://schemas.openxmlformats.org/officeDocument/2006/relationships/slide" Target="slides/slide25.xml"/><Relationship Id="rId31" Type="http://schemas.openxmlformats.org/officeDocument/2006/relationships/slide" Target="slides/slide26.xml"/><Relationship Id="rId32" Type="http://schemas.openxmlformats.org/officeDocument/2006/relationships/slide" Target="slides/slide27.xml"/><Relationship Id="rId9" Type="http://schemas.openxmlformats.org/officeDocument/2006/relationships/slide" Target="slides/slide4.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33" Type="http://schemas.openxmlformats.org/officeDocument/2006/relationships/notesMaster" Target="notesMasters/notesMaster1.xml"/><Relationship Id="rId34" Type="http://schemas.openxmlformats.org/officeDocument/2006/relationships/handoutMaster" Target="handoutMasters/handoutMaster1.xml"/><Relationship Id="rId35" Type="http://schemas.openxmlformats.org/officeDocument/2006/relationships/printerSettings" Target="printerSettings/printerSettings1.bin"/><Relationship Id="rId36" Type="http://schemas.openxmlformats.org/officeDocument/2006/relationships/commentAuthors" Target="commentAuthors.xml"/><Relationship Id="rId10" Type="http://schemas.openxmlformats.org/officeDocument/2006/relationships/slide" Target="slides/slide5.xml"/><Relationship Id="rId11" Type="http://schemas.openxmlformats.org/officeDocument/2006/relationships/slide" Target="slides/slide6.xml"/><Relationship Id="rId12" Type="http://schemas.openxmlformats.org/officeDocument/2006/relationships/slide" Target="slides/slide7.xml"/><Relationship Id="rId13" Type="http://schemas.openxmlformats.org/officeDocument/2006/relationships/slide" Target="slides/slide8.xml"/><Relationship Id="rId14" Type="http://schemas.openxmlformats.org/officeDocument/2006/relationships/slide" Target="slides/slide9.xml"/><Relationship Id="rId15" Type="http://schemas.openxmlformats.org/officeDocument/2006/relationships/slide" Target="slides/slide10.xml"/><Relationship Id="rId16" Type="http://schemas.openxmlformats.org/officeDocument/2006/relationships/slide" Target="slides/slide11.xml"/><Relationship Id="rId17" Type="http://schemas.openxmlformats.org/officeDocument/2006/relationships/slide" Target="slides/slide12.xml"/><Relationship Id="rId18" Type="http://schemas.openxmlformats.org/officeDocument/2006/relationships/slide" Target="slides/slide13.xml"/><Relationship Id="rId19" Type="http://schemas.openxmlformats.org/officeDocument/2006/relationships/slide" Target="slides/slide14.xml"/><Relationship Id="rId37" Type="http://schemas.openxmlformats.org/officeDocument/2006/relationships/presProps" Target="presProps.xml"/><Relationship Id="rId38" Type="http://schemas.openxmlformats.org/officeDocument/2006/relationships/viewProps" Target="viewProps.xml"/><Relationship Id="rId39" Type="http://schemas.openxmlformats.org/officeDocument/2006/relationships/theme" Target="theme/theme1.xml"/><Relationship Id="rId40"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themeOverride" Target="../theme/themeOverride1.xml"/><Relationship Id="rId2" Type="http://schemas.openxmlformats.org/officeDocument/2006/relationships/package" Target="../embeddings/Microsoft_Excel_Sheet1.xlsx"/></Relationships>
</file>

<file path=ppt/charts/_rels/chart2.xml.rels><?xml version="1.0" encoding="UTF-8" standalone="yes"?>
<Relationships xmlns="http://schemas.openxmlformats.org/package/2006/relationships"><Relationship Id="rId1" Type="http://schemas.openxmlformats.org/officeDocument/2006/relationships/themeOverride" Target="../theme/themeOverride2.xml"/><Relationship Id="rId2" Type="http://schemas.openxmlformats.org/officeDocument/2006/relationships/package" Target="../embeddings/Microsoft_Excel_Sheet2.xlsx"/></Relationships>
</file>

<file path=ppt/charts/_rels/chart3.xml.rels><?xml version="1.0" encoding="UTF-8" standalone="yes"?>
<Relationships xmlns="http://schemas.openxmlformats.org/package/2006/relationships"><Relationship Id="rId1" Type="http://schemas.openxmlformats.org/officeDocument/2006/relationships/themeOverride" Target="../theme/themeOverride3.xml"/><Relationship Id="rId2" Type="http://schemas.openxmlformats.org/officeDocument/2006/relationships/package" Target="../embeddings/Microsoft_Excel_Sheet3.xlsx"/></Relationships>
</file>

<file path=ppt/charts/_rels/chart4.xml.rels><?xml version="1.0" encoding="UTF-8" standalone="yes"?>
<Relationships xmlns="http://schemas.openxmlformats.org/package/2006/relationships"><Relationship Id="rId1" Type="http://schemas.openxmlformats.org/officeDocument/2006/relationships/themeOverride" Target="../theme/themeOverride4.xml"/><Relationship Id="rId2" Type="http://schemas.openxmlformats.org/officeDocument/2006/relationships/package" Target="../embeddings/Microsoft_Excel_Sheet4.xlsx"/></Relationships>
</file>

<file path=ppt/charts/_rels/chart5.xml.rels><?xml version="1.0" encoding="UTF-8" standalone="yes"?>
<Relationships xmlns="http://schemas.openxmlformats.org/package/2006/relationships"><Relationship Id="rId1" Type="http://schemas.openxmlformats.org/officeDocument/2006/relationships/themeOverride" Target="../theme/themeOverride5.xml"/><Relationship Id="rId2" Type="http://schemas.openxmlformats.org/officeDocument/2006/relationships/package" Target="../embeddings/Microsoft_Excel_Sheet5.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447969436063483"/>
          <c:y val="0.0448275862068965"/>
          <c:w val="0.477106360536709"/>
          <c:h val="0.83154059190877"/>
        </c:manualLayout>
      </c:layout>
      <c:barChart>
        <c:barDir val="bar"/>
        <c:grouping val="clustered"/>
        <c:varyColors val="0"/>
        <c:ser>
          <c:idx val="0"/>
          <c:order val="0"/>
          <c:tx>
            <c:strRef>
              <c:f>Sheet1!$B$1</c:f>
              <c:strCache>
                <c:ptCount val="1"/>
                <c:pt idx="0">
                  <c:v>Series 1</c:v>
                </c:pt>
              </c:strCache>
            </c:strRef>
          </c:tx>
          <c:spPr>
            <a:solidFill>
              <a:srgbClr val="FF6600"/>
            </a:solidFill>
            <a:ln>
              <a:noFill/>
            </a:ln>
            <a:effectLst/>
          </c:spPr>
          <c:invertIfNegative val="0"/>
          <c:dLbls>
            <c:showLegendKey val="0"/>
            <c:showVal val="1"/>
            <c:showCatName val="0"/>
            <c:showSerName val="0"/>
            <c:showPercent val="0"/>
            <c:showBubbleSize val="0"/>
            <c:showLeaderLines val="0"/>
          </c:dLbls>
          <c:cat>
            <c:strRef>
              <c:f>Sheet1!$A$2:$A$6</c:f>
              <c:strCache>
                <c:ptCount val="5"/>
                <c:pt idx="0">
                  <c:v>Other</c:v>
                </c:pt>
                <c:pt idx="1">
                  <c:v>Ramucirumab (if available)</c:v>
                </c:pt>
                <c:pt idx="2">
                  <c:v>Other chemotherapy</c:v>
                </c:pt>
                <c:pt idx="3">
                  <c:v>Other chemotherapy + lapatinib</c:v>
                </c:pt>
                <c:pt idx="4">
                  <c:v>Other chemotherapy + trastuzumab</c:v>
                </c:pt>
              </c:strCache>
            </c:strRef>
          </c:cat>
          <c:val>
            <c:numRef>
              <c:f>Sheet1!$B$2:$B$6</c:f>
              <c:numCache>
                <c:formatCode>0%</c:formatCode>
                <c:ptCount val="5"/>
                <c:pt idx="0">
                  <c:v>0.02</c:v>
                </c:pt>
                <c:pt idx="1">
                  <c:v>0.08</c:v>
                </c:pt>
                <c:pt idx="2">
                  <c:v>0.22</c:v>
                </c:pt>
                <c:pt idx="3">
                  <c:v>0.22</c:v>
                </c:pt>
                <c:pt idx="4">
                  <c:v>0.47</c:v>
                </c:pt>
              </c:numCache>
            </c:numRef>
          </c:val>
        </c:ser>
        <c:dLbls>
          <c:showLegendKey val="0"/>
          <c:showVal val="0"/>
          <c:showCatName val="0"/>
          <c:showSerName val="0"/>
          <c:showPercent val="0"/>
          <c:showBubbleSize val="0"/>
        </c:dLbls>
        <c:gapWidth val="150"/>
        <c:axId val="393861144"/>
        <c:axId val="393864152"/>
      </c:barChart>
      <c:catAx>
        <c:axId val="393861144"/>
        <c:scaling>
          <c:orientation val="minMax"/>
        </c:scaling>
        <c:delete val="0"/>
        <c:axPos val="l"/>
        <c:majorTickMark val="out"/>
        <c:minorTickMark val="none"/>
        <c:tickLblPos val="nextTo"/>
        <c:txPr>
          <a:bodyPr/>
          <a:lstStyle/>
          <a:p>
            <a:pPr algn="r">
              <a:defRPr sz="1600"/>
            </a:pPr>
            <a:endParaRPr lang="en-US"/>
          </a:p>
        </c:txPr>
        <c:crossAx val="393864152"/>
        <c:crosses val="autoZero"/>
        <c:auto val="1"/>
        <c:lblAlgn val="ctr"/>
        <c:lblOffset val="100"/>
        <c:noMultiLvlLbl val="0"/>
      </c:catAx>
      <c:valAx>
        <c:axId val="393864152"/>
        <c:scaling>
          <c:orientation val="minMax"/>
        </c:scaling>
        <c:delete val="0"/>
        <c:axPos val="b"/>
        <c:numFmt formatCode="0%" sourceLinked="1"/>
        <c:majorTickMark val="out"/>
        <c:minorTickMark val="none"/>
        <c:tickLblPos val="nextTo"/>
        <c:txPr>
          <a:bodyPr/>
          <a:lstStyle/>
          <a:p>
            <a:pPr>
              <a:defRPr sz="1600"/>
            </a:pPr>
            <a:endParaRPr lang="en-US"/>
          </a:p>
        </c:txPr>
        <c:crossAx val="393861144"/>
        <c:crosses val="autoZero"/>
        <c:crossBetween val="between"/>
      </c:valAx>
    </c:plotArea>
    <c:plotVisOnly val="1"/>
    <c:dispBlanksAs val="gap"/>
    <c:showDLblsOverMax val="0"/>
  </c:chart>
  <c:txPr>
    <a:bodyPr/>
    <a:lstStyle/>
    <a:p>
      <a:pPr>
        <a:defRPr sz="1800"/>
      </a:pPr>
      <a:endParaRPr lang="en-US"/>
    </a:p>
  </c:txPr>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335819903353202"/>
          <c:y val="0.0448275862068965"/>
          <c:w val="0.589255893246989"/>
          <c:h val="0.83154059190877"/>
        </c:manualLayout>
      </c:layout>
      <c:barChart>
        <c:barDir val="bar"/>
        <c:grouping val="clustered"/>
        <c:varyColors val="0"/>
        <c:ser>
          <c:idx val="0"/>
          <c:order val="0"/>
          <c:tx>
            <c:strRef>
              <c:f>Sheet1!$B$1</c:f>
              <c:strCache>
                <c:ptCount val="1"/>
                <c:pt idx="0">
                  <c:v>Series 1</c:v>
                </c:pt>
              </c:strCache>
            </c:strRef>
          </c:tx>
          <c:spPr>
            <a:solidFill>
              <a:srgbClr val="FF6600"/>
            </a:solidFill>
            <a:ln>
              <a:noFill/>
            </a:ln>
            <a:effectLst/>
          </c:spPr>
          <c:invertIfNegative val="0"/>
          <c:dLbls>
            <c:showLegendKey val="0"/>
            <c:showVal val="1"/>
            <c:showCatName val="0"/>
            <c:showSerName val="0"/>
            <c:showPercent val="0"/>
            <c:showBubbleSize val="0"/>
            <c:showLeaderLines val="0"/>
          </c:dLbls>
          <c:cat>
            <c:strRef>
              <c:f>Sheet1!$A$2:$A$6</c:f>
              <c:strCache>
                <c:ptCount val="5"/>
                <c:pt idx="0">
                  <c:v>Other</c:v>
                </c:pt>
                <c:pt idx="1">
                  <c:v>Fluoropyrimidine alone</c:v>
                </c:pt>
                <c:pt idx="2">
                  <c:v>Carboplatin/cisplatin + fluoropyrimidine</c:v>
                </c:pt>
                <c:pt idx="3">
                  <c:v>FOLFIRI</c:v>
                </c:pt>
                <c:pt idx="4">
                  <c:v>FOLFOX</c:v>
                </c:pt>
              </c:strCache>
            </c:strRef>
          </c:cat>
          <c:val>
            <c:numRef>
              <c:f>Sheet1!$B$2:$B$6</c:f>
              <c:numCache>
                <c:formatCode>0%</c:formatCode>
                <c:ptCount val="5"/>
                <c:pt idx="0">
                  <c:v>0.09</c:v>
                </c:pt>
                <c:pt idx="1">
                  <c:v>0.03</c:v>
                </c:pt>
                <c:pt idx="2">
                  <c:v>0.42</c:v>
                </c:pt>
                <c:pt idx="3">
                  <c:v>0.11</c:v>
                </c:pt>
                <c:pt idx="4">
                  <c:v>0.34</c:v>
                </c:pt>
              </c:numCache>
            </c:numRef>
          </c:val>
        </c:ser>
        <c:dLbls>
          <c:showLegendKey val="0"/>
          <c:showVal val="0"/>
          <c:showCatName val="0"/>
          <c:showSerName val="0"/>
          <c:showPercent val="0"/>
          <c:showBubbleSize val="0"/>
        </c:dLbls>
        <c:gapWidth val="150"/>
        <c:axId val="717082456"/>
        <c:axId val="717081928"/>
      </c:barChart>
      <c:catAx>
        <c:axId val="717082456"/>
        <c:scaling>
          <c:orientation val="minMax"/>
        </c:scaling>
        <c:delete val="0"/>
        <c:axPos val="l"/>
        <c:majorTickMark val="out"/>
        <c:minorTickMark val="none"/>
        <c:tickLblPos val="nextTo"/>
        <c:txPr>
          <a:bodyPr/>
          <a:lstStyle/>
          <a:p>
            <a:pPr algn="r">
              <a:defRPr sz="1600"/>
            </a:pPr>
            <a:endParaRPr lang="en-US"/>
          </a:p>
        </c:txPr>
        <c:crossAx val="717081928"/>
        <c:crosses val="autoZero"/>
        <c:auto val="1"/>
        <c:lblAlgn val="ctr"/>
        <c:lblOffset val="100"/>
        <c:noMultiLvlLbl val="0"/>
      </c:catAx>
      <c:valAx>
        <c:axId val="717081928"/>
        <c:scaling>
          <c:orientation val="minMax"/>
        </c:scaling>
        <c:delete val="0"/>
        <c:axPos val="b"/>
        <c:numFmt formatCode="0%" sourceLinked="1"/>
        <c:majorTickMark val="out"/>
        <c:minorTickMark val="none"/>
        <c:tickLblPos val="nextTo"/>
        <c:txPr>
          <a:bodyPr/>
          <a:lstStyle/>
          <a:p>
            <a:pPr>
              <a:defRPr sz="1600"/>
            </a:pPr>
            <a:endParaRPr lang="en-US"/>
          </a:p>
        </c:txPr>
        <c:crossAx val="717082456"/>
        <c:crosses val="autoZero"/>
        <c:crossBetween val="between"/>
      </c:valAx>
    </c:plotArea>
    <c:plotVisOnly val="1"/>
    <c:dispBlanksAs val="gap"/>
    <c:showDLblsOverMax val="0"/>
  </c:chart>
  <c:txPr>
    <a:bodyPr/>
    <a:lstStyle/>
    <a:p>
      <a:pPr>
        <a:defRPr sz="1800"/>
      </a:pPr>
      <a:endParaRPr lang="en-US"/>
    </a:p>
  </c:txPr>
  <c:externalData r:id="rId2">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335819903353202"/>
          <c:y val="0.0448275862068965"/>
          <c:w val="0.589255893246989"/>
          <c:h val="0.83154059190877"/>
        </c:manualLayout>
      </c:layout>
      <c:barChart>
        <c:barDir val="bar"/>
        <c:grouping val="clustered"/>
        <c:varyColors val="0"/>
        <c:ser>
          <c:idx val="0"/>
          <c:order val="0"/>
          <c:tx>
            <c:strRef>
              <c:f>Sheet1!$B$1</c:f>
              <c:strCache>
                <c:ptCount val="1"/>
                <c:pt idx="0">
                  <c:v>Series 1</c:v>
                </c:pt>
              </c:strCache>
            </c:strRef>
          </c:tx>
          <c:spPr>
            <a:solidFill>
              <a:srgbClr val="FF6600"/>
            </a:solidFill>
            <a:ln>
              <a:noFill/>
            </a:ln>
            <a:effectLst/>
          </c:spPr>
          <c:invertIfNegative val="0"/>
          <c:dLbls>
            <c:showLegendKey val="0"/>
            <c:showVal val="1"/>
            <c:showCatName val="0"/>
            <c:showSerName val="0"/>
            <c:showPercent val="0"/>
            <c:showBubbleSize val="0"/>
            <c:showLeaderLines val="0"/>
          </c:dLbls>
          <c:cat>
            <c:strRef>
              <c:f>Sheet1!$A$2:$A$3</c:f>
              <c:strCache>
                <c:ptCount val="2"/>
                <c:pt idx="0">
                  <c:v>No</c:v>
                </c:pt>
                <c:pt idx="1">
                  <c:v>Yes</c:v>
                </c:pt>
              </c:strCache>
            </c:strRef>
          </c:cat>
          <c:val>
            <c:numRef>
              <c:f>Sheet1!$B$2:$B$3</c:f>
              <c:numCache>
                <c:formatCode>0%</c:formatCode>
                <c:ptCount val="2"/>
                <c:pt idx="0">
                  <c:v>0.81</c:v>
                </c:pt>
                <c:pt idx="1">
                  <c:v>0.19</c:v>
                </c:pt>
              </c:numCache>
            </c:numRef>
          </c:val>
        </c:ser>
        <c:dLbls>
          <c:showLegendKey val="0"/>
          <c:showVal val="0"/>
          <c:showCatName val="0"/>
          <c:showSerName val="0"/>
          <c:showPercent val="0"/>
          <c:showBubbleSize val="0"/>
        </c:dLbls>
        <c:gapWidth val="150"/>
        <c:axId val="717060456"/>
        <c:axId val="717063464"/>
      </c:barChart>
      <c:catAx>
        <c:axId val="717060456"/>
        <c:scaling>
          <c:orientation val="minMax"/>
        </c:scaling>
        <c:delete val="0"/>
        <c:axPos val="l"/>
        <c:majorTickMark val="out"/>
        <c:minorTickMark val="none"/>
        <c:tickLblPos val="nextTo"/>
        <c:txPr>
          <a:bodyPr/>
          <a:lstStyle/>
          <a:p>
            <a:pPr algn="r">
              <a:defRPr sz="1600"/>
            </a:pPr>
            <a:endParaRPr lang="en-US"/>
          </a:p>
        </c:txPr>
        <c:crossAx val="717063464"/>
        <c:crosses val="autoZero"/>
        <c:auto val="1"/>
        <c:lblAlgn val="ctr"/>
        <c:lblOffset val="100"/>
        <c:noMultiLvlLbl val="0"/>
      </c:catAx>
      <c:valAx>
        <c:axId val="717063464"/>
        <c:scaling>
          <c:orientation val="minMax"/>
        </c:scaling>
        <c:delete val="0"/>
        <c:axPos val="b"/>
        <c:numFmt formatCode="0%" sourceLinked="1"/>
        <c:majorTickMark val="out"/>
        <c:minorTickMark val="none"/>
        <c:tickLblPos val="nextTo"/>
        <c:txPr>
          <a:bodyPr/>
          <a:lstStyle/>
          <a:p>
            <a:pPr>
              <a:defRPr sz="1600"/>
            </a:pPr>
            <a:endParaRPr lang="en-US"/>
          </a:p>
        </c:txPr>
        <c:crossAx val="717060456"/>
        <c:crosses val="autoZero"/>
        <c:crossBetween val="between"/>
      </c:valAx>
    </c:plotArea>
    <c:plotVisOnly val="1"/>
    <c:dispBlanksAs val="gap"/>
    <c:showDLblsOverMax val="0"/>
  </c:chart>
  <c:txPr>
    <a:bodyPr/>
    <a:lstStyle/>
    <a:p>
      <a:pPr>
        <a:defRPr sz="1800"/>
      </a:pPr>
      <a:endParaRPr lang="en-US"/>
    </a:p>
  </c:txPr>
  <c:externalData r:id="rId2">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335819903353202"/>
          <c:y val="0.0448275862068965"/>
          <c:w val="0.589255893246989"/>
          <c:h val="0.83154059190877"/>
        </c:manualLayout>
      </c:layout>
      <c:barChart>
        <c:barDir val="bar"/>
        <c:grouping val="clustered"/>
        <c:varyColors val="0"/>
        <c:ser>
          <c:idx val="0"/>
          <c:order val="0"/>
          <c:tx>
            <c:strRef>
              <c:f>Sheet1!$B$1</c:f>
              <c:strCache>
                <c:ptCount val="1"/>
                <c:pt idx="0">
                  <c:v>Series 1</c:v>
                </c:pt>
              </c:strCache>
            </c:strRef>
          </c:tx>
          <c:spPr>
            <a:solidFill>
              <a:srgbClr val="FF6600"/>
            </a:solidFill>
            <a:ln>
              <a:noFill/>
            </a:ln>
            <a:effectLst/>
          </c:spPr>
          <c:invertIfNegative val="0"/>
          <c:dLbls>
            <c:showLegendKey val="0"/>
            <c:showVal val="1"/>
            <c:showCatName val="0"/>
            <c:showSerName val="0"/>
            <c:showPercent val="0"/>
            <c:showBubbleSize val="0"/>
            <c:showLeaderLines val="0"/>
          </c:dLbls>
          <c:cat>
            <c:strRef>
              <c:f>Sheet1!$A$2:$A$5</c:f>
              <c:strCache>
                <c:ptCount val="4"/>
                <c:pt idx="0">
                  <c:v>I don't know</c:v>
                </c:pt>
                <c:pt idx="1">
                  <c:v>Binds to c-MET</c:v>
                </c:pt>
                <c:pt idx="2">
                  <c:v>Binds to VEGFR-2</c:v>
                </c:pt>
                <c:pt idx="3">
                  <c:v>Binds to VEGF + PDGF</c:v>
                </c:pt>
              </c:strCache>
            </c:strRef>
          </c:cat>
          <c:val>
            <c:numRef>
              <c:f>Sheet1!$B$2:$B$5</c:f>
              <c:numCache>
                <c:formatCode>0%</c:formatCode>
                <c:ptCount val="4"/>
                <c:pt idx="0">
                  <c:v>0.33</c:v>
                </c:pt>
                <c:pt idx="1">
                  <c:v>0.16</c:v>
                </c:pt>
                <c:pt idx="2">
                  <c:v>0.38</c:v>
                </c:pt>
                <c:pt idx="3">
                  <c:v>0.14</c:v>
                </c:pt>
              </c:numCache>
            </c:numRef>
          </c:val>
        </c:ser>
        <c:dLbls>
          <c:showLegendKey val="0"/>
          <c:showVal val="0"/>
          <c:showCatName val="0"/>
          <c:showSerName val="0"/>
          <c:showPercent val="0"/>
          <c:showBubbleSize val="0"/>
        </c:dLbls>
        <c:gapWidth val="150"/>
        <c:axId val="554425848"/>
        <c:axId val="553788232"/>
      </c:barChart>
      <c:catAx>
        <c:axId val="554425848"/>
        <c:scaling>
          <c:orientation val="minMax"/>
        </c:scaling>
        <c:delete val="0"/>
        <c:axPos val="l"/>
        <c:majorTickMark val="out"/>
        <c:minorTickMark val="none"/>
        <c:tickLblPos val="nextTo"/>
        <c:txPr>
          <a:bodyPr/>
          <a:lstStyle/>
          <a:p>
            <a:pPr algn="r">
              <a:defRPr sz="1600"/>
            </a:pPr>
            <a:endParaRPr lang="en-US"/>
          </a:p>
        </c:txPr>
        <c:crossAx val="553788232"/>
        <c:crosses val="autoZero"/>
        <c:auto val="1"/>
        <c:lblAlgn val="ctr"/>
        <c:lblOffset val="100"/>
        <c:noMultiLvlLbl val="0"/>
      </c:catAx>
      <c:valAx>
        <c:axId val="553788232"/>
        <c:scaling>
          <c:orientation val="minMax"/>
        </c:scaling>
        <c:delete val="0"/>
        <c:axPos val="b"/>
        <c:numFmt formatCode="0%" sourceLinked="1"/>
        <c:majorTickMark val="out"/>
        <c:minorTickMark val="none"/>
        <c:tickLblPos val="nextTo"/>
        <c:txPr>
          <a:bodyPr/>
          <a:lstStyle/>
          <a:p>
            <a:pPr>
              <a:defRPr sz="1600"/>
            </a:pPr>
            <a:endParaRPr lang="en-US"/>
          </a:p>
        </c:txPr>
        <c:crossAx val="554425848"/>
        <c:crosses val="autoZero"/>
        <c:crossBetween val="between"/>
      </c:valAx>
    </c:plotArea>
    <c:plotVisOnly val="1"/>
    <c:dispBlanksAs val="gap"/>
    <c:showDLblsOverMax val="0"/>
  </c:chart>
  <c:txPr>
    <a:bodyPr/>
    <a:lstStyle/>
    <a:p>
      <a:pPr>
        <a:defRPr sz="1800"/>
      </a:pPr>
      <a:endParaRPr lang="en-US"/>
    </a:p>
  </c:txPr>
  <c:externalData r:id="rId2">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335819903353202"/>
          <c:y val="0.0448275862068965"/>
          <c:w val="0.589255893246989"/>
          <c:h val="0.83154059190877"/>
        </c:manualLayout>
      </c:layout>
      <c:barChart>
        <c:barDir val="bar"/>
        <c:grouping val="clustered"/>
        <c:varyColors val="0"/>
        <c:ser>
          <c:idx val="0"/>
          <c:order val="0"/>
          <c:tx>
            <c:strRef>
              <c:f>Sheet1!$B$1</c:f>
              <c:strCache>
                <c:ptCount val="1"/>
                <c:pt idx="0">
                  <c:v>Series 1</c:v>
                </c:pt>
              </c:strCache>
            </c:strRef>
          </c:tx>
          <c:spPr>
            <a:solidFill>
              <a:srgbClr val="FF6600"/>
            </a:solidFill>
            <a:ln>
              <a:noFill/>
            </a:ln>
            <a:effectLst/>
          </c:spPr>
          <c:invertIfNegative val="0"/>
          <c:dLbls>
            <c:showLegendKey val="0"/>
            <c:showVal val="1"/>
            <c:showCatName val="0"/>
            <c:showSerName val="0"/>
            <c:showPercent val="0"/>
            <c:showBubbleSize val="0"/>
            <c:showLeaderLines val="0"/>
          </c:dLbls>
          <c:cat>
            <c:strRef>
              <c:f>Sheet1!$A$2:$A$7</c:f>
              <c:strCache>
                <c:ptCount val="6"/>
                <c:pt idx="0">
                  <c:v>Other</c:v>
                </c:pt>
                <c:pt idx="1">
                  <c:v>Ramucirumab (if available)</c:v>
                </c:pt>
                <c:pt idx="2">
                  <c:v>Paclitaxel-based combination</c:v>
                </c:pt>
                <c:pt idx="3">
                  <c:v>Docetaxel-based combination</c:v>
                </c:pt>
                <c:pt idx="4">
                  <c:v>FOLFIRI</c:v>
                </c:pt>
                <c:pt idx="5">
                  <c:v>FOLFOX</c:v>
                </c:pt>
              </c:strCache>
            </c:strRef>
          </c:cat>
          <c:val>
            <c:numRef>
              <c:f>Sheet1!$B$2:$B$7</c:f>
              <c:numCache>
                <c:formatCode>0%</c:formatCode>
                <c:ptCount val="6"/>
                <c:pt idx="0">
                  <c:v>0.05</c:v>
                </c:pt>
                <c:pt idx="1">
                  <c:v>0.11</c:v>
                </c:pt>
                <c:pt idx="2">
                  <c:v>0.3</c:v>
                </c:pt>
                <c:pt idx="3">
                  <c:v>0.44</c:v>
                </c:pt>
                <c:pt idx="4">
                  <c:v>0.02</c:v>
                </c:pt>
                <c:pt idx="5">
                  <c:v>0.09</c:v>
                </c:pt>
              </c:numCache>
            </c:numRef>
          </c:val>
        </c:ser>
        <c:dLbls>
          <c:showLegendKey val="0"/>
          <c:showVal val="0"/>
          <c:showCatName val="0"/>
          <c:showSerName val="0"/>
          <c:showPercent val="0"/>
          <c:showBubbleSize val="0"/>
        </c:dLbls>
        <c:gapWidth val="150"/>
        <c:axId val="731782584"/>
        <c:axId val="731515224"/>
      </c:barChart>
      <c:catAx>
        <c:axId val="731782584"/>
        <c:scaling>
          <c:orientation val="minMax"/>
        </c:scaling>
        <c:delete val="0"/>
        <c:axPos val="l"/>
        <c:majorTickMark val="out"/>
        <c:minorTickMark val="none"/>
        <c:tickLblPos val="nextTo"/>
        <c:txPr>
          <a:bodyPr/>
          <a:lstStyle/>
          <a:p>
            <a:pPr algn="r">
              <a:defRPr sz="1600"/>
            </a:pPr>
            <a:endParaRPr lang="en-US"/>
          </a:p>
        </c:txPr>
        <c:crossAx val="731515224"/>
        <c:crosses val="autoZero"/>
        <c:auto val="1"/>
        <c:lblAlgn val="ctr"/>
        <c:lblOffset val="100"/>
        <c:noMultiLvlLbl val="0"/>
      </c:catAx>
      <c:valAx>
        <c:axId val="731515224"/>
        <c:scaling>
          <c:orientation val="minMax"/>
        </c:scaling>
        <c:delete val="0"/>
        <c:axPos val="b"/>
        <c:numFmt formatCode="0%" sourceLinked="1"/>
        <c:majorTickMark val="out"/>
        <c:minorTickMark val="none"/>
        <c:tickLblPos val="nextTo"/>
        <c:txPr>
          <a:bodyPr/>
          <a:lstStyle/>
          <a:p>
            <a:pPr>
              <a:defRPr sz="1600"/>
            </a:pPr>
            <a:endParaRPr lang="en-US"/>
          </a:p>
        </c:txPr>
        <c:crossAx val="731782584"/>
        <c:crosses val="autoZero"/>
        <c:crossBetween val="between"/>
      </c:valAx>
    </c:plotArea>
    <c:plotVisOnly val="1"/>
    <c:dispBlanksAs val="gap"/>
    <c:showDLblsOverMax val="0"/>
  </c:chart>
  <c:txPr>
    <a:bodyPr/>
    <a:lstStyle/>
    <a:p>
      <a:pPr>
        <a:defRPr sz="1800"/>
      </a:pPr>
      <a:endParaRPr lang="en-US"/>
    </a:p>
  </c:txPr>
  <c:externalData r:id="rId2">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37922"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n-US"/>
          </a:p>
        </p:txBody>
      </p:sp>
      <p:sp>
        <p:nvSpPr>
          <p:cNvPr id="337923" name="Rectangle 3"/>
          <p:cNvSpPr>
            <a:spLocks noGrp="1" noChangeArrowheads="1"/>
          </p:cNvSpPr>
          <p:nvPr>
            <p:ph type="dt" sz="quarter"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US"/>
          </a:p>
        </p:txBody>
      </p:sp>
      <p:sp>
        <p:nvSpPr>
          <p:cNvPr id="337924" name="Rectangle 4"/>
          <p:cNvSpPr>
            <a:spLocks noGrp="1" noChangeArrowheads="1"/>
          </p:cNvSpPr>
          <p:nvPr>
            <p:ph type="ftr" sz="quarter" idx="2"/>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n-US"/>
          </a:p>
        </p:txBody>
      </p:sp>
      <p:sp>
        <p:nvSpPr>
          <p:cNvPr id="337925" name="Rectangle 5"/>
          <p:cNvSpPr>
            <a:spLocks noGrp="1" noChangeArrowheads="1"/>
          </p:cNvSpPr>
          <p:nvPr>
            <p:ph type="sldNum" sz="quarter" idx="3"/>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E6B5D7D9-E64A-4518-B5D6-3C90218ECDED}" type="slidenum">
              <a:rPr lang="en-US"/>
              <a:pPr>
                <a:defRPr/>
              </a:pPr>
              <a:t>‹#›</a:t>
            </a:fld>
            <a:endParaRPr lang="en-US"/>
          </a:p>
        </p:txBody>
      </p:sp>
    </p:spTree>
    <p:extLst>
      <p:ext uri="{BB962C8B-B14F-4D97-AF65-F5344CB8AC3E}">
        <p14:creationId xmlns:p14="http://schemas.microsoft.com/office/powerpoint/2010/main" val="46686427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734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none" lIns="91440" tIns="45720" rIns="91440" bIns="45720" numCol="1" anchor="t" anchorCtr="0" compatLnSpc="1">
            <a:prstTxWarp prst="textNoShape">
              <a:avLst/>
            </a:prstTxWarp>
          </a:bodyPr>
          <a:lstStyle>
            <a:lvl1pPr>
              <a:defRPr sz="1200"/>
            </a:lvl1pPr>
          </a:lstStyle>
          <a:p>
            <a:pPr>
              <a:defRPr/>
            </a:pPr>
            <a:endParaRPr lang="en-US"/>
          </a:p>
        </p:txBody>
      </p:sp>
      <p:sp>
        <p:nvSpPr>
          <p:cNvPr id="57347" name="Rectangle 3"/>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none" lIns="91440" tIns="45720" rIns="91440" bIns="45720" numCol="1" anchor="t" anchorCtr="0" compatLnSpc="1">
            <a:prstTxWarp prst="textNoShape">
              <a:avLst/>
            </a:prstTxWarp>
          </a:bodyPr>
          <a:lstStyle>
            <a:lvl1pPr algn="r">
              <a:defRPr sz="1200"/>
            </a:lvl1pPr>
          </a:lstStyle>
          <a:p>
            <a:pPr>
              <a:defRPr/>
            </a:pPr>
            <a:endParaRPr lang="en-US"/>
          </a:p>
        </p:txBody>
      </p:sp>
      <p:sp>
        <p:nvSpPr>
          <p:cNvPr id="9114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57349"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non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57350"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none" lIns="91440" tIns="45720" rIns="91440" bIns="45720" numCol="1" anchor="b" anchorCtr="0" compatLnSpc="1">
            <a:prstTxWarp prst="textNoShape">
              <a:avLst/>
            </a:prstTxWarp>
          </a:bodyPr>
          <a:lstStyle>
            <a:lvl1pPr>
              <a:defRPr sz="1200"/>
            </a:lvl1pPr>
          </a:lstStyle>
          <a:p>
            <a:pPr>
              <a:defRPr/>
            </a:pPr>
            <a:endParaRPr lang="en-US"/>
          </a:p>
        </p:txBody>
      </p:sp>
      <p:sp>
        <p:nvSpPr>
          <p:cNvPr id="57351"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none" lIns="91440" tIns="45720" rIns="91440" bIns="45720" numCol="1" anchor="b" anchorCtr="0" compatLnSpc="1">
            <a:prstTxWarp prst="textNoShape">
              <a:avLst/>
            </a:prstTxWarp>
          </a:bodyPr>
          <a:lstStyle>
            <a:lvl1pPr algn="r">
              <a:defRPr sz="1200"/>
            </a:lvl1pPr>
          </a:lstStyle>
          <a:p>
            <a:pPr>
              <a:defRPr/>
            </a:pPr>
            <a:fld id="{EFF3798D-76F3-4608-BEC5-9E8A671FCD67}" type="slidenum">
              <a:rPr lang="en-US"/>
              <a:pPr>
                <a:defRPr/>
              </a:pPr>
              <a:t>‹#›</a:t>
            </a:fld>
            <a:endParaRPr lang="en-US"/>
          </a:p>
        </p:txBody>
      </p:sp>
    </p:spTree>
    <p:extLst>
      <p:ext uri="{BB962C8B-B14F-4D97-AF65-F5344CB8AC3E}">
        <p14:creationId xmlns:p14="http://schemas.microsoft.com/office/powerpoint/2010/main" val="21945401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Arial" charset="0"/>
        <a:ea typeface="+mn-ea"/>
        <a:cs typeface="+mn-cs"/>
      </a:defRPr>
    </a:lvl1pPr>
    <a:lvl2pPr marL="457200" algn="l" rtl="0" eaLnBrk="0" fontAlgn="base" hangingPunct="0">
      <a:spcBef>
        <a:spcPct val="30000"/>
      </a:spcBef>
      <a:spcAft>
        <a:spcPct val="0"/>
      </a:spcAft>
      <a:defRPr kumimoji="1" sz="1200" kern="1200">
        <a:solidFill>
          <a:schemeClr val="tx1"/>
        </a:solidFill>
        <a:latin typeface="Arial" charset="0"/>
        <a:ea typeface="+mn-ea"/>
        <a:cs typeface="+mn-cs"/>
      </a:defRPr>
    </a:lvl2pPr>
    <a:lvl3pPr marL="914400" algn="l" rtl="0" eaLnBrk="0" fontAlgn="base" hangingPunct="0">
      <a:spcBef>
        <a:spcPct val="30000"/>
      </a:spcBef>
      <a:spcAft>
        <a:spcPct val="0"/>
      </a:spcAft>
      <a:defRPr kumimoji="1" sz="1200" kern="1200">
        <a:solidFill>
          <a:schemeClr val="tx1"/>
        </a:solidFill>
        <a:latin typeface="Arial" charset="0"/>
        <a:ea typeface="+mn-ea"/>
        <a:cs typeface="+mn-cs"/>
      </a:defRPr>
    </a:lvl3pPr>
    <a:lvl4pPr marL="1371600" algn="l" rtl="0" eaLnBrk="0" fontAlgn="base" hangingPunct="0">
      <a:spcBef>
        <a:spcPct val="30000"/>
      </a:spcBef>
      <a:spcAft>
        <a:spcPct val="0"/>
      </a:spcAft>
      <a:defRPr kumimoji="1" sz="1200" kern="1200">
        <a:solidFill>
          <a:schemeClr val="tx1"/>
        </a:solidFill>
        <a:latin typeface="Arial" charset="0"/>
        <a:ea typeface="+mn-ea"/>
        <a:cs typeface="+mn-cs"/>
      </a:defRPr>
    </a:lvl4pPr>
    <a:lvl5pPr marL="1828800" algn="l" rtl="0" eaLnBrk="0" fontAlgn="base" hangingPunct="0">
      <a:spcBef>
        <a:spcPct val="30000"/>
      </a:spcBef>
      <a:spcAft>
        <a:spcPct val="0"/>
      </a:spcAft>
      <a:defRPr kumimoji="1"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EFF3798D-76F3-4608-BEC5-9E8A671FCD67}" type="slidenum">
              <a:rPr lang="en-US" smtClean="0"/>
              <a:pPr>
                <a:defRPr/>
              </a:pPr>
              <a:t>1</a:t>
            </a:fld>
            <a:endParaRPr lang="en-US"/>
          </a:p>
        </p:txBody>
      </p:sp>
    </p:spTree>
    <p:extLst>
      <p:ext uri="{BB962C8B-B14F-4D97-AF65-F5344CB8AC3E}">
        <p14:creationId xmlns:p14="http://schemas.microsoft.com/office/powerpoint/2010/main" val="19330621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EFF3798D-76F3-4608-BEC5-9E8A671FCD67}" type="slidenum">
              <a:rPr lang="en-US" smtClean="0"/>
              <a:pPr>
                <a:defRPr/>
              </a:pPr>
              <a:t>10</a:t>
            </a:fld>
            <a:endParaRPr lang="en-US"/>
          </a:p>
        </p:txBody>
      </p:sp>
    </p:spTree>
    <p:extLst>
      <p:ext uri="{BB962C8B-B14F-4D97-AF65-F5344CB8AC3E}">
        <p14:creationId xmlns:p14="http://schemas.microsoft.com/office/powerpoint/2010/main" val="298193535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EFF3798D-76F3-4608-BEC5-9E8A671FCD67}" type="slidenum">
              <a:rPr lang="en-US" smtClean="0"/>
              <a:pPr>
                <a:defRPr/>
              </a:pPr>
              <a:t>11</a:t>
            </a:fld>
            <a:endParaRPr lang="en-US"/>
          </a:p>
        </p:txBody>
      </p:sp>
    </p:spTree>
    <p:extLst>
      <p:ext uri="{BB962C8B-B14F-4D97-AF65-F5344CB8AC3E}">
        <p14:creationId xmlns:p14="http://schemas.microsoft.com/office/powerpoint/2010/main" val="216399152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EFF3798D-76F3-4608-BEC5-9E8A671FCD67}" type="slidenum">
              <a:rPr lang="en-US" smtClean="0"/>
              <a:pPr>
                <a:defRPr/>
              </a:pPr>
              <a:t>12</a:t>
            </a:fld>
            <a:endParaRPr lang="en-US"/>
          </a:p>
        </p:txBody>
      </p:sp>
    </p:spTree>
    <p:extLst>
      <p:ext uri="{BB962C8B-B14F-4D97-AF65-F5344CB8AC3E}">
        <p14:creationId xmlns:p14="http://schemas.microsoft.com/office/powerpoint/2010/main" val="37359060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EFF3798D-76F3-4608-BEC5-9E8A671FCD67}" type="slidenum">
              <a:rPr lang="en-US" smtClean="0"/>
              <a:pPr>
                <a:defRPr/>
              </a:pPr>
              <a:t>13</a:t>
            </a:fld>
            <a:endParaRPr lang="en-US"/>
          </a:p>
        </p:txBody>
      </p:sp>
    </p:spTree>
    <p:extLst>
      <p:ext uri="{BB962C8B-B14F-4D97-AF65-F5344CB8AC3E}">
        <p14:creationId xmlns:p14="http://schemas.microsoft.com/office/powerpoint/2010/main" val="115504379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EFF3798D-76F3-4608-BEC5-9E8A671FCD67}" type="slidenum">
              <a:rPr lang="en-US" smtClean="0"/>
              <a:pPr>
                <a:defRPr/>
              </a:pPr>
              <a:t>14</a:t>
            </a:fld>
            <a:endParaRPr lang="en-US"/>
          </a:p>
        </p:txBody>
      </p:sp>
    </p:spTree>
    <p:extLst>
      <p:ext uri="{BB962C8B-B14F-4D97-AF65-F5344CB8AC3E}">
        <p14:creationId xmlns:p14="http://schemas.microsoft.com/office/powerpoint/2010/main" val="27852947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1031"/>
          <p:cNvSpPr txBox="1">
            <a:spLocks noGrp="1" noChangeArrowheads="1"/>
          </p:cNvSpPr>
          <p:nvPr/>
        </p:nvSpPr>
        <p:spPr bwMode="auto">
          <a:xfrm>
            <a:off x="3884613" y="8686800"/>
            <a:ext cx="2971800" cy="455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340" tIns="45670" rIns="91340" bIns="45670" anchor="b"/>
          <a:lstStyle>
            <a:lvl1pPr eaLnBrk="0" hangingPunct="0">
              <a:defRPr sz="2400">
                <a:solidFill>
                  <a:schemeClr val="tx1"/>
                </a:solidFill>
                <a:latin typeface="Arial" pitchFamily="34" charset="0"/>
                <a:ea typeface="ＭＳ Ｐゴシック" pitchFamily="34" charset="-128"/>
              </a:defRPr>
            </a:lvl1pPr>
            <a:lvl2pPr marL="37931725" indent="-37474525" eaLnBrk="0" hangingPunct="0">
              <a:defRPr sz="2400">
                <a:solidFill>
                  <a:schemeClr val="tx1"/>
                </a:solidFill>
                <a:latin typeface="Arial" pitchFamily="34" charset="0"/>
                <a:ea typeface="ＭＳ Ｐゴシック" pitchFamily="34" charset="-128"/>
              </a:defRPr>
            </a:lvl2pPr>
            <a:lvl3pPr eaLnBrk="0" hangingPunct="0">
              <a:defRPr sz="2400">
                <a:solidFill>
                  <a:schemeClr val="tx1"/>
                </a:solidFill>
                <a:latin typeface="Arial" pitchFamily="34" charset="0"/>
                <a:ea typeface="ＭＳ Ｐゴシック" pitchFamily="34" charset="-128"/>
              </a:defRPr>
            </a:lvl3pPr>
            <a:lvl4pPr eaLnBrk="0" hangingPunct="0">
              <a:defRPr sz="2400">
                <a:solidFill>
                  <a:schemeClr val="tx1"/>
                </a:solidFill>
                <a:latin typeface="Arial" pitchFamily="34" charset="0"/>
                <a:ea typeface="ＭＳ Ｐゴシック" pitchFamily="34" charset="-128"/>
              </a:defRPr>
            </a:lvl4pPr>
            <a:lvl5pPr eaLnBrk="0" hangingPunct="0">
              <a:defRPr sz="2400">
                <a:solidFill>
                  <a:schemeClr val="tx1"/>
                </a:solidFill>
                <a:latin typeface="Arial" pitchFamily="34" charset="0"/>
                <a:ea typeface="ＭＳ Ｐゴシック" pitchFamily="34" charset="-128"/>
              </a:defRPr>
            </a:lvl5pPr>
            <a:lvl6pPr marL="4572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9144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1371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18288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r" eaLnBrk="1" hangingPunct="1"/>
            <a:fld id="{8765E79D-94BC-4BB4-9D0E-F4EC99087654}" type="slidenum">
              <a:rPr lang="en-US" sz="1800">
                <a:solidFill>
                  <a:prstClr val="black"/>
                </a:solidFill>
                <a:latin typeface="Calibri" pitchFamily="34" charset="0"/>
              </a:rPr>
              <a:pPr algn="r" eaLnBrk="1" hangingPunct="1"/>
              <a:t>15</a:t>
            </a:fld>
            <a:endParaRPr lang="en-US" sz="1800" dirty="0">
              <a:solidFill>
                <a:prstClr val="black"/>
              </a:solidFill>
              <a:latin typeface="Calibri" pitchFamily="34" charset="0"/>
            </a:endParaRPr>
          </a:p>
        </p:txBody>
      </p:sp>
      <p:sp>
        <p:nvSpPr>
          <p:cNvPr id="28675" name="Rectangle 7"/>
          <p:cNvSpPr txBox="1">
            <a:spLocks noGrp="1"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2" tIns="45706" rIns="91412" bIns="45706" anchor="b"/>
          <a:lstStyle>
            <a:lvl1pPr eaLnBrk="0" hangingPunct="0">
              <a:defRPr sz="2400">
                <a:solidFill>
                  <a:schemeClr val="tx1"/>
                </a:solidFill>
                <a:latin typeface="Arial" pitchFamily="34" charset="0"/>
                <a:ea typeface="ＭＳ Ｐゴシック" pitchFamily="34" charset="-128"/>
              </a:defRPr>
            </a:lvl1pPr>
            <a:lvl2pPr marL="37931725" indent="-37474525" eaLnBrk="0" hangingPunct="0">
              <a:defRPr sz="2400">
                <a:solidFill>
                  <a:schemeClr val="tx1"/>
                </a:solidFill>
                <a:latin typeface="Arial" pitchFamily="34" charset="0"/>
                <a:ea typeface="ＭＳ Ｐゴシック" pitchFamily="34" charset="-128"/>
              </a:defRPr>
            </a:lvl2pPr>
            <a:lvl3pPr eaLnBrk="0" hangingPunct="0">
              <a:defRPr sz="2400">
                <a:solidFill>
                  <a:schemeClr val="tx1"/>
                </a:solidFill>
                <a:latin typeface="Arial" pitchFamily="34" charset="0"/>
                <a:ea typeface="ＭＳ Ｐゴシック" pitchFamily="34" charset="-128"/>
              </a:defRPr>
            </a:lvl3pPr>
            <a:lvl4pPr eaLnBrk="0" hangingPunct="0">
              <a:defRPr sz="2400">
                <a:solidFill>
                  <a:schemeClr val="tx1"/>
                </a:solidFill>
                <a:latin typeface="Arial" pitchFamily="34" charset="0"/>
                <a:ea typeface="ＭＳ Ｐゴシック" pitchFamily="34" charset="-128"/>
              </a:defRPr>
            </a:lvl4pPr>
            <a:lvl5pPr eaLnBrk="0" hangingPunct="0">
              <a:defRPr sz="2400">
                <a:solidFill>
                  <a:schemeClr val="tx1"/>
                </a:solidFill>
                <a:latin typeface="Arial" pitchFamily="34" charset="0"/>
                <a:ea typeface="ＭＳ Ｐゴシック" pitchFamily="34" charset="-128"/>
              </a:defRPr>
            </a:lvl5pPr>
            <a:lvl6pPr marL="4572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9144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1371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18288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r" eaLnBrk="1" hangingPunct="1"/>
            <a:fld id="{4DFFA5D6-61D4-4840-B2C4-F0C73BF9B557}" type="slidenum">
              <a:rPr lang="en-GB" sz="1800">
                <a:solidFill>
                  <a:prstClr val="black"/>
                </a:solidFill>
                <a:latin typeface="Calibri" pitchFamily="34" charset="0"/>
              </a:rPr>
              <a:pPr algn="r" eaLnBrk="1" hangingPunct="1"/>
              <a:t>15</a:t>
            </a:fld>
            <a:endParaRPr lang="en-GB" sz="1800" dirty="0">
              <a:solidFill>
                <a:prstClr val="black"/>
              </a:solidFill>
              <a:latin typeface="Calibri" pitchFamily="34" charset="0"/>
            </a:endParaRPr>
          </a:p>
        </p:txBody>
      </p:sp>
      <p:sp>
        <p:nvSpPr>
          <p:cNvPr id="28676" name="Rectangle 2"/>
          <p:cNvSpPr>
            <a:spLocks noGrp="1" noRot="1" noChangeAspect="1" noChangeArrowheads="1" noTextEdit="1"/>
          </p:cNvSpPr>
          <p:nvPr>
            <p:ph type="sldImg"/>
          </p:nvPr>
        </p:nvSpPr>
        <p:spPr bwMode="auto">
          <a:xfrm>
            <a:off x="1149350" y="685800"/>
            <a:ext cx="4568825" cy="3427413"/>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8677" name="Rectangle 3"/>
          <p:cNvSpPr>
            <a:spLocks noGrp="1" noChangeArrowheads="1"/>
          </p:cNvSpPr>
          <p:nvPr>
            <p:ph type="body" idx="1"/>
          </p:nvPr>
        </p:nvSpPr>
        <p:spPr bwMode="auto">
          <a:xfrm>
            <a:off x="685800" y="4241800"/>
            <a:ext cx="5486400" cy="39116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2" tIns="45706" rIns="91412" bIns="45706"/>
          <a:lstStyle/>
          <a:p>
            <a:pPr marL="219075" indent="-219075" eaLnBrk="1" hangingPunct="1">
              <a:spcBef>
                <a:spcPct val="0"/>
              </a:spcBef>
            </a:pPr>
            <a:endParaRPr lang="en-GB" dirty="0" smtClean="0">
              <a:latin typeface="Arial" pitchFamily="34" charset="0"/>
              <a:ea typeface="ＭＳ Ｐゴシック" pitchFamily="34" charset="-128"/>
            </a:endParaRPr>
          </a:p>
        </p:txBody>
      </p:sp>
      <p:sp>
        <p:nvSpPr>
          <p:cNvPr id="28678" name="Header Placeholder 5"/>
          <p:cNvSpPr>
            <a:spLocks noGrp="1"/>
          </p:cNvSpPr>
          <p:nvPr>
            <p:ph type="hdr" sz="quarter"/>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itchFamily="34" charset="0"/>
                <a:ea typeface="ＭＳ Ｐゴシック" pitchFamily="34" charset="-128"/>
              </a:defRPr>
            </a:lvl1pPr>
            <a:lvl2pPr marL="37931725" indent="-37474525" eaLnBrk="0" hangingPunct="0">
              <a:defRPr sz="2400">
                <a:solidFill>
                  <a:schemeClr val="tx1"/>
                </a:solidFill>
                <a:latin typeface="Arial" pitchFamily="34" charset="0"/>
                <a:ea typeface="ＭＳ Ｐゴシック" pitchFamily="34" charset="-128"/>
              </a:defRPr>
            </a:lvl2pPr>
            <a:lvl3pPr eaLnBrk="0" hangingPunct="0">
              <a:defRPr sz="2400">
                <a:solidFill>
                  <a:schemeClr val="tx1"/>
                </a:solidFill>
                <a:latin typeface="Arial" pitchFamily="34" charset="0"/>
                <a:ea typeface="ＭＳ Ｐゴシック" pitchFamily="34" charset="-128"/>
              </a:defRPr>
            </a:lvl3pPr>
            <a:lvl4pPr eaLnBrk="0" hangingPunct="0">
              <a:defRPr sz="2400">
                <a:solidFill>
                  <a:schemeClr val="tx1"/>
                </a:solidFill>
                <a:latin typeface="Arial" pitchFamily="34" charset="0"/>
                <a:ea typeface="ＭＳ Ｐゴシック" pitchFamily="34" charset="-128"/>
              </a:defRPr>
            </a:lvl4pPr>
            <a:lvl5pPr eaLnBrk="0" hangingPunct="0">
              <a:defRPr sz="2400">
                <a:solidFill>
                  <a:schemeClr val="tx1"/>
                </a:solidFill>
                <a:latin typeface="Arial" pitchFamily="34" charset="0"/>
                <a:ea typeface="ＭＳ Ｐゴシック" pitchFamily="34" charset="-128"/>
              </a:defRPr>
            </a:lvl5pPr>
            <a:lvl6pPr marL="4572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9144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1371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18288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endParaRPr lang="en-US" sz="1200" dirty="0">
              <a:solidFill>
                <a:prstClr val="black"/>
              </a:solidFill>
              <a:latin typeface="Calibri" pitchFamily="34"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1031"/>
          <p:cNvSpPr txBox="1">
            <a:spLocks noGrp="1" noChangeArrowheads="1"/>
          </p:cNvSpPr>
          <p:nvPr/>
        </p:nvSpPr>
        <p:spPr bwMode="auto">
          <a:xfrm>
            <a:off x="3884613" y="8686800"/>
            <a:ext cx="2971800" cy="455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340" tIns="45670" rIns="91340" bIns="45670" anchor="b"/>
          <a:lstStyle>
            <a:lvl1pPr eaLnBrk="0" hangingPunct="0">
              <a:defRPr sz="2400">
                <a:solidFill>
                  <a:schemeClr val="tx1"/>
                </a:solidFill>
                <a:latin typeface="Arial" pitchFamily="34" charset="0"/>
                <a:ea typeface="ＭＳ Ｐゴシック" pitchFamily="34" charset="-128"/>
              </a:defRPr>
            </a:lvl1pPr>
            <a:lvl2pPr marL="37931725" indent="-37474525" eaLnBrk="0" hangingPunct="0">
              <a:defRPr sz="2400">
                <a:solidFill>
                  <a:schemeClr val="tx1"/>
                </a:solidFill>
                <a:latin typeface="Arial" pitchFamily="34" charset="0"/>
                <a:ea typeface="ＭＳ Ｐゴシック" pitchFamily="34" charset="-128"/>
              </a:defRPr>
            </a:lvl2pPr>
            <a:lvl3pPr eaLnBrk="0" hangingPunct="0">
              <a:defRPr sz="2400">
                <a:solidFill>
                  <a:schemeClr val="tx1"/>
                </a:solidFill>
                <a:latin typeface="Arial" pitchFamily="34" charset="0"/>
                <a:ea typeface="ＭＳ Ｐゴシック" pitchFamily="34" charset="-128"/>
              </a:defRPr>
            </a:lvl3pPr>
            <a:lvl4pPr eaLnBrk="0" hangingPunct="0">
              <a:defRPr sz="2400">
                <a:solidFill>
                  <a:schemeClr val="tx1"/>
                </a:solidFill>
                <a:latin typeface="Arial" pitchFamily="34" charset="0"/>
                <a:ea typeface="ＭＳ Ｐゴシック" pitchFamily="34" charset="-128"/>
              </a:defRPr>
            </a:lvl4pPr>
            <a:lvl5pPr eaLnBrk="0" hangingPunct="0">
              <a:defRPr sz="2400">
                <a:solidFill>
                  <a:schemeClr val="tx1"/>
                </a:solidFill>
                <a:latin typeface="Arial" pitchFamily="34" charset="0"/>
                <a:ea typeface="ＭＳ Ｐゴシック" pitchFamily="34" charset="-128"/>
              </a:defRPr>
            </a:lvl5pPr>
            <a:lvl6pPr marL="4572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9144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1371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18288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r" eaLnBrk="1" hangingPunct="1"/>
            <a:fld id="{8765E79D-94BC-4BB4-9D0E-F4EC99087654}" type="slidenum">
              <a:rPr lang="en-US" sz="1800">
                <a:solidFill>
                  <a:prstClr val="black"/>
                </a:solidFill>
                <a:latin typeface="Calibri" pitchFamily="34" charset="0"/>
              </a:rPr>
              <a:pPr algn="r" eaLnBrk="1" hangingPunct="1"/>
              <a:t>16</a:t>
            </a:fld>
            <a:endParaRPr lang="en-US" sz="1800" dirty="0">
              <a:solidFill>
                <a:prstClr val="black"/>
              </a:solidFill>
              <a:latin typeface="Calibri" pitchFamily="34" charset="0"/>
            </a:endParaRPr>
          </a:p>
        </p:txBody>
      </p:sp>
      <p:sp>
        <p:nvSpPr>
          <p:cNvPr id="28675" name="Rectangle 7"/>
          <p:cNvSpPr txBox="1">
            <a:spLocks noGrp="1"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2" tIns="45706" rIns="91412" bIns="45706" anchor="b"/>
          <a:lstStyle>
            <a:lvl1pPr eaLnBrk="0" hangingPunct="0">
              <a:defRPr sz="2400">
                <a:solidFill>
                  <a:schemeClr val="tx1"/>
                </a:solidFill>
                <a:latin typeface="Arial" pitchFamily="34" charset="0"/>
                <a:ea typeface="ＭＳ Ｐゴシック" pitchFamily="34" charset="-128"/>
              </a:defRPr>
            </a:lvl1pPr>
            <a:lvl2pPr marL="37931725" indent="-37474525" eaLnBrk="0" hangingPunct="0">
              <a:defRPr sz="2400">
                <a:solidFill>
                  <a:schemeClr val="tx1"/>
                </a:solidFill>
                <a:latin typeface="Arial" pitchFamily="34" charset="0"/>
                <a:ea typeface="ＭＳ Ｐゴシック" pitchFamily="34" charset="-128"/>
              </a:defRPr>
            </a:lvl2pPr>
            <a:lvl3pPr eaLnBrk="0" hangingPunct="0">
              <a:defRPr sz="2400">
                <a:solidFill>
                  <a:schemeClr val="tx1"/>
                </a:solidFill>
                <a:latin typeface="Arial" pitchFamily="34" charset="0"/>
                <a:ea typeface="ＭＳ Ｐゴシック" pitchFamily="34" charset="-128"/>
              </a:defRPr>
            </a:lvl3pPr>
            <a:lvl4pPr eaLnBrk="0" hangingPunct="0">
              <a:defRPr sz="2400">
                <a:solidFill>
                  <a:schemeClr val="tx1"/>
                </a:solidFill>
                <a:latin typeface="Arial" pitchFamily="34" charset="0"/>
                <a:ea typeface="ＭＳ Ｐゴシック" pitchFamily="34" charset="-128"/>
              </a:defRPr>
            </a:lvl4pPr>
            <a:lvl5pPr eaLnBrk="0" hangingPunct="0">
              <a:defRPr sz="2400">
                <a:solidFill>
                  <a:schemeClr val="tx1"/>
                </a:solidFill>
                <a:latin typeface="Arial" pitchFamily="34" charset="0"/>
                <a:ea typeface="ＭＳ Ｐゴシック" pitchFamily="34" charset="-128"/>
              </a:defRPr>
            </a:lvl5pPr>
            <a:lvl6pPr marL="4572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9144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1371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18288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r" eaLnBrk="1" hangingPunct="1"/>
            <a:fld id="{4DFFA5D6-61D4-4840-B2C4-F0C73BF9B557}" type="slidenum">
              <a:rPr lang="en-GB" sz="1800">
                <a:solidFill>
                  <a:prstClr val="black"/>
                </a:solidFill>
                <a:latin typeface="Calibri" pitchFamily="34" charset="0"/>
              </a:rPr>
              <a:pPr algn="r" eaLnBrk="1" hangingPunct="1"/>
              <a:t>16</a:t>
            </a:fld>
            <a:endParaRPr lang="en-GB" sz="1800" dirty="0">
              <a:solidFill>
                <a:prstClr val="black"/>
              </a:solidFill>
              <a:latin typeface="Calibri" pitchFamily="34" charset="0"/>
            </a:endParaRPr>
          </a:p>
        </p:txBody>
      </p:sp>
      <p:sp>
        <p:nvSpPr>
          <p:cNvPr id="28676" name="Rectangle 2"/>
          <p:cNvSpPr>
            <a:spLocks noGrp="1" noRot="1" noChangeAspect="1" noChangeArrowheads="1" noTextEdit="1"/>
          </p:cNvSpPr>
          <p:nvPr>
            <p:ph type="sldImg"/>
          </p:nvPr>
        </p:nvSpPr>
        <p:spPr bwMode="auto">
          <a:xfrm>
            <a:off x="1149350" y="685800"/>
            <a:ext cx="4568825" cy="3427413"/>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8677" name="Rectangle 3"/>
          <p:cNvSpPr>
            <a:spLocks noGrp="1" noChangeArrowheads="1"/>
          </p:cNvSpPr>
          <p:nvPr>
            <p:ph type="body" idx="1"/>
          </p:nvPr>
        </p:nvSpPr>
        <p:spPr bwMode="auto">
          <a:xfrm>
            <a:off x="685800" y="4241800"/>
            <a:ext cx="5486400" cy="39116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2" tIns="45706" rIns="91412" bIns="45706"/>
          <a:lstStyle/>
          <a:p>
            <a:pPr marL="219075" indent="-219075" eaLnBrk="1" hangingPunct="1">
              <a:spcBef>
                <a:spcPct val="0"/>
              </a:spcBef>
            </a:pPr>
            <a:endParaRPr lang="en-GB" dirty="0" smtClean="0">
              <a:latin typeface="Arial" pitchFamily="34" charset="0"/>
              <a:ea typeface="ＭＳ Ｐゴシック" pitchFamily="34" charset="-128"/>
            </a:endParaRPr>
          </a:p>
        </p:txBody>
      </p:sp>
      <p:sp>
        <p:nvSpPr>
          <p:cNvPr id="28678" name="Header Placeholder 5"/>
          <p:cNvSpPr>
            <a:spLocks noGrp="1"/>
          </p:cNvSpPr>
          <p:nvPr>
            <p:ph type="hdr" sz="quarter"/>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itchFamily="34" charset="0"/>
                <a:ea typeface="ＭＳ Ｐゴシック" pitchFamily="34" charset="-128"/>
              </a:defRPr>
            </a:lvl1pPr>
            <a:lvl2pPr marL="37931725" indent="-37474525" eaLnBrk="0" hangingPunct="0">
              <a:defRPr sz="2400">
                <a:solidFill>
                  <a:schemeClr val="tx1"/>
                </a:solidFill>
                <a:latin typeface="Arial" pitchFamily="34" charset="0"/>
                <a:ea typeface="ＭＳ Ｐゴシック" pitchFamily="34" charset="-128"/>
              </a:defRPr>
            </a:lvl2pPr>
            <a:lvl3pPr eaLnBrk="0" hangingPunct="0">
              <a:defRPr sz="2400">
                <a:solidFill>
                  <a:schemeClr val="tx1"/>
                </a:solidFill>
                <a:latin typeface="Arial" pitchFamily="34" charset="0"/>
                <a:ea typeface="ＭＳ Ｐゴシック" pitchFamily="34" charset="-128"/>
              </a:defRPr>
            </a:lvl3pPr>
            <a:lvl4pPr eaLnBrk="0" hangingPunct="0">
              <a:defRPr sz="2400">
                <a:solidFill>
                  <a:schemeClr val="tx1"/>
                </a:solidFill>
                <a:latin typeface="Arial" pitchFamily="34" charset="0"/>
                <a:ea typeface="ＭＳ Ｐゴシック" pitchFamily="34" charset="-128"/>
              </a:defRPr>
            </a:lvl4pPr>
            <a:lvl5pPr eaLnBrk="0" hangingPunct="0">
              <a:defRPr sz="2400">
                <a:solidFill>
                  <a:schemeClr val="tx1"/>
                </a:solidFill>
                <a:latin typeface="Arial" pitchFamily="34" charset="0"/>
                <a:ea typeface="ＭＳ Ｐゴシック" pitchFamily="34" charset="-128"/>
              </a:defRPr>
            </a:lvl5pPr>
            <a:lvl6pPr marL="4572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9144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1371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18288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endParaRPr lang="en-US" sz="1200" dirty="0">
              <a:solidFill>
                <a:prstClr val="black"/>
              </a:solidFill>
              <a:latin typeface="Calibri" pitchFamily="34" charset="0"/>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EFF3798D-76F3-4608-BEC5-9E8A671FCD67}" type="slidenum">
              <a:rPr lang="en-US" smtClean="0"/>
              <a:pPr>
                <a:defRPr/>
              </a:pPr>
              <a:t>17</a:t>
            </a:fld>
            <a:endParaRPr lang="en-US"/>
          </a:p>
        </p:txBody>
      </p:sp>
    </p:spTree>
    <p:extLst>
      <p:ext uri="{BB962C8B-B14F-4D97-AF65-F5344CB8AC3E}">
        <p14:creationId xmlns:p14="http://schemas.microsoft.com/office/powerpoint/2010/main" val="406793234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EFF3798D-76F3-4608-BEC5-9E8A671FCD67}" type="slidenum">
              <a:rPr lang="en-US" smtClean="0"/>
              <a:pPr>
                <a:defRPr/>
              </a:pPr>
              <a:t>18</a:t>
            </a:fld>
            <a:endParaRPr lang="en-US"/>
          </a:p>
        </p:txBody>
      </p:sp>
    </p:spTree>
    <p:extLst>
      <p:ext uri="{BB962C8B-B14F-4D97-AF65-F5344CB8AC3E}">
        <p14:creationId xmlns:p14="http://schemas.microsoft.com/office/powerpoint/2010/main" val="212003350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EFF3798D-76F3-4608-BEC5-9E8A671FCD67}" type="slidenum">
              <a:rPr lang="en-US" smtClean="0"/>
              <a:pPr>
                <a:defRPr/>
              </a:pPr>
              <a:t>19</a:t>
            </a:fld>
            <a:endParaRPr lang="en-US"/>
          </a:p>
        </p:txBody>
      </p:sp>
    </p:spTree>
    <p:extLst>
      <p:ext uri="{BB962C8B-B14F-4D97-AF65-F5344CB8AC3E}">
        <p14:creationId xmlns:p14="http://schemas.microsoft.com/office/powerpoint/2010/main" val="375590727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EFF3798D-76F3-4608-BEC5-9E8A671FCD67}" type="slidenum">
              <a:rPr lang="en-US" smtClean="0"/>
              <a:pPr>
                <a:defRPr/>
              </a:pPr>
              <a:t>2</a:t>
            </a:fld>
            <a:endParaRPr lang="en-US"/>
          </a:p>
        </p:txBody>
      </p:sp>
    </p:spTree>
    <p:extLst>
      <p:ext uri="{BB962C8B-B14F-4D97-AF65-F5344CB8AC3E}">
        <p14:creationId xmlns:p14="http://schemas.microsoft.com/office/powerpoint/2010/main" val="125118824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EFF3798D-76F3-4608-BEC5-9E8A671FCD67}" type="slidenum">
              <a:rPr lang="en-US" smtClean="0"/>
              <a:pPr>
                <a:defRPr/>
              </a:pPr>
              <a:t>20</a:t>
            </a:fld>
            <a:endParaRPr lang="en-US"/>
          </a:p>
        </p:txBody>
      </p:sp>
    </p:spTree>
    <p:extLst>
      <p:ext uri="{BB962C8B-B14F-4D97-AF65-F5344CB8AC3E}">
        <p14:creationId xmlns:p14="http://schemas.microsoft.com/office/powerpoint/2010/main" val="276543439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EFF3798D-76F3-4608-BEC5-9E8A671FCD67}" type="slidenum">
              <a:rPr lang="en-US" smtClean="0"/>
              <a:pPr>
                <a:defRPr/>
              </a:pPr>
              <a:t>21</a:t>
            </a:fld>
            <a:endParaRPr lang="en-US"/>
          </a:p>
        </p:txBody>
      </p:sp>
    </p:spTree>
    <p:extLst>
      <p:ext uri="{BB962C8B-B14F-4D97-AF65-F5344CB8AC3E}">
        <p14:creationId xmlns:p14="http://schemas.microsoft.com/office/powerpoint/2010/main" val="38606903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EFF3798D-76F3-4608-BEC5-9E8A671FCD67}" type="slidenum">
              <a:rPr lang="en-US" smtClean="0"/>
              <a:pPr>
                <a:defRPr/>
              </a:pPr>
              <a:t>22</a:t>
            </a:fld>
            <a:endParaRPr lang="en-US"/>
          </a:p>
        </p:txBody>
      </p:sp>
    </p:spTree>
    <p:extLst>
      <p:ext uri="{BB962C8B-B14F-4D97-AF65-F5344CB8AC3E}">
        <p14:creationId xmlns:p14="http://schemas.microsoft.com/office/powerpoint/2010/main" val="376949894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EFF3798D-76F3-4608-BEC5-9E8A671FCD67}" type="slidenum">
              <a:rPr lang="en-US" smtClean="0"/>
              <a:pPr>
                <a:defRPr/>
              </a:pPr>
              <a:t>23</a:t>
            </a:fld>
            <a:endParaRPr lang="en-US"/>
          </a:p>
        </p:txBody>
      </p:sp>
    </p:spTree>
    <p:extLst>
      <p:ext uri="{BB962C8B-B14F-4D97-AF65-F5344CB8AC3E}">
        <p14:creationId xmlns:p14="http://schemas.microsoft.com/office/powerpoint/2010/main" val="197871157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EFF3798D-76F3-4608-BEC5-9E8A671FCD67}" type="slidenum">
              <a:rPr lang="en-US" smtClean="0"/>
              <a:pPr>
                <a:defRPr/>
              </a:pPr>
              <a:t>24</a:t>
            </a:fld>
            <a:endParaRPr lang="en-US"/>
          </a:p>
        </p:txBody>
      </p:sp>
    </p:spTree>
    <p:extLst>
      <p:ext uri="{BB962C8B-B14F-4D97-AF65-F5344CB8AC3E}">
        <p14:creationId xmlns:p14="http://schemas.microsoft.com/office/powerpoint/2010/main" val="166514321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EFF3798D-76F3-4608-BEC5-9E8A671FCD67}" type="slidenum">
              <a:rPr lang="en-US" smtClean="0"/>
              <a:pPr>
                <a:defRPr/>
              </a:pPr>
              <a:t>25</a:t>
            </a:fld>
            <a:endParaRPr lang="en-US"/>
          </a:p>
        </p:txBody>
      </p:sp>
    </p:spTree>
    <p:extLst>
      <p:ext uri="{BB962C8B-B14F-4D97-AF65-F5344CB8AC3E}">
        <p14:creationId xmlns:p14="http://schemas.microsoft.com/office/powerpoint/2010/main" val="260551082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EFF3798D-76F3-4608-BEC5-9E8A671FCD67}" type="slidenum">
              <a:rPr lang="en-US" smtClean="0"/>
              <a:pPr>
                <a:defRPr/>
              </a:pPr>
              <a:t>26</a:t>
            </a:fld>
            <a:endParaRPr lang="en-US"/>
          </a:p>
        </p:txBody>
      </p:sp>
    </p:spTree>
    <p:extLst>
      <p:ext uri="{BB962C8B-B14F-4D97-AF65-F5344CB8AC3E}">
        <p14:creationId xmlns:p14="http://schemas.microsoft.com/office/powerpoint/2010/main" val="360774835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EFF3798D-76F3-4608-BEC5-9E8A671FCD67}" type="slidenum">
              <a:rPr lang="en-US" smtClean="0"/>
              <a:pPr>
                <a:defRPr/>
              </a:pPr>
              <a:t>27</a:t>
            </a:fld>
            <a:endParaRPr lang="en-US"/>
          </a:p>
        </p:txBody>
      </p:sp>
    </p:spTree>
    <p:extLst>
      <p:ext uri="{BB962C8B-B14F-4D97-AF65-F5344CB8AC3E}">
        <p14:creationId xmlns:p14="http://schemas.microsoft.com/office/powerpoint/2010/main" val="253416054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EFF3798D-76F3-4608-BEC5-9E8A671FCD67}" type="slidenum">
              <a:rPr lang="en-US" smtClean="0"/>
              <a:pPr>
                <a:defRPr/>
              </a:pPr>
              <a:t>3</a:t>
            </a:fld>
            <a:endParaRPr lang="en-US"/>
          </a:p>
        </p:txBody>
      </p:sp>
    </p:spTree>
    <p:extLst>
      <p:ext uri="{BB962C8B-B14F-4D97-AF65-F5344CB8AC3E}">
        <p14:creationId xmlns:p14="http://schemas.microsoft.com/office/powerpoint/2010/main" val="10455058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EFF3798D-76F3-4608-BEC5-9E8A671FCD67}" type="slidenum">
              <a:rPr lang="en-US" smtClean="0"/>
              <a:pPr>
                <a:defRPr/>
              </a:pPr>
              <a:t>4</a:t>
            </a:fld>
            <a:endParaRPr lang="en-US"/>
          </a:p>
        </p:txBody>
      </p:sp>
    </p:spTree>
    <p:extLst>
      <p:ext uri="{BB962C8B-B14F-4D97-AF65-F5344CB8AC3E}">
        <p14:creationId xmlns:p14="http://schemas.microsoft.com/office/powerpoint/2010/main" val="95539618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2001" name="Slide Image Placeholder 1"/>
          <p:cNvSpPr>
            <a:spLocks noGrp="1" noRot="1" noChangeAspect="1" noTextEdit="1"/>
          </p:cNvSpPr>
          <p:nvPr>
            <p:ph type="sldImg"/>
          </p:nvPr>
        </p:nvSpPr>
        <p:spPr bwMode="auto">
          <a:xfrm>
            <a:off x="1290638" y="798513"/>
            <a:ext cx="4276725" cy="3208337"/>
          </a:xfrm>
          <a:noFill/>
          <a:ln>
            <a:solidFill>
              <a:srgbClr val="000000"/>
            </a:solidFill>
            <a:miter lim="800000"/>
            <a:headEnd/>
            <a:tailEnd/>
          </a:ln>
        </p:spPr>
      </p:sp>
      <p:sp>
        <p:nvSpPr>
          <p:cNvPr id="1152002" name="Notes Placeholder 2"/>
          <p:cNvSpPr>
            <a:spLocks noGrp="1"/>
          </p:cNvSpPr>
          <p:nvPr>
            <p:ph type="body" idx="1"/>
          </p:nvPr>
        </p:nvSpPr>
        <p:spPr bwMode="auto">
          <a:noFill/>
        </p:spPr>
        <p:txBody>
          <a:bodyPr wrap="square" lIns="89533" tIns="43981" rIns="89533" bIns="43981" numCol="1" anchor="t" anchorCtr="0" compatLnSpc="1">
            <a:prstTxWarp prst="textNoShape">
              <a:avLst/>
            </a:prstTxWarp>
          </a:bodyPr>
          <a:lstStyle/>
          <a:p>
            <a:pPr>
              <a:spcBef>
                <a:spcPct val="0"/>
              </a:spcBef>
            </a:pPr>
            <a:endParaRPr lang="en-GB" dirty="0"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EFF3798D-76F3-4608-BEC5-9E8A671FCD67}" type="slidenum">
              <a:rPr lang="en-US" smtClean="0"/>
              <a:pPr>
                <a:defRPr/>
              </a:pPr>
              <a:t>6</a:t>
            </a:fld>
            <a:endParaRPr lang="en-US"/>
          </a:p>
        </p:txBody>
      </p:sp>
    </p:spTree>
    <p:extLst>
      <p:ext uri="{BB962C8B-B14F-4D97-AF65-F5344CB8AC3E}">
        <p14:creationId xmlns:p14="http://schemas.microsoft.com/office/powerpoint/2010/main" val="303010971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EFF3798D-76F3-4608-BEC5-9E8A671FCD67}" type="slidenum">
              <a:rPr lang="en-US" smtClean="0"/>
              <a:pPr>
                <a:defRPr/>
              </a:pPr>
              <a:t>7</a:t>
            </a:fld>
            <a:endParaRPr lang="en-US"/>
          </a:p>
        </p:txBody>
      </p:sp>
    </p:spTree>
    <p:extLst>
      <p:ext uri="{BB962C8B-B14F-4D97-AF65-F5344CB8AC3E}">
        <p14:creationId xmlns:p14="http://schemas.microsoft.com/office/powerpoint/2010/main" val="285106720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EFF3798D-76F3-4608-BEC5-9E8A671FCD67}" type="slidenum">
              <a:rPr lang="en-US" smtClean="0"/>
              <a:pPr>
                <a:defRPr/>
              </a:pPr>
              <a:t>8</a:t>
            </a:fld>
            <a:endParaRPr lang="en-US"/>
          </a:p>
        </p:txBody>
      </p:sp>
    </p:spTree>
    <p:extLst>
      <p:ext uri="{BB962C8B-B14F-4D97-AF65-F5344CB8AC3E}">
        <p14:creationId xmlns:p14="http://schemas.microsoft.com/office/powerpoint/2010/main" val="270431648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EFF3798D-76F3-4608-BEC5-9E8A671FCD67}" type="slidenum">
              <a:rPr lang="en-US" smtClean="0"/>
              <a:pPr>
                <a:defRPr/>
              </a:pPr>
              <a:t>9</a:t>
            </a:fld>
            <a:endParaRPr lang="en-US"/>
          </a:p>
        </p:txBody>
      </p:sp>
    </p:spTree>
    <p:extLst>
      <p:ext uri="{BB962C8B-B14F-4D97-AF65-F5344CB8AC3E}">
        <p14:creationId xmlns:p14="http://schemas.microsoft.com/office/powerpoint/2010/main" val="26333533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0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0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0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0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0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0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0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0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0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0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2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2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2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2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38.xml.rels><?xml version="1.0" encoding="UTF-8" standalone="yes"?>
<Relationships xmlns="http://schemas.openxmlformats.org/package/2006/relationships"><Relationship Id="rId1" Type="http://schemas.openxmlformats.org/officeDocument/2006/relationships/slideMaster" Target="../slideMasters/slideMaster5.xml"/><Relationship Id="rId2" Type="http://schemas.openxmlformats.org/officeDocument/2006/relationships/image" Target="../media/image2.png"/></Relationships>
</file>

<file path=ppt/slideLayouts/_rels/slideLayout23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4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4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4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4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grpSp>
        <p:nvGrpSpPr>
          <p:cNvPr id="4" name="Group 2"/>
          <p:cNvGrpSpPr>
            <a:grpSpLocks/>
          </p:cNvGrpSpPr>
          <p:nvPr/>
        </p:nvGrpSpPr>
        <p:grpSpPr bwMode="auto">
          <a:xfrm>
            <a:off x="0" y="0"/>
            <a:ext cx="1085850" cy="6854825"/>
            <a:chOff x="0" y="0"/>
            <a:chExt cx="684" cy="4318"/>
          </a:xfrm>
        </p:grpSpPr>
        <p:sp>
          <p:nvSpPr>
            <p:cNvPr id="5" name="Rectangle 3"/>
            <p:cNvSpPr>
              <a:spLocks noChangeArrowheads="1"/>
            </p:cNvSpPr>
            <p:nvPr/>
          </p:nvSpPr>
          <p:spPr bwMode="auto">
            <a:xfrm>
              <a:off x="0" y="0"/>
              <a:ext cx="684" cy="4318"/>
            </a:xfrm>
            <a:prstGeom prst="rect">
              <a:avLst/>
            </a:prstGeom>
            <a:gradFill rotWithShape="0">
              <a:gsLst>
                <a:gs pos="0">
                  <a:schemeClr val="bg1"/>
                </a:gs>
                <a:gs pos="50000">
                  <a:schemeClr val="bg2"/>
                </a:gs>
                <a:gs pos="100000">
                  <a:schemeClr val="bg1"/>
                </a:gs>
              </a:gsLst>
              <a:lin ang="5400000" scaled="1"/>
            </a:gradFill>
            <a:ln w="9525">
              <a:noFill/>
              <a:miter lim="800000"/>
              <a:headEnd/>
              <a:tailEnd/>
            </a:ln>
            <a:effectLst/>
          </p:spPr>
          <p:txBody>
            <a:bodyPr wrap="none" anchor="ctr"/>
            <a:lstStyle/>
            <a:p>
              <a:pPr>
                <a:defRPr/>
              </a:pPr>
              <a:endParaRPr lang="en-US"/>
            </a:p>
          </p:txBody>
        </p:sp>
        <p:grpSp>
          <p:nvGrpSpPr>
            <p:cNvPr id="6" name="Group 4"/>
            <p:cNvGrpSpPr>
              <a:grpSpLocks/>
            </p:cNvGrpSpPr>
            <p:nvPr/>
          </p:nvGrpSpPr>
          <p:grpSpPr bwMode="auto">
            <a:xfrm>
              <a:off x="48" y="103"/>
              <a:ext cx="96" cy="4126"/>
              <a:chOff x="48" y="103"/>
              <a:chExt cx="96" cy="4126"/>
            </a:xfrm>
          </p:grpSpPr>
          <p:sp>
            <p:nvSpPr>
              <p:cNvPr id="7" name="Rectangle 5"/>
              <p:cNvSpPr>
                <a:spLocks noChangeArrowheads="1"/>
              </p:cNvSpPr>
              <p:nvPr/>
            </p:nvSpPr>
            <p:spPr bwMode="auto">
              <a:xfrm>
                <a:off x="48" y="1105"/>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n-US"/>
              </a:p>
            </p:txBody>
          </p:sp>
          <p:sp>
            <p:nvSpPr>
              <p:cNvPr id="8" name="Rectangle 6"/>
              <p:cNvSpPr>
                <a:spLocks noChangeArrowheads="1"/>
              </p:cNvSpPr>
              <p:nvPr/>
            </p:nvSpPr>
            <p:spPr bwMode="auto">
              <a:xfrm>
                <a:off x="48" y="1250"/>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n-US"/>
              </a:p>
            </p:txBody>
          </p:sp>
          <p:sp>
            <p:nvSpPr>
              <p:cNvPr id="9" name="Rectangle 7"/>
              <p:cNvSpPr>
                <a:spLocks noChangeArrowheads="1"/>
              </p:cNvSpPr>
              <p:nvPr/>
            </p:nvSpPr>
            <p:spPr bwMode="auto">
              <a:xfrm>
                <a:off x="48" y="1393"/>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n-US"/>
              </a:p>
            </p:txBody>
          </p:sp>
          <p:sp>
            <p:nvSpPr>
              <p:cNvPr id="10" name="Rectangle 8"/>
              <p:cNvSpPr>
                <a:spLocks noChangeArrowheads="1"/>
              </p:cNvSpPr>
              <p:nvPr/>
            </p:nvSpPr>
            <p:spPr bwMode="auto">
              <a:xfrm>
                <a:off x="48" y="1538"/>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n-US"/>
              </a:p>
            </p:txBody>
          </p:sp>
          <p:sp>
            <p:nvSpPr>
              <p:cNvPr id="11" name="Rectangle 9"/>
              <p:cNvSpPr>
                <a:spLocks noChangeArrowheads="1"/>
              </p:cNvSpPr>
              <p:nvPr/>
            </p:nvSpPr>
            <p:spPr bwMode="auto">
              <a:xfrm>
                <a:off x="48" y="1683"/>
                <a:ext cx="96" cy="95"/>
              </a:xfrm>
              <a:prstGeom prst="rect">
                <a:avLst/>
              </a:prstGeom>
              <a:solidFill>
                <a:schemeClr val="bg1">
                  <a:alpha val="50000"/>
                </a:schemeClr>
              </a:solidFill>
              <a:ln w="9525">
                <a:noFill/>
                <a:miter lim="800000"/>
                <a:headEnd/>
                <a:tailEnd/>
              </a:ln>
              <a:effectLst/>
            </p:spPr>
            <p:txBody>
              <a:bodyPr wrap="none" anchor="ctr"/>
              <a:lstStyle/>
              <a:p>
                <a:pPr>
                  <a:defRPr/>
                </a:pPr>
                <a:endParaRPr lang="en-US"/>
              </a:p>
            </p:txBody>
          </p:sp>
          <p:sp>
            <p:nvSpPr>
              <p:cNvPr id="12" name="Rectangle 10"/>
              <p:cNvSpPr>
                <a:spLocks noChangeArrowheads="1"/>
              </p:cNvSpPr>
              <p:nvPr/>
            </p:nvSpPr>
            <p:spPr bwMode="auto">
              <a:xfrm>
                <a:off x="48" y="1826"/>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n-US"/>
              </a:p>
            </p:txBody>
          </p:sp>
          <p:sp>
            <p:nvSpPr>
              <p:cNvPr id="13" name="Rectangle 11"/>
              <p:cNvSpPr>
                <a:spLocks noChangeArrowheads="1"/>
              </p:cNvSpPr>
              <p:nvPr/>
            </p:nvSpPr>
            <p:spPr bwMode="auto">
              <a:xfrm>
                <a:off x="48" y="1971"/>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n-US"/>
              </a:p>
            </p:txBody>
          </p:sp>
          <p:sp>
            <p:nvSpPr>
              <p:cNvPr id="14" name="Rectangle 12"/>
              <p:cNvSpPr>
                <a:spLocks noChangeArrowheads="1"/>
              </p:cNvSpPr>
              <p:nvPr/>
            </p:nvSpPr>
            <p:spPr bwMode="auto">
              <a:xfrm>
                <a:off x="48" y="2116"/>
                <a:ext cx="96" cy="94"/>
              </a:xfrm>
              <a:prstGeom prst="rect">
                <a:avLst/>
              </a:prstGeom>
              <a:solidFill>
                <a:schemeClr val="bg1">
                  <a:alpha val="50000"/>
                </a:schemeClr>
              </a:solidFill>
              <a:ln w="9525">
                <a:noFill/>
                <a:miter lim="800000"/>
                <a:headEnd/>
                <a:tailEnd/>
              </a:ln>
              <a:effectLst/>
            </p:spPr>
            <p:txBody>
              <a:bodyPr wrap="none" anchor="ctr"/>
              <a:lstStyle/>
              <a:p>
                <a:pPr>
                  <a:defRPr/>
                </a:pPr>
                <a:endParaRPr lang="en-US"/>
              </a:p>
            </p:txBody>
          </p:sp>
          <p:sp>
            <p:nvSpPr>
              <p:cNvPr id="15" name="Rectangle 13"/>
              <p:cNvSpPr>
                <a:spLocks noChangeArrowheads="1"/>
              </p:cNvSpPr>
              <p:nvPr/>
            </p:nvSpPr>
            <p:spPr bwMode="auto">
              <a:xfrm>
                <a:off x="48" y="2259"/>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n-US"/>
              </a:p>
            </p:txBody>
          </p:sp>
          <p:sp>
            <p:nvSpPr>
              <p:cNvPr id="16" name="Rectangle 14"/>
              <p:cNvSpPr>
                <a:spLocks noChangeArrowheads="1"/>
              </p:cNvSpPr>
              <p:nvPr/>
            </p:nvSpPr>
            <p:spPr bwMode="auto">
              <a:xfrm>
                <a:off x="48" y="2404"/>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n-US"/>
              </a:p>
            </p:txBody>
          </p:sp>
          <p:sp>
            <p:nvSpPr>
              <p:cNvPr id="17" name="Rectangle 15"/>
              <p:cNvSpPr>
                <a:spLocks noChangeArrowheads="1"/>
              </p:cNvSpPr>
              <p:nvPr/>
            </p:nvSpPr>
            <p:spPr bwMode="auto">
              <a:xfrm>
                <a:off x="48" y="2549"/>
                <a:ext cx="96" cy="94"/>
              </a:xfrm>
              <a:prstGeom prst="rect">
                <a:avLst/>
              </a:prstGeom>
              <a:solidFill>
                <a:schemeClr val="bg1">
                  <a:alpha val="50000"/>
                </a:schemeClr>
              </a:solidFill>
              <a:ln w="9525">
                <a:noFill/>
                <a:miter lim="800000"/>
                <a:headEnd/>
                <a:tailEnd/>
              </a:ln>
              <a:effectLst/>
            </p:spPr>
            <p:txBody>
              <a:bodyPr wrap="none" anchor="ctr"/>
              <a:lstStyle/>
              <a:p>
                <a:pPr>
                  <a:defRPr/>
                </a:pPr>
                <a:endParaRPr lang="en-US"/>
              </a:p>
            </p:txBody>
          </p:sp>
          <p:sp>
            <p:nvSpPr>
              <p:cNvPr id="18" name="Rectangle 16"/>
              <p:cNvSpPr>
                <a:spLocks noChangeArrowheads="1"/>
              </p:cNvSpPr>
              <p:nvPr/>
            </p:nvSpPr>
            <p:spPr bwMode="auto">
              <a:xfrm>
                <a:off x="48" y="2691"/>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n-US"/>
              </a:p>
            </p:txBody>
          </p:sp>
          <p:sp>
            <p:nvSpPr>
              <p:cNvPr id="19" name="Rectangle 17"/>
              <p:cNvSpPr>
                <a:spLocks noChangeArrowheads="1"/>
              </p:cNvSpPr>
              <p:nvPr/>
            </p:nvSpPr>
            <p:spPr bwMode="auto">
              <a:xfrm>
                <a:off x="48" y="2836"/>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n-US"/>
              </a:p>
            </p:txBody>
          </p:sp>
          <p:sp>
            <p:nvSpPr>
              <p:cNvPr id="20" name="Rectangle 18"/>
              <p:cNvSpPr>
                <a:spLocks noChangeArrowheads="1"/>
              </p:cNvSpPr>
              <p:nvPr/>
            </p:nvSpPr>
            <p:spPr bwMode="auto">
              <a:xfrm>
                <a:off x="48" y="2979"/>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n-US"/>
              </a:p>
            </p:txBody>
          </p:sp>
          <p:sp>
            <p:nvSpPr>
              <p:cNvPr id="21" name="Rectangle 19"/>
              <p:cNvSpPr>
                <a:spLocks noChangeArrowheads="1"/>
              </p:cNvSpPr>
              <p:nvPr/>
            </p:nvSpPr>
            <p:spPr bwMode="auto">
              <a:xfrm>
                <a:off x="48" y="3124"/>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n-US"/>
              </a:p>
            </p:txBody>
          </p:sp>
          <p:sp>
            <p:nvSpPr>
              <p:cNvPr id="22" name="Rectangle 20"/>
              <p:cNvSpPr>
                <a:spLocks noChangeArrowheads="1"/>
              </p:cNvSpPr>
              <p:nvPr/>
            </p:nvSpPr>
            <p:spPr bwMode="auto">
              <a:xfrm>
                <a:off x="48" y="3269"/>
                <a:ext cx="96" cy="95"/>
              </a:xfrm>
              <a:prstGeom prst="rect">
                <a:avLst/>
              </a:prstGeom>
              <a:solidFill>
                <a:schemeClr val="bg1">
                  <a:alpha val="50000"/>
                </a:schemeClr>
              </a:solidFill>
              <a:ln w="9525">
                <a:noFill/>
                <a:miter lim="800000"/>
                <a:headEnd/>
                <a:tailEnd/>
              </a:ln>
              <a:effectLst/>
            </p:spPr>
            <p:txBody>
              <a:bodyPr wrap="none" anchor="ctr"/>
              <a:lstStyle/>
              <a:p>
                <a:pPr>
                  <a:defRPr/>
                </a:pPr>
                <a:endParaRPr lang="en-US"/>
              </a:p>
            </p:txBody>
          </p:sp>
          <p:sp>
            <p:nvSpPr>
              <p:cNvPr id="23" name="Rectangle 21"/>
              <p:cNvSpPr>
                <a:spLocks noChangeArrowheads="1"/>
              </p:cNvSpPr>
              <p:nvPr/>
            </p:nvSpPr>
            <p:spPr bwMode="auto">
              <a:xfrm>
                <a:off x="48" y="3412"/>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n-US"/>
              </a:p>
            </p:txBody>
          </p:sp>
          <p:sp>
            <p:nvSpPr>
              <p:cNvPr id="24" name="Rectangle 22"/>
              <p:cNvSpPr>
                <a:spLocks noChangeArrowheads="1"/>
              </p:cNvSpPr>
              <p:nvPr/>
            </p:nvSpPr>
            <p:spPr bwMode="auto">
              <a:xfrm>
                <a:off x="48" y="3557"/>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n-US"/>
              </a:p>
            </p:txBody>
          </p:sp>
          <p:sp>
            <p:nvSpPr>
              <p:cNvPr id="25" name="Rectangle 23"/>
              <p:cNvSpPr>
                <a:spLocks noChangeArrowheads="1"/>
              </p:cNvSpPr>
              <p:nvPr/>
            </p:nvSpPr>
            <p:spPr bwMode="auto">
              <a:xfrm>
                <a:off x="48" y="3702"/>
                <a:ext cx="96" cy="95"/>
              </a:xfrm>
              <a:prstGeom prst="rect">
                <a:avLst/>
              </a:prstGeom>
              <a:solidFill>
                <a:schemeClr val="bg1">
                  <a:alpha val="50000"/>
                </a:schemeClr>
              </a:solidFill>
              <a:ln w="9525">
                <a:noFill/>
                <a:miter lim="800000"/>
                <a:headEnd/>
                <a:tailEnd/>
              </a:ln>
              <a:effectLst/>
            </p:spPr>
            <p:txBody>
              <a:bodyPr wrap="none" anchor="ctr"/>
              <a:lstStyle/>
              <a:p>
                <a:pPr>
                  <a:defRPr/>
                </a:pPr>
                <a:endParaRPr lang="en-US"/>
              </a:p>
            </p:txBody>
          </p:sp>
          <p:sp>
            <p:nvSpPr>
              <p:cNvPr id="26" name="Rectangle 24"/>
              <p:cNvSpPr>
                <a:spLocks noChangeArrowheads="1"/>
              </p:cNvSpPr>
              <p:nvPr/>
            </p:nvSpPr>
            <p:spPr bwMode="auto">
              <a:xfrm>
                <a:off x="48" y="3845"/>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n-US"/>
              </a:p>
            </p:txBody>
          </p:sp>
          <p:sp>
            <p:nvSpPr>
              <p:cNvPr id="27" name="Rectangle 25"/>
              <p:cNvSpPr>
                <a:spLocks noChangeArrowheads="1"/>
              </p:cNvSpPr>
              <p:nvPr/>
            </p:nvSpPr>
            <p:spPr bwMode="auto">
              <a:xfrm>
                <a:off x="48" y="3990"/>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n-US"/>
              </a:p>
            </p:txBody>
          </p:sp>
          <p:sp>
            <p:nvSpPr>
              <p:cNvPr id="28" name="Rectangle 26"/>
              <p:cNvSpPr>
                <a:spLocks noChangeArrowheads="1"/>
              </p:cNvSpPr>
              <p:nvPr/>
            </p:nvSpPr>
            <p:spPr bwMode="auto">
              <a:xfrm>
                <a:off x="48" y="4134"/>
                <a:ext cx="96" cy="95"/>
              </a:xfrm>
              <a:prstGeom prst="rect">
                <a:avLst/>
              </a:prstGeom>
              <a:solidFill>
                <a:schemeClr val="bg1">
                  <a:alpha val="50000"/>
                </a:schemeClr>
              </a:solidFill>
              <a:ln w="9525">
                <a:noFill/>
                <a:miter lim="800000"/>
                <a:headEnd/>
                <a:tailEnd/>
              </a:ln>
              <a:effectLst/>
            </p:spPr>
            <p:txBody>
              <a:bodyPr wrap="none" anchor="ctr"/>
              <a:lstStyle/>
              <a:p>
                <a:pPr>
                  <a:defRPr/>
                </a:pPr>
                <a:endParaRPr lang="en-US"/>
              </a:p>
            </p:txBody>
          </p:sp>
          <p:sp>
            <p:nvSpPr>
              <p:cNvPr id="29" name="Rectangle 27"/>
              <p:cNvSpPr>
                <a:spLocks noChangeArrowheads="1"/>
              </p:cNvSpPr>
              <p:nvPr/>
            </p:nvSpPr>
            <p:spPr bwMode="auto">
              <a:xfrm>
                <a:off x="48" y="103"/>
                <a:ext cx="96" cy="94"/>
              </a:xfrm>
              <a:prstGeom prst="rect">
                <a:avLst/>
              </a:prstGeom>
              <a:solidFill>
                <a:schemeClr val="bg1">
                  <a:alpha val="50000"/>
                </a:schemeClr>
              </a:solidFill>
              <a:ln w="9525">
                <a:noFill/>
                <a:miter lim="800000"/>
                <a:headEnd/>
                <a:tailEnd/>
              </a:ln>
              <a:effectLst/>
            </p:spPr>
            <p:txBody>
              <a:bodyPr wrap="none" anchor="ctr"/>
              <a:lstStyle/>
              <a:p>
                <a:pPr>
                  <a:defRPr/>
                </a:pPr>
                <a:endParaRPr lang="en-US"/>
              </a:p>
            </p:txBody>
          </p:sp>
          <p:sp>
            <p:nvSpPr>
              <p:cNvPr id="30" name="Rectangle 28"/>
              <p:cNvSpPr>
                <a:spLocks noChangeArrowheads="1"/>
              </p:cNvSpPr>
              <p:nvPr/>
            </p:nvSpPr>
            <p:spPr bwMode="auto">
              <a:xfrm>
                <a:off x="48" y="246"/>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n-US"/>
              </a:p>
            </p:txBody>
          </p:sp>
          <p:sp>
            <p:nvSpPr>
              <p:cNvPr id="31" name="Rectangle 29"/>
              <p:cNvSpPr>
                <a:spLocks noChangeArrowheads="1"/>
              </p:cNvSpPr>
              <p:nvPr/>
            </p:nvSpPr>
            <p:spPr bwMode="auto">
              <a:xfrm>
                <a:off x="48" y="391"/>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n-US"/>
              </a:p>
            </p:txBody>
          </p:sp>
          <p:sp>
            <p:nvSpPr>
              <p:cNvPr id="32" name="Rectangle 30"/>
              <p:cNvSpPr>
                <a:spLocks noChangeArrowheads="1"/>
              </p:cNvSpPr>
              <p:nvPr/>
            </p:nvSpPr>
            <p:spPr bwMode="auto">
              <a:xfrm>
                <a:off x="48" y="535"/>
                <a:ext cx="96" cy="95"/>
              </a:xfrm>
              <a:prstGeom prst="rect">
                <a:avLst/>
              </a:prstGeom>
              <a:solidFill>
                <a:schemeClr val="bg1">
                  <a:alpha val="50000"/>
                </a:schemeClr>
              </a:solidFill>
              <a:ln w="9525">
                <a:noFill/>
                <a:miter lim="800000"/>
                <a:headEnd/>
                <a:tailEnd/>
              </a:ln>
              <a:effectLst/>
            </p:spPr>
            <p:txBody>
              <a:bodyPr wrap="none" anchor="ctr"/>
              <a:lstStyle/>
              <a:p>
                <a:pPr>
                  <a:defRPr/>
                </a:pPr>
                <a:endParaRPr lang="en-US"/>
              </a:p>
            </p:txBody>
          </p:sp>
          <p:sp>
            <p:nvSpPr>
              <p:cNvPr id="33" name="Rectangle 31"/>
              <p:cNvSpPr>
                <a:spLocks noChangeArrowheads="1"/>
              </p:cNvSpPr>
              <p:nvPr/>
            </p:nvSpPr>
            <p:spPr bwMode="auto">
              <a:xfrm>
                <a:off x="48" y="678"/>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n-US"/>
              </a:p>
            </p:txBody>
          </p:sp>
          <p:sp>
            <p:nvSpPr>
              <p:cNvPr id="34" name="Rectangle 32"/>
              <p:cNvSpPr>
                <a:spLocks noChangeArrowheads="1"/>
              </p:cNvSpPr>
              <p:nvPr/>
            </p:nvSpPr>
            <p:spPr bwMode="auto">
              <a:xfrm>
                <a:off x="48" y="823"/>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n-US"/>
              </a:p>
            </p:txBody>
          </p:sp>
          <p:sp>
            <p:nvSpPr>
              <p:cNvPr id="35" name="Rectangle 33"/>
              <p:cNvSpPr>
                <a:spLocks noChangeArrowheads="1"/>
              </p:cNvSpPr>
              <p:nvPr/>
            </p:nvSpPr>
            <p:spPr bwMode="auto">
              <a:xfrm>
                <a:off x="48" y="968"/>
                <a:ext cx="96" cy="95"/>
              </a:xfrm>
              <a:prstGeom prst="rect">
                <a:avLst/>
              </a:prstGeom>
              <a:solidFill>
                <a:schemeClr val="bg1">
                  <a:alpha val="50000"/>
                </a:schemeClr>
              </a:solidFill>
              <a:ln w="9525">
                <a:noFill/>
                <a:miter lim="800000"/>
                <a:headEnd/>
                <a:tailEnd/>
              </a:ln>
              <a:effectLst/>
            </p:spPr>
            <p:txBody>
              <a:bodyPr wrap="none" anchor="ctr"/>
              <a:lstStyle/>
              <a:p>
                <a:pPr>
                  <a:defRPr/>
                </a:pPr>
                <a:endParaRPr lang="en-US"/>
              </a:p>
            </p:txBody>
          </p:sp>
        </p:grpSp>
      </p:grpSp>
      <p:sp>
        <p:nvSpPr>
          <p:cNvPr id="3106" name="Rectangle 34"/>
          <p:cNvSpPr>
            <a:spLocks noGrp="1" noChangeArrowheads="1"/>
          </p:cNvSpPr>
          <p:nvPr>
            <p:ph type="ctrTitle" sz="quarter"/>
          </p:nvPr>
        </p:nvSpPr>
        <p:spPr>
          <a:xfrm>
            <a:off x="1143000" y="2286000"/>
            <a:ext cx="7772400" cy="1143000"/>
          </a:xfrm>
        </p:spPr>
        <p:txBody>
          <a:bodyPr/>
          <a:lstStyle>
            <a:lvl1pPr>
              <a:defRPr>
                <a:solidFill>
                  <a:srgbClr val="00FFFF"/>
                </a:solidFill>
              </a:defRPr>
            </a:lvl1pPr>
          </a:lstStyle>
          <a:p>
            <a:r>
              <a:rPr lang="en-US"/>
              <a:t>Click to edit Master title style</a:t>
            </a:r>
          </a:p>
        </p:txBody>
      </p:sp>
      <p:sp>
        <p:nvSpPr>
          <p:cNvPr id="3107" name="Rectangle 35"/>
          <p:cNvSpPr>
            <a:spLocks noGrp="1" noChangeArrowheads="1"/>
          </p:cNvSpPr>
          <p:nvPr>
            <p:ph type="subTitle" sz="quarter" idx="1"/>
          </p:nvPr>
        </p:nvSpPr>
        <p:spPr>
          <a:xfrm>
            <a:off x="1828800" y="3886200"/>
            <a:ext cx="6400800" cy="1752600"/>
          </a:xfrm>
        </p:spPr>
        <p:txBody>
          <a:bodyPr lIns="92075" tIns="46038" rIns="92075" bIns="46038"/>
          <a:lstStyle>
            <a:lvl1pPr marL="0" indent="0" algn="ctr">
              <a:buFont typeface="Wingdings" pitchFamily="2" charset="2"/>
              <a:buNone/>
              <a:defRPr>
                <a:solidFill>
                  <a:srgbClr val="FFFFFF"/>
                </a:solidFill>
              </a:defRPr>
            </a:lvl1pPr>
          </a:lstStyle>
          <a:p>
            <a:r>
              <a:rPr lang="en-US"/>
              <a:t>Click to edit Master subtitle style</a:t>
            </a:r>
          </a:p>
        </p:txBody>
      </p:sp>
      <p:sp>
        <p:nvSpPr>
          <p:cNvPr id="36" name="Rectangle 36"/>
          <p:cNvSpPr>
            <a:spLocks noGrp="1" noChangeArrowheads="1"/>
          </p:cNvSpPr>
          <p:nvPr>
            <p:ph type="dt" sz="quarter" idx="10"/>
          </p:nvPr>
        </p:nvSpPr>
        <p:spPr bwMode="auto">
          <a:xfrm>
            <a:off x="1143000" y="6248400"/>
            <a:ext cx="1905000" cy="457200"/>
          </a:xfrm>
          <a:prstGeom prst="rect">
            <a:avLst/>
          </a:prstGeom>
          <a:ln>
            <a:miter lim="800000"/>
            <a:headEnd/>
            <a:tailEnd/>
          </a:ln>
        </p:spPr>
        <p:txBody>
          <a:bodyPr vert="horz" wrap="square" lIns="92075" tIns="46038" rIns="92075" bIns="46038" numCol="1" anchor="ctr" anchorCtr="0" compatLnSpc="1">
            <a:prstTxWarp prst="textNoShape">
              <a:avLst/>
            </a:prstTxWarp>
          </a:bodyPr>
          <a:lstStyle>
            <a:lvl1pPr>
              <a:defRPr sz="1400">
                <a:solidFill>
                  <a:srgbClr val="FFFFFF"/>
                </a:solidFill>
              </a:defRPr>
            </a:lvl1pPr>
          </a:lstStyle>
          <a:p>
            <a:pPr>
              <a:defRPr/>
            </a:pPr>
            <a:endParaRPr lang="en-US"/>
          </a:p>
        </p:txBody>
      </p:sp>
      <p:sp>
        <p:nvSpPr>
          <p:cNvPr id="37" name="Rectangle 37"/>
          <p:cNvSpPr>
            <a:spLocks noGrp="1" noChangeArrowheads="1"/>
          </p:cNvSpPr>
          <p:nvPr>
            <p:ph type="ftr" sz="quarter" idx="11"/>
          </p:nvPr>
        </p:nvSpPr>
        <p:spPr bwMode="auto">
          <a:xfrm>
            <a:off x="3581400" y="6248400"/>
            <a:ext cx="2895600" cy="457200"/>
          </a:xfrm>
          <a:prstGeom prst="rect">
            <a:avLst/>
          </a:prstGeom>
          <a:ln>
            <a:miter lim="800000"/>
            <a:headEnd/>
            <a:tailEnd/>
          </a:ln>
        </p:spPr>
        <p:txBody>
          <a:bodyPr vert="horz" wrap="square" lIns="92075" tIns="46038" rIns="92075" bIns="46038" numCol="1" anchor="ctr" anchorCtr="0" compatLnSpc="1">
            <a:prstTxWarp prst="textNoShape">
              <a:avLst/>
            </a:prstTxWarp>
          </a:bodyPr>
          <a:lstStyle>
            <a:lvl1pPr algn="ctr">
              <a:defRPr sz="1400">
                <a:solidFill>
                  <a:srgbClr val="FFFFFF"/>
                </a:solidFill>
              </a:defRPr>
            </a:lvl1pPr>
          </a:lstStyle>
          <a:p>
            <a:pPr>
              <a:defRPr/>
            </a:pPr>
            <a:endParaRPr lang="en-US"/>
          </a:p>
        </p:txBody>
      </p:sp>
      <p:sp>
        <p:nvSpPr>
          <p:cNvPr id="38" name="Rectangle 38"/>
          <p:cNvSpPr>
            <a:spLocks noGrp="1" noChangeArrowheads="1"/>
          </p:cNvSpPr>
          <p:nvPr>
            <p:ph type="sldNum" sz="quarter" idx="12"/>
          </p:nvPr>
        </p:nvSpPr>
        <p:spPr bwMode="auto">
          <a:xfrm>
            <a:off x="7010400" y="6248400"/>
            <a:ext cx="1905000" cy="457200"/>
          </a:xfrm>
          <a:prstGeom prst="rect">
            <a:avLst/>
          </a:prstGeom>
          <a:ln>
            <a:miter lim="800000"/>
            <a:headEnd/>
            <a:tailEnd/>
          </a:ln>
        </p:spPr>
        <p:txBody>
          <a:bodyPr vert="horz" wrap="square" lIns="92075" tIns="46038" rIns="92075" bIns="46038" numCol="1" anchor="ctr" anchorCtr="0" compatLnSpc="1">
            <a:prstTxWarp prst="textNoShape">
              <a:avLst/>
            </a:prstTxWarp>
          </a:bodyPr>
          <a:lstStyle>
            <a:lvl1pPr algn="r">
              <a:defRPr sz="1400">
                <a:solidFill>
                  <a:srgbClr val="FFFFFF"/>
                </a:solidFill>
              </a:defRPr>
            </a:lvl1pPr>
          </a:lstStyle>
          <a:p>
            <a:pPr>
              <a:defRPr/>
            </a:pPr>
            <a:fld id="{1AC4B04F-E03D-4CF6-8AC4-30C6744AF67A}" type="slidenum">
              <a:rPr lang="en-US"/>
              <a:pPr>
                <a:defRPr/>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100.xml><?xml version="1.0" encoding="utf-8"?>
<p:sldLayout xmlns:a="http://schemas.openxmlformats.org/drawingml/2006/main" xmlns:r="http://schemas.openxmlformats.org/officeDocument/2006/relationships" xmlns:p="http://schemas.openxmlformats.org/presentationml/2006/main" userDrawn="1">
  <p:cSld name="17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92572" y="1723473"/>
            <a:ext cx="7618412" cy="4257675"/>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itle 4"/>
          <p:cNvSpPr>
            <a:spLocks noGrp="1" noChangeArrowheads="1"/>
          </p:cNvSpPr>
          <p:nvPr>
            <p:ph type="title"/>
          </p:nvPr>
        </p:nvSpPr>
        <p:spPr bwMode="auto">
          <a:xfrm>
            <a:off x="800894" y="348505"/>
            <a:ext cx="7542212" cy="1120775"/>
          </a:xfrm>
          <a:prstGeom prst="rect">
            <a:avLst/>
          </a:prstGeom>
          <a:noFill/>
          <a:ln w="9525">
            <a:noFill/>
            <a:miter lim="800000"/>
            <a:headEnd/>
            <a:tailEnd/>
          </a:ln>
        </p:spPr>
        <p:txBody>
          <a:bodyPr/>
          <a:lstStyle/>
          <a:p>
            <a:pPr lvl="0"/>
            <a:r>
              <a:rPr lang="en-US" dirty="0" smtClean="0"/>
              <a:t>Click to edit Master title style</a:t>
            </a:r>
          </a:p>
        </p:txBody>
      </p:sp>
      <p:sp>
        <p:nvSpPr>
          <p:cNvPr id="4" name="Rectangle 6"/>
          <p:cNvSpPr>
            <a:spLocks noGrp="1" noChangeArrowheads="1"/>
          </p:cNvSpPr>
          <p:nvPr>
            <p:ph type="sldNum" sz="quarter" idx="10"/>
          </p:nvPr>
        </p:nvSpPr>
        <p:spPr/>
        <p:txBody>
          <a:bodyPr/>
          <a:lstStyle>
            <a:lvl1pPr fontAlgn="auto">
              <a:spcBef>
                <a:spcPts val="0"/>
              </a:spcBef>
              <a:spcAft>
                <a:spcPts val="0"/>
              </a:spcAft>
              <a:defRPr/>
            </a:lvl1pPr>
          </a:lstStyle>
          <a:p>
            <a:pPr>
              <a:defRPr/>
            </a:pPr>
            <a:fld id="{9857950D-0574-48BA-8199-F3884D57F2A4}" type="slidenum">
              <a:rPr lang="en-US"/>
              <a:pPr>
                <a:defRPr/>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101.xml><?xml version="1.0" encoding="utf-8"?>
<p:sldLayout xmlns:a="http://schemas.openxmlformats.org/drawingml/2006/main" xmlns:r="http://schemas.openxmlformats.org/officeDocument/2006/relationships" xmlns:p="http://schemas.openxmlformats.org/presentationml/2006/main" preserve="1" userDrawn="1">
  <p:cSld name="18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92572" y="1723473"/>
            <a:ext cx="7618412" cy="4257675"/>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itle 4"/>
          <p:cNvSpPr>
            <a:spLocks noGrp="1" noChangeArrowheads="1"/>
          </p:cNvSpPr>
          <p:nvPr>
            <p:ph type="title"/>
          </p:nvPr>
        </p:nvSpPr>
        <p:spPr bwMode="auto">
          <a:xfrm>
            <a:off x="800894" y="348505"/>
            <a:ext cx="7542212" cy="1120775"/>
          </a:xfrm>
          <a:prstGeom prst="rect">
            <a:avLst/>
          </a:prstGeom>
          <a:noFill/>
          <a:ln w="9525">
            <a:noFill/>
            <a:miter lim="800000"/>
            <a:headEnd/>
            <a:tailEnd/>
          </a:ln>
        </p:spPr>
        <p:txBody>
          <a:bodyPr/>
          <a:lstStyle/>
          <a:p>
            <a:pPr lvl="0"/>
            <a:r>
              <a:rPr lang="en-US" dirty="0" smtClean="0"/>
              <a:t>Click to edit Master title style</a:t>
            </a:r>
          </a:p>
        </p:txBody>
      </p:sp>
      <p:sp>
        <p:nvSpPr>
          <p:cNvPr id="4" name="Rectangle 6"/>
          <p:cNvSpPr>
            <a:spLocks noGrp="1" noChangeArrowheads="1"/>
          </p:cNvSpPr>
          <p:nvPr>
            <p:ph type="sldNum" sz="quarter" idx="10"/>
          </p:nvPr>
        </p:nvSpPr>
        <p:spPr/>
        <p:txBody>
          <a:bodyPr/>
          <a:lstStyle>
            <a:lvl1pPr fontAlgn="auto">
              <a:spcBef>
                <a:spcPts val="0"/>
              </a:spcBef>
              <a:spcAft>
                <a:spcPts val="0"/>
              </a:spcAft>
              <a:defRPr/>
            </a:lvl1pPr>
          </a:lstStyle>
          <a:p>
            <a:pPr>
              <a:defRPr/>
            </a:pPr>
            <a:fld id="{0A22E2AF-AC92-4B89-882A-164D8794FDC8}" type="slidenum">
              <a:rPr lang="en-US"/>
              <a:pPr>
                <a:defRPr/>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102.xml><?xml version="1.0" encoding="utf-8"?>
<p:sldLayout xmlns:a="http://schemas.openxmlformats.org/drawingml/2006/main" xmlns:r="http://schemas.openxmlformats.org/officeDocument/2006/relationships" xmlns:p="http://schemas.openxmlformats.org/presentationml/2006/main" preserve="1" userDrawn="1">
  <p:cSld name="9_Title and Text">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88337" y="1724093"/>
            <a:ext cx="3886839" cy="4257675"/>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itle 4"/>
          <p:cNvSpPr>
            <a:spLocks noGrp="1" noChangeArrowheads="1"/>
          </p:cNvSpPr>
          <p:nvPr>
            <p:ph type="title"/>
          </p:nvPr>
        </p:nvSpPr>
        <p:spPr bwMode="auto">
          <a:xfrm>
            <a:off x="800894" y="348505"/>
            <a:ext cx="7542212" cy="1120775"/>
          </a:xfrm>
          <a:prstGeom prst="rect">
            <a:avLst/>
          </a:prstGeom>
          <a:noFill/>
          <a:ln w="9525">
            <a:noFill/>
            <a:miter lim="800000"/>
            <a:headEnd/>
            <a:tailEnd/>
          </a:ln>
        </p:spPr>
        <p:txBody>
          <a:bodyPr/>
          <a:lstStyle/>
          <a:p>
            <a:pPr lvl="0"/>
            <a:r>
              <a:rPr lang="en-US" dirty="0" smtClean="0"/>
              <a:t>Click to edit Master title style</a:t>
            </a:r>
          </a:p>
        </p:txBody>
      </p:sp>
      <p:sp>
        <p:nvSpPr>
          <p:cNvPr id="4" name="Rectangle 6"/>
          <p:cNvSpPr>
            <a:spLocks noGrp="1" noChangeArrowheads="1"/>
          </p:cNvSpPr>
          <p:nvPr>
            <p:ph type="sldNum" sz="quarter" idx="10"/>
          </p:nvPr>
        </p:nvSpPr>
        <p:spPr/>
        <p:txBody>
          <a:bodyPr/>
          <a:lstStyle>
            <a:lvl1pPr fontAlgn="auto">
              <a:spcBef>
                <a:spcPts val="0"/>
              </a:spcBef>
              <a:spcAft>
                <a:spcPts val="0"/>
              </a:spcAft>
              <a:defRPr/>
            </a:lvl1pPr>
          </a:lstStyle>
          <a:p>
            <a:pPr>
              <a:defRPr/>
            </a:pPr>
            <a:fld id="{ABB5B8E4-6E53-4051-B88E-F0A706B46A4E}" type="slidenum">
              <a:rPr lang="en-US"/>
              <a:pPr>
                <a:defRPr/>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userDrawn="1">
  <p:cSld name="24_Section Header">
    <p:spTree>
      <p:nvGrpSpPr>
        <p:cNvPr id="1" name=""/>
        <p:cNvGrpSpPr/>
        <p:nvPr/>
      </p:nvGrpSpPr>
      <p:grpSpPr>
        <a:xfrm>
          <a:off x="0" y="0"/>
          <a:ext cx="0" cy="0"/>
          <a:chOff x="0" y="0"/>
          <a:chExt cx="0" cy="0"/>
        </a:xfrm>
      </p:grpSpPr>
      <p:sp>
        <p:nvSpPr>
          <p:cNvPr id="7" name="Title 4"/>
          <p:cNvSpPr>
            <a:spLocks noGrp="1"/>
          </p:cNvSpPr>
          <p:nvPr>
            <p:ph type="ctrTitle" idx="4294967295"/>
          </p:nvPr>
        </p:nvSpPr>
        <p:spPr bwMode="invGray">
          <a:xfrm>
            <a:off x="805658" y="2089483"/>
            <a:ext cx="7532687" cy="1470025"/>
          </a:xfrm>
        </p:spPr>
        <p:txBody>
          <a:bodyPr/>
          <a:lstStyle>
            <a:lvl1pPr algn="ctr">
              <a:defRPr sz="3200"/>
            </a:lvl1pPr>
          </a:lstStyle>
          <a:p>
            <a:r>
              <a:rPr lang="en-US" dirty="0" smtClean="0"/>
              <a:t>Welcome and Introductions</a:t>
            </a:r>
          </a:p>
        </p:txBody>
      </p:sp>
      <p:sp>
        <p:nvSpPr>
          <p:cNvPr id="8" name="Subtitle 3"/>
          <p:cNvSpPr>
            <a:spLocks noGrp="1"/>
          </p:cNvSpPr>
          <p:nvPr>
            <p:ph type="subTitle" idx="4294967295"/>
          </p:nvPr>
        </p:nvSpPr>
        <p:spPr bwMode="invGray">
          <a:xfrm>
            <a:off x="808038" y="3886200"/>
            <a:ext cx="7532687" cy="1752600"/>
          </a:xfrm>
        </p:spPr>
        <p:txBody>
          <a:bodyPr/>
          <a:lstStyle>
            <a:lvl1pPr algn="ctr">
              <a:buNone/>
              <a:defRPr/>
            </a:lvl1pPr>
          </a:lstStyle>
          <a:p>
            <a:endParaRPr lang="en-US" dirty="0" smtClean="0"/>
          </a:p>
        </p:txBody>
      </p:sp>
      <p:sp>
        <p:nvSpPr>
          <p:cNvPr id="4" name="Rectangle 6"/>
          <p:cNvSpPr>
            <a:spLocks noGrp="1" noChangeArrowheads="1"/>
          </p:cNvSpPr>
          <p:nvPr>
            <p:ph type="sldNum" sz="quarter" idx="10"/>
          </p:nvPr>
        </p:nvSpPr>
        <p:spPr bwMode="invGray"/>
        <p:txBody>
          <a:bodyPr/>
          <a:lstStyle>
            <a:lvl1pPr fontAlgn="auto">
              <a:spcBef>
                <a:spcPts val="0"/>
              </a:spcBef>
              <a:spcAft>
                <a:spcPts val="0"/>
              </a:spcAft>
              <a:defRPr>
                <a:solidFill>
                  <a:srgbClr val="FFFFFF"/>
                </a:solidFill>
              </a:defRPr>
            </a:lvl1pPr>
          </a:lstStyle>
          <a:p>
            <a:pPr>
              <a:defRPr/>
            </a:pPr>
            <a:fld id="{24BD867B-6B44-440C-B789-1B2D0B50FF40}" type="slidenum">
              <a:rPr lang="en-US"/>
              <a:pPr>
                <a:defRPr/>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104.xml><?xml version="1.0" encoding="utf-8"?>
<p:sldLayout xmlns:a="http://schemas.openxmlformats.org/drawingml/2006/main" xmlns:r="http://schemas.openxmlformats.org/officeDocument/2006/relationships" xmlns:p="http://schemas.openxmlformats.org/presentationml/2006/main" preserve="1" userDrawn="1">
  <p:cSld name="25_Section Header">
    <p:spTree>
      <p:nvGrpSpPr>
        <p:cNvPr id="1" name=""/>
        <p:cNvGrpSpPr/>
        <p:nvPr/>
      </p:nvGrpSpPr>
      <p:grpSpPr>
        <a:xfrm>
          <a:off x="0" y="0"/>
          <a:ext cx="0" cy="0"/>
          <a:chOff x="0" y="0"/>
          <a:chExt cx="0" cy="0"/>
        </a:xfrm>
      </p:grpSpPr>
      <p:sp>
        <p:nvSpPr>
          <p:cNvPr id="8" name="Subtitle 3"/>
          <p:cNvSpPr>
            <a:spLocks noGrp="1"/>
          </p:cNvSpPr>
          <p:nvPr>
            <p:ph type="subTitle" idx="4294967295"/>
          </p:nvPr>
        </p:nvSpPr>
        <p:spPr bwMode="invGray">
          <a:xfrm>
            <a:off x="808038" y="3886200"/>
            <a:ext cx="7532687" cy="1752600"/>
          </a:xfrm>
        </p:spPr>
        <p:txBody>
          <a:bodyPr/>
          <a:lstStyle>
            <a:lvl1pPr algn="ctr">
              <a:buNone/>
              <a:defRPr/>
            </a:lvl1pPr>
          </a:lstStyle>
          <a:p>
            <a:endParaRPr lang="en-US" dirty="0" smtClean="0"/>
          </a:p>
        </p:txBody>
      </p:sp>
      <p:sp>
        <p:nvSpPr>
          <p:cNvPr id="3" name="Rectangle 6"/>
          <p:cNvSpPr>
            <a:spLocks noGrp="1" noChangeArrowheads="1"/>
          </p:cNvSpPr>
          <p:nvPr>
            <p:ph type="sldNum" sz="quarter" idx="10"/>
          </p:nvPr>
        </p:nvSpPr>
        <p:spPr bwMode="invGray"/>
        <p:txBody>
          <a:bodyPr/>
          <a:lstStyle>
            <a:lvl1pPr fontAlgn="auto">
              <a:spcBef>
                <a:spcPts val="0"/>
              </a:spcBef>
              <a:spcAft>
                <a:spcPts val="0"/>
              </a:spcAft>
              <a:defRPr>
                <a:solidFill>
                  <a:srgbClr val="FFFFFF"/>
                </a:solidFill>
              </a:defRPr>
            </a:lvl1pPr>
          </a:lstStyle>
          <a:p>
            <a:pPr>
              <a:defRPr/>
            </a:pPr>
            <a:fld id="{9575908A-492D-4FF4-8D4D-135025839C45}" type="slidenum">
              <a:rPr lang="en-US"/>
              <a:pPr>
                <a:defRPr/>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105.xml><?xml version="1.0" encoding="utf-8"?>
<p:sldLayout xmlns:a="http://schemas.openxmlformats.org/drawingml/2006/main" xmlns:r="http://schemas.openxmlformats.org/officeDocument/2006/relationships" xmlns:p="http://schemas.openxmlformats.org/presentationml/2006/main" preserve="1" userDrawn="1">
  <p:cSld name="10_Title Only">
    <p:spTree>
      <p:nvGrpSpPr>
        <p:cNvPr id="1" name=""/>
        <p:cNvGrpSpPr/>
        <p:nvPr/>
      </p:nvGrpSpPr>
      <p:grpSpPr>
        <a:xfrm>
          <a:off x="0" y="0"/>
          <a:ext cx="0" cy="0"/>
          <a:chOff x="0" y="0"/>
          <a:chExt cx="0" cy="0"/>
        </a:xfrm>
      </p:grpSpPr>
      <p:sp>
        <p:nvSpPr>
          <p:cNvPr id="4" name="Rectangle 4"/>
          <p:cNvSpPr>
            <a:spLocks noGrp="1" noChangeArrowheads="1"/>
          </p:cNvSpPr>
          <p:nvPr>
            <p:ph type="title"/>
          </p:nvPr>
        </p:nvSpPr>
        <p:spPr bwMode="auto">
          <a:xfrm>
            <a:off x="800894" y="348505"/>
            <a:ext cx="7542212" cy="1120775"/>
          </a:xfrm>
          <a:prstGeom prst="rect">
            <a:avLst/>
          </a:prstGeom>
          <a:noFill/>
          <a:ln w="9525">
            <a:noFill/>
            <a:miter lim="800000"/>
            <a:headEnd/>
            <a:tailEnd/>
          </a:ln>
        </p:spPr>
        <p:txBody>
          <a:bodyPr/>
          <a:lstStyle/>
          <a:p>
            <a:pPr lvl="0"/>
            <a:r>
              <a:rPr lang="en-US" dirty="0" smtClean="0"/>
              <a:t>Click to edit Master title style</a:t>
            </a:r>
          </a:p>
        </p:txBody>
      </p:sp>
      <p:sp>
        <p:nvSpPr>
          <p:cNvPr id="3" name="Rectangle 6"/>
          <p:cNvSpPr>
            <a:spLocks noGrp="1" noChangeArrowheads="1"/>
          </p:cNvSpPr>
          <p:nvPr>
            <p:ph type="sldNum" sz="quarter" idx="10"/>
          </p:nvPr>
        </p:nvSpPr>
        <p:spPr/>
        <p:txBody>
          <a:bodyPr/>
          <a:lstStyle>
            <a:lvl1pPr fontAlgn="auto">
              <a:spcBef>
                <a:spcPts val="0"/>
              </a:spcBef>
              <a:spcAft>
                <a:spcPts val="0"/>
              </a:spcAft>
              <a:defRPr/>
            </a:lvl1pPr>
          </a:lstStyle>
          <a:p>
            <a:pPr>
              <a:defRPr/>
            </a:pPr>
            <a:fld id="{29540F43-35FB-41AF-91F2-821B3B5B939D}" type="slidenum">
              <a:rPr lang="en-US"/>
              <a:pPr>
                <a:defRPr/>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106.xml><?xml version="1.0" encoding="utf-8"?>
<p:sldLayout xmlns:a="http://schemas.openxmlformats.org/drawingml/2006/main" xmlns:r="http://schemas.openxmlformats.org/officeDocument/2006/relationships" xmlns:p="http://schemas.openxmlformats.org/presentationml/2006/main" preserve="1" userDrawn="1">
  <p:cSld name="10_Title and Table">
    <p:spTree>
      <p:nvGrpSpPr>
        <p:cNvPr id="1" name=""/>
        <p:cNvGrpSpPr/>
        <p:nvPr/>
      </p:nvGrpSpPr>
      <p:grpSpPr>
        <a:xfrm>
          <a:off x="0" y="0"/>
          <a:ext cx="0" cy="0"/>
          <a:chOff x="0" y="0"/>
          <a:chExt cx="0" cy="0"/>
        </a:xfrm>
      </p:grpSpPr>
      <p:sp>
        <p:nvSpPr>
          <p:cNvPr id="3" name="Table Placeholder 2"/>
          <p:cNvSpPr>
            <a:spLocks noGrp="1"/>
          </p:cNvSpPr>
          <p:nvPr>
            <p:ph type="tbl" idx="1"/>
          </p:nvPr>
        </p:nvSpPr>
        <p:spPr>
          <a:xfrm>
            <a:off x="694284" y="1723473"/>
            <a:ext cx="7618412" cy="4257675"/>
          </a:xfrm>
        </p:spPr>
        <p:txBody>
          <a:bodyPr/>
          <a:lstStyle/>
          <a:p>
            <a:pPr lvl="0"/>
            <a:endParaRPr lang="en-US" noProof="0" dirty="0" smtClean="0"/>
          </a:p>
        </p:txBody>
      </p:sp>
      <p:sp>
        <p:nvSpPr>
          <p:cNvPr id="5" name="Title 4"/>
          <p:cNvSpPr>
            <a:spLocks noGrp="1" noChangeArrowheads="1"/>
          </p:cNvSpPr>
          <p:nvPr>
            <p:ph type="title"/>
          </p:nvPr>
        </p:nvSpPr>
        <p:spPr bwMode="auto">
          <a:xfrm>
            <a:off x="800894" y="348505"/>
            <a:ext cx="7542212" cy="1120775"/>
          </a:xfrm>
          <a:prstGeom prst="rect">
            <a:avLst/>
          </a:prstGeom>
          <a:noFill/>
          <a:ln w="9525">
            <a:noFill/>
            <a:miter lim="800000"/>
            <a:headEnd/>
            <a:tailEnd/>
          </a:ln>
        </p:spPr>
        <p:txBody>
          <a:bodyPr/>
          <a:lstStyle/>
          <a:p>
            <a:pPr lvl="0"/>
            <a:r>
              <a:rPr lang="en-US" dirty="0" smtClean="0"/>
              <a:t>Click to edit Master title style</a:t>
            </a:r>
          </a:p>
        </p:txBody>
      </p:sp>
      <p:sp>
        <p:nvSpPr>
          <p:cNvPr id="4" name="Rectangle 6"/>
          <p:cNvSpPr>
            <a:spLocks noGrp="1" noChangeArrowheads="1"/>
          </p:cNvSpPr>
          <p:nvPr>
            <p:ph type="sldNum" sz="quarter" idx="10"/>
          </p:nvPr>
        </p:nvSpPr>
        <p:spPr/>
        <p:txBody>
          <a:bodyPr/>
          <a:lstStyle>
            <a:lvl1pPr fontAlgn="auto">
              <a:spcBef>
                <a:spcPts val="0"/>
              </a:spcBef>
              <a:spcAft>
                <a:spcPts val="0"/>
              </a:spcAft>
              <a:defRPr/>
            </a:lvl1pPr>
          </a:lstStyle>
          <a:p>
            <a:pPr>
              <a:defRPr/>
            </a:pPr>
            <a:fld id="{3E4B8322-9D4D-477F-9643-5DAD0E78352A}" type="slidenum">
              <a:rPr lang="en-US"/>
              <a:pPr>
                <a:defRPr/>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107.xml><?xml version="1.0" encoding="utf-8"?>
<p:sldLayout xmlns:a="http://schemas.openxmlformats.org/drawingml/2006/main" xmlns:r="http://schemas.openxmlformats.org/officeDocument/2006/relationships" xmlns:p="http://schemas.openxmlformats.org/presentationml/2006/main" preserve="1" userDrawn="1">
  <p:cSld name="10_Title, Text, and Content">
    <p:spTree>
      <p:nvGrpSpPr>
        <p:cNvPr id="1" name=""/>
        <p:cNvGrpSpPr/>
        <p:nvPr/>
      </p:nvGrpSpPr>
      <p:grpSpPr>
        <a:xfrm>
          <a:off x="0" y="0"/>
          <a:ext cx="0" cy="0"/>
          <a:chOff x="0" y="0"/>
          <a:chExt cx="0" cy="0"/>
        </a:xfrm>
      </p:grpSpPr>
      <p:sp>
        <p:nvSpPr>
          <p:cNvPr id="3" name="Text Placeholder 2"/>
          <p:cNvSpPr>
            <a:spLocks noGrp="1"/>
          </p:cNvSpPr>
          <p:nvPr>
            <p:ph type="body" sz="half" idx="1"/>
          </p:nvPr>
        </p:nvSpPr>
        <p:spPr>
          <a:xfrm>
            <a:off x="694284" y="1723473"/>
            <a:ext cx="3732212" cy="4257675"/>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06192" y="1709825"/>
            <a:ext cx="3733800" cy="4257675"/>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Rectangle 4"/>
          <p:cNvSpPr>
            <a:spLocks noGrp="1" noChangeArrowheads="1"/>
          </p:cNvSpPr>
          <p:nvPr>
            <p:ph type="title"/>
          </p:nvPr>
        </p:nvSpPr>
        <p:spPr bwMode="auto">
          <a:xfrm>
            <a:off x="800894" y="348505"/>
            <a:ext cx="7542212" cy="1120775"/>
          </a:xfrm>
          <a:prstGeom prst="rect">
            <a:avLst/>
          </a:prstGeom>
          <a:noFill/>
          <a:ln w="9525">
            <a:noFill/>
            <a:miter lim="800000"/>
            <a:headEnd/>
            <a:tailEnd/>
          </a:ln>
        </p:spPr>
        <p:txBody>
          <a:bodyPr/>
          <a:lstStyle/>
          <a:p>
            <a:pPr lvl="0"/>
            <a:r>
              <a:rPr lang="en-US" dirty="0" smtClean="0"/>
              <a:t>Click to edit Master title style</a:t>
            </a:r>
          </a:p>
        </p:txBody>
      </p:sp>
      <p:sp>
        <p:nvSpPr>
          <p:cNvPr id="5" name="Rectangle 6"/>
          <p:cNvSpPr>
            <a:spLocks noGrp="1" noChangeArrowheads="1"/>
          </p:cNvSpPr>
          <p:nvPr>
            <p:ph type="sldNum" sz="quarter" idx="10"/>
          </p:nvPr>
        </p:nvSpPr>
        <p:spPr/>
        <p:txBody>
          <a:bodyPr/>
          <a:lstStyle>
            <a:lvl1pPr fontAlgn="auto">
              <a:spcBef>
                <a:spcPts val="0"/>
              </a:spcBef>
              <a:spcAft>
                <a:spcPts val="0"/>
              </a:spcAft>
              <a:defRPr/>
            </a:lvl1pPr>
          </a:lstStyle>
          <a:p>
            <a:pPr>
              <a:defRPr/>
            </a:pPr>
            <a:fld id="{310CC2F9-9320-4C27-B88F-240561DAA39E}" type="slidenum">
              <a:rPr lang="en-US"/>
              <a:pPr>
                <a:defRPr/>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108.xml><?xml version="1.0" encoding="utf-8"?>
<p:sldLayout xmlns:a="http://schemas.openxmlformats.org/drawingml/2006/main" xmlns:r="http://schemas.openxmlformats.org/officeDocument/2006/relationships" xmlns:p="http://schemas.openxmlformats.org/presentationml/2006/main" userDrawn="1">
  <p:cSld name="19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92572" y="1723473"/>
            <a:ext cx="7618412" cy="4257675"/>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itle 4"/>
          <p:cNvSpPr>
            <a:spLocks noGrp="1" noChangeArrowheads="1"/>
          </p:cNvSpPr>
          <p:nvPr>
            <p:ph type="title"/>
          </p:nvPr>
        </p:nvSpPr>
        <p:spPr bwMode="auto">
          <a:xfrm>
            <a:off x="800894" y="348505"/>
            <a:ext cx="7542212" cy="1120775"/>
          </a:xfrm>
          <a:prstGeom prst="rect">
            <a:avLst/>
          </a:prstGeom>
          <a:noFill/>
          <a:ln w="9525">
            <a:noFill/>
            <a:miter lim="800000"/>
            <a:headEnd/>
            <a:tailEnd/>
          </a:ln>
        </p:spPr>
        <p:txBody>
          <a:bodyPr/>
          <a:lstStyle/>
          <a:p>
            <a:pPr lvl="0"/>
            <a:r>
              <a:rPr lang="en-US" dirty="0" smtClean="0"/>
              <a:t>Click to edit Master title style</a:t>
            </a:r>
          </a:p>
        </p:txBody>
      </p:sp>
      <p:sp>
        <p:nvSpPr>
          <p:cNvPr id="4" name="Rectangle 6"/>
          <p:cNvSpPr>
            <a:spLocks noGrp="1" noChangeArrowheads="1"/>
          </p:cNvSpPr>
          <p:nvPr>
            <p:ph type="sldNum" sz="quarter" idx="10"/>
          </p:nvPr>
        </p:nvSpPr>
        <p:spPr/>
        <p:txBody>
          <a:bodyPr/>
          <a:lstStyle>
            <a:lvl1pPr fontAlgn="auto">
              <a:spcBef>
                <a:spcPts val="0"/>
              </a:spcBef>
              <a:spcAft>
                <a:spcPts val="0"/>
              </a:spcAft>
              <a:defRPr/>
            </a:lvl1pPr>
          </a:lstStyle>
          <a:p>
            <a:pPr>
              <a:defRPr/>
            </a:pPr>
            <a:fld id="{E0F83ED8-6F51-466B-8BA5-BBB4CC5BBF34}" type="slidenum">
              <a:rPr lang="en-US"/>
              <a:pPr>
                <a:defRPr/>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109.xml><?xml version="1.0" encoding="utf-8"?>
<p:sldLayout xmlns:a="http://schemas.openxmlformats.org/drawingml/2006/main" xmlns:r="http://schemas.openxmlformats.org/officeDocument/2006/relationships" xmlns:p="http://schemas.openxmlformats.org/presentationml/2006/main" preserve="1" userDrawn="1">
  <p:cSld name="20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92572" y="1723473"/>
            <a:ext cx="7618412" cy="4257675"/>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itle 4"/>
          <p:cNvSpPr>
            <a:spLocks noGrp="1" noChangeArrowheads="1"/>
          </p:cNvSpPr>
          <p:nvPr>
            <p:ph type="title"/>
          </p:nvPr>
        </p:nvSpPr>
        <p:spPr bwMode="auto">
          <a:xfrm>
            <a:off x="800894" y="348505"/>
            <a:ext cx="7542212" cy="1120775"/>
          </a:xfrm>
          <a:prstGeom prst="rect">
            <a:avLst/>
          </a:prstGeom>
          <a:noFill/>
          <a:ln w="9525">
            <a:noFill/>
            <a:miter lim="800000"/>
            <a:headEnd/>
            <a:tailEnd/>
          </a:ln>
        </p:spPr>
        <p:txBody>
          <a:bodyPr/>
          <a:lstStyle/>
          <a:p>
            <a:pPr lvl="0"/>
            <a:r>
              <a:rPr lang="en-US" dirty="0" smtClean="0"/>
              <a:t>Click to edit Master title style</a:t>
            </a:r>
          </a:p>
        </p:txBody>
      </p:sp>
      <p:sp>
        <p:nvSpPr>
          <p:cNvPr id="4" name="Rectangle 6"/>
          <p:cNvSpPr>
            <a:spLocks noGrp="1" noChangeArrowheads="1"/>
          </p:cNvSpPr>
          <p:nvPr>
            <p:ph type="sldNum" sz="quarter" idx="10"/>
          </p:nvPr>
        </p:nvSpPr>
        <p:spPr/>
        <p:txBody>
          <a:bodyPr/>
          <a:lstStyle>
            <a:lvl1pPr fontAlgn="auto">
              <a:spcBef>
                <a:spcPts val="0"/>
              </a:spcBef>
              <a:spcAft>
                <a:spcPts val="0"/>
              </a:spcAft>
              <a:defRPr/>
            </a:lvl1pPr>
          </a:lstStyle>
          <a:p>
            <a:pPr>
              <a:defRPr/>
            </a:pPr>
            <a:fld id="{3163CFCD-D916-4F59-BC4F-96DCC6A8E7B4}" type="slidenum">
              <a:rPr lang="en-US"/>
              <a:pPr>
                <a:defRPr/>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304800"/>
            <a:ext cx="1981200" cy="60960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304800"/>
            <a:ext cx="5791200" cy="6096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110.xml><?xml version="1.0" encoding="utf-8"?>
<p:sldLayout xmlns:a="http://schemas.openxmlformats.org/drawingml/2006/main" xmlns:r="http://schemas.openxmlformats.org/officeDocument/2006/relationships" xmlns:p="http://schemas.openxmlformats.org/presentationml/2006/main" preserve="1" userDrawn="1">
  <p:cSld name="10_Title and Text">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88337" y="1724093"/>
            <a:ext cx="3886839" cy="4257675"/>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itle 4"/>
          <p:cNvSpPr>
            <a:spLocks noGrp="1" noChangeArrowheads="1"/>
          </p:cNvSpPr>
          <p:nvPr>
            <p:ph type="title"/>
          </p:nvPr>
        </p:nvSpPr>
        <p:spPr bwMode="auto">
          <a:xfrm>
            <a:off x="800894" y="348505"/>
            <a:ext cx="7542212" cy="1120775"/>
          </a:xfrm>
          <a:prstGeom prst="rect">
            <a:avLst/>
          </a:prstGeom>
          <a:noFill/>
          <a:ln w="9525">
            <a:noFill/>
            <a:miter lim="800000"/>
            <a:headEnd/>
            <a:tailEnd/>
          </a:ln>
        </p:spPr>
        <p:txBody>
          <a:bodyPr/>
          <a:lstStyle/>
          <a:p>
            <a:pPr lvl="0"/>
            <a:r>
              <a:rPr lang="en-US" dirty="0" smtClean="0"/>
              <a:t>Click to edit Master title style</a:t>
            </a:r>
          </a:p>
        </p:txBody>
      </p:sp>
      <p:sp>
        <p:nvSpPr>
          <p:cNvPr id="4" name="Rectangle 6"/>
          <p:cNvSpPr>
            <a:spLocks noGrp="1" noChangeArrowheads="1"/>
          </p:cNvSpPr>
          <p:nvPr>
            <p:ph type="sldNum" sz="quarter" idx="10"/>
          </p:nvPr>
        </p:nvSpPr>
        <p:spPr/>
        <p:txBody>
          <a:bodyPr/>
          <a:lstStyle>
            <a:lvl1pPr fontAlgn="auto">
              <a:spcBef>
                <a:spcPts val="0"/>
              </a:spcBef>
              <a:spcAft>
                <a:spcPts val="0"/>
              </a:spcAft>
              <a:defRPr/>
            </a:lvl1pPr>
          </a:lstStyle>
          <a:p>
            <a:pPr>
              <a:defRPr/>
            </a:pPr>
            <a:fld id="{C9A0C847-580C-4DFC-A42E-751F0AD77510}" type="slidenum">
              <a:rPr lang="en-US"/>
              <a:pPr>
                <a:defRPr/>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111.xml><?xml version="1.0" encoding="utf-8"?>
<p:sldLayout xmlns:a="http://schemas.openxmlformats.org/drawingml/2006/main" xmlns:r="http://schemas.openxmlformats.org/officeDocument/2006/relationships" xmlns:p="http://schemas.openxmlformats.org/presentationml/2006/main" preserve="1" userDrawn="1">
  <p:cSld name="26_Section Header">
    <p:spTree>
      <p:nvGrpSpPr>
        <p:cNvPr id="1" name=""/>
        <p:cNvGrpSpPr/>
        <p:nvPr/>
      </p:nvGrpSpPr>
      <p:grpSpPr>
        <a:xfrm>
          <a:off x="0" y="0"/>
          <a:ext cx="0" cy="0"/>
          <a:chOff x="0" y="0"/>
          <a:chExt cx="0" cy="0"/>
        </a:xfrm>
      </p:grpSpPr>
      <p:sp>
        <p:nvSpPr>
          <p:cNvPr id="7" name="Title 4"/>
          <p:cNvSpPr>
            <a:spLocks noGrp="1"/>
          </p:cNvSpPr>
          <p:nvPr>
            <p:ph type="ctrTitle" idx="4294967295"/>
          </p:nvPr>
        </p:nvSpPr>
        <p:spPr bwMode="invGray">
          <a:xfrm>
            <a:off x="805658" y="2089483"/>
            <a:ext cx="7532687" cy="1470025"/>
          </a:xfrm>
        </p:spPr>
        <p:txBody>
          <a:bodyPr/>
          <a:lstStyle>
            <a:lvl1pPr algn="ctr">
              <a:defRPr sz="3200"/>
            </a:lvl1pPr>
          </a:lstStyle>
          <a:p>
            <a:r>
              <a:rPr lang="en-US" dirty="0" smtClean="0"/>
              <a:t>Welcome and Introductions</a:t>
            </a:r>
          </a:p>
        </p:txBody>
      </p:sp>
      <p:sp>
        <p:nvSpPr>
          <p:cNvPr id="8" name="Subtitle 3"/>
          <p:cNvSpPr>
            <a:spLocks noGrp="1"/>
          </p:cNvSpPr>
          <p:nvPr>
            <p:ph type="subTitle" idx="4294967295"/>
          </p:nvPr>
        </p:nvSpPr>
        <p:spPr bwMode="invGray">
          <a:xfrm>
            <a:off x="808038" y="3886200"/>
            <a:ext cx="7532687" cy="1752600"/>
          </a:xfrm>
        </p:spPr>
        <p:txBody>
          <a:bodyPr/>
          <a:lstStyle>
            <a:lvl1pPr algn="ctr">
              <a:buNone/>
              <a:defRPr/>
            </a:lvl1pPr>
          </a:lstStyle>
          <a:p>
            <a:endParaRPr lang="en-US" dirty="0" smtClean="0"/>
          </a:p>
        </p:txBody>
      </p:sp>
      <p:sp>
        <p:nvSpPr>
          <p:cNvPr id="4" name="Rectangle 6"/>
          <p:cNvSpPr>
            <a:spLocks noGrp="1" noChangeArrowheads="1"/>
          </p:cNvSpPr>
          <p:nvPr>
            <p:ph type="sldNum" sz="quarter" idx="10"/>
          </p:nvPr>
        </p:nvSpPr>
        <p:spPr bwMode="invGray"/>
        <p:txBody>
          <a:bodyPr/>
          <a:lstStyle>
            <a:lvl1pPr fontAlgn="auto">
              <a:spcBef>
                <a:spcPts val="0"/>
              </a:spcBef>
              <a:spcAft>
                <a:spcPts val="0"/>
              </a:spcAft>
              <a:defRPr>
                <a:solidFill>
                  <a:srgbClr val="FFFFFF"/>
                </a:solidFill>
              </a:defRPr>
            </a:lvl1pPr>
          </a:lstStyle>
          <a:p>
            <a:pPr>
              <a:defRPr/>
            </a:pPr>
            <a:fld id="{A232374B-8B09-4BF5-BE47-1AD17195170D}" type="slidenum">
              <a:rPr lang="en-US"/>
              <a:pPr>
                <a:defRPr/>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112.xml><?xml version="1.0" encoding="utf-8"?>
<p:sldLayout xmlns:a="http://schemas.openxmlformats.org/drawingml/2006/main" xmlns:r="http://schemas.openxmlformats.org/officeDocument/2006/relationships" xmlns:p="http://schemas.openxmlformats.org/presentationml/2006/main" preserve="1" userDrawn="1">
  <p:cSld name="27_Section Header">
    <p:spTree>
      <p:nvGrpSpPr>
        <p:cNvPr id="1" name=""/>
        <p:cNvGrpSpPr/>
        <p:nvPr/>
      </p:nvGrpSpPr>
      <p:grpSpPr>
        <a:xfrm>
          <a:off x="0" y="0"/>
          <a:ext cx="0" cy="0"/>
          <a:chOff x="0" y="0"/>
          <a:chExt cx="0" cy="0"/>
        </a:xfrm>
      </p:grpSpPr>
      <p:sp>
        <p:nvSpPr>
          <p:cNvPr id="8" name="Subtitle 3"/>
          <p:cNvSpPr>
            <a:spLocks noGrp="1"/>
          </p:cNvSpPr>
          <p:nvPr>
            <p:ph type="subTitle" idx="4294967295"/>
          </p:nvPr>
        </p:nvSpPr>
        <p:spPr bwMode="invGray">
          <a:xfrm>
            <a:off x="808038" y="3886200"/>
            <a:ext cx="7532687" cy="1752600"/>
          </a:xfrm>
        </p:spPr>
        <p:txBody>
          <a:bodyPr/>
          <a:lstStyle>
            <a:lvl1pPr algn="ctr">
              <a:buNone/>
              <a:defRPr/>
            </a:lvl1pPr>
          </a:lstStyle>
          <a:p>
            <a:endParaRPr lang="en-US" dirty="0" smtClean="0"/>
          </a:p>
        </p:txBody>
      </p:sp>
      <p:sp>
        <p:nvSpPr>
          <p:cNvPr id="3" name="Rectangle 6"/>
          <p:cNvSpPr>
            <a:spLocks noGrp="1" noChangeArrowheads="1"/>
          </p:cNvSpPr>
          <p:nvPr>
            <p:ph type="sldNum" sz="quarter" idx="10"/>
          </p:nvPr>
        </p:nvSpPr>
        <p:spPr bwMode="invGray"/>
        <p:txBody>
          <a:bodyPr/>
          <a:lstStyle>
            <a:lvl1pPr fontAlgn="auto">
              <a:spcBef>
                <a:spcPts val="0"/>
              </a:spcBef>
              <a:spcAft>
                <a:spcPts val="0"/>
              </a:spcAft>
              <a:defRPr>
                <a:solidFill>
                  <a:srgbClr val="FFFFFF"/>
                </a:solidFill>
              </a:defRPr>
            </a:lvl1pPr>
          </a:lstStyle>
          <a:p>
            <a:pPr>
              <a:defRPr/>
            </a:pPr>
            <a:fld id="{C68A1FDA-C427-4C05-BA16-62550D798B81}" type="slidenum">
              <a:rPr lang="en-US"/>
              <a:pPr>
                <a:defRPr/>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113.xml><?xml version="1.0" encoding="utf-8"?>
<p:sldLayout xmlns:a="http://schemas.openxmlformats.org/drawingml/2006/main" xmlns:r="http://schemas.openxmlformats.org/officeDocument/2006/relationships" xmlns:p="http://schemas.openxmlformats.org/presentationml/2006/main" preserve="1" userDrawn="1">
  <p:cSld name="11_Title Only">
    <p:spTree>
      <p:nvGrpSpPr>
        <p:cNvPr id="1" name=""/>
        <p:cNvGrpSpPr/>
        <p:nvPr/>
      </p:nvGrpSpPr>
      <p:grpSpPr>
        <a:xfrm>
          <a:off x="0" y="0"/>
          <a:ext cx="0" cy="0"/>
          <a:chOff x="0" y="0"/>
          <a:chExt cx="0" cy="0"/>
        </a:xfrm>
      </p:grpSpPr>
      <p:sp>
        <p:nvSpPr>
          <p:cNvPr id="4" name="Rectangle 4"/>
          <p:cNvSpPr>
            <a:spLocks noGrp="1" noChangeArrowheads="1"/>
          </p:cNvSpPr>
          <p:nvPr>
            <p:ph type="title"/>
          </p:nvPr>
        </p:nvSpPr>
        <p:spPr bwMode="auto">
          <a:xfrm>
            <a:off x="800894" y="348505"/>
            <a:ext cx="7542212" cy="1120775"/>
          </a:xfrm>
          <a:prstGeom prst="rect">
            <a:avLst/>
          </a:prstGeom>
          <a:noFill/>
          <a:ln w="9525">
            <a:noFill/>
            <a:miter lim="800000"/>
            <a:headEnd/>
            <a:tailEnd/>
          </a:ln>
        </p:spPr>
        <p:txBody>
          <a:bodyPr/>
          <a:lstStyle/>
          <a:p>
            <a:pPr lvl="0"/>
            <a:r>
              <a:rPr lang="en-US" dirty="0" smtClean="0"/>
              <a:t>Click to edit Master title style</a:t>
            </a:r>
          </a:p>
        </p:txBody>
      </p:sp>
      <p:sp>
        <p:nvSpPr>
          <p:cNvPr id="3" name="Rectangle 6"/>
          <p:cNvSpPr>
            <a:spLocks noGrp="1" noChangeArrowheads="1"/>
          </p:cNvSpPr>
          <p:nvPr>
            <p:ph type="sldNum" sz="quarter" idx="10"/>
          </p:nvPr>
        </p:nvSpPr>
        <p:spPr/>
        <p:txBody>
          <a:bodyPr/>
          <a:lstStyle>
            <a:lvl1pPr fontAlgn="auto">
              <a:spcBef>
                <a:spcPts val="0"/>
              </a:spcBef>
              <a:spcAft>
                <a:spcPts val="0"/>
              </a:spcAft>
              <a:defRPr/>
            </a:lvl1pPr>
          </a:lstStyle>
          <a:p>
            <a:pPr>
              <a:defRPr/>
            </a:pPr>
            <a:fld id="{6D1036CA-368B-4D77-9D88-75CB5D041141}" type="slidenum">
              <a:rPr lang="en-US"/>
              <a:pPr>
                <a:defRPr/>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114.xml><?xml version="1.0" encoding="utf-8"?>
<p:sldLayout xmlns:a="http://schemas.openxmlformats.org/drawingml/2006/main" xmlns:r="http://schemas.openxmlformats.org/officeDocument/2006/relationships" xmlns:p="http://schemas.openxmlformats.org/presentationml/2006/main" preserve="1" userDrawn="1">
  <p:cSld name="11_Title and Table">
    <p:spTree>
      <p:nvGrpSpPr>
        <p:cNvPr id="1" name=""/>
        <p:cNvGrpSpPr/>
        <p:nvPr/>
      </p:nvGrpSpPr>
      <p:grpSpPr>
        <a:xfrm>
          <a:off x="0" y="0"/>
          <a:ext cx="0" cy="0"/>
          <a:chOff x="0" y="0"/>
          <a:chExt cx="0" cy="0"/>
        </a:xfrm>
      </p:grpSpPr>
      <p:sp>
        <p:nvSpPr>
          <p:cNvPr id="3" name="Table Placeholder 2"/>
          <p:cNvSpPr>
            <a:spLocks noGrp="1"/>
          </p:cNvSpPr>
          <p:nvPr>
            <p:ph type="tbl" idx="1"/>
          </p:nvPr>
        </p:nvSpPr>
        <p:spPr>
          <a:xfrm>
            <a:off x="694284" y="1723473"/>
            <a:ext cx="7618412" cy="4257675"/>
          </a:xfrm>
        </p:spPr>
        <p:txBody>
          <a:bodyPr/>
          <a:lstStyle/>
          <a:p>
            <a:pPr lvl="0"/>
            <a:endParaRPr lang="en-US" noProof="0" dirty="0" smtClean="0"/>
          </a:p>
        </p:txBody>
      </p:sp>
      <p:sp>
        <p:nvSpPr>
          <p:cNvPr id="5" name="Title 4"/>
          <p:cNvSpPr>
            <a:spLocks noGrp="1" noChangeArrowheads="1"/>
          </p:cNvSpPr>
          <p:nvPr>
            <p:ph type="title"/>
          </p:nvPr>
        </p:nvSpPr>
        <p:spPr bwMode="auto">
          <a:xfrm>
            <a:off x="800894" y="348505"/>
            <a:ext cx="7542212" cy="1120775"/>
          </a:xfrm>
          <a:prstGeom prst="rect">
            <a:avLst/>
          </a:prstGeom>
          <a:noFill/>
          <a:ln w="9525">
            <a:noFill/>
            <a:miter lim="800000"/>
            <a:headEnd/>
            <a:tailEnd/>
          </a:ln>
        </p:spPr>
        <p:txBody>
          <a:bodyPr/>
          <a:lstStyle/>
          <a:p>
            <a:pPr lvl="0"/>
            <a:r>
              <a:rPr lang="en-US" dirty="0" smtClean="0"/>
              <a:t>Click to edit Master title style</a:t>
            </a:r>
          </a:p>
        </p:txBody>
      </p:sp>
      <p:sp>
        <p:nvSpPr>
          <p:cNvPr id="4" name="Rectangle 6"/>
          <p:cNvSpPr>
            <a:spLocks noGrp="1" noChangeArrowheads="1"/>
          </p:cNvSpPr>
          <p:nvPr>
            <p:ph type="sldNum" sz="quarter" idx="10"/>
          </p:nvPr>
        </p:nvSpPr>
        <p:spPr/>
        <p:txBody>
          <a:bodyPr/>
          <a:lstStyle>
            <a:lvl1pPr fontAlgn="auto">
              <a:spcBef>
                <a:spcPts val="0"/>
              </a:spcBef>
              <a:spcAft>
                <a:spcPts val="0"/>
              </a:spcAft>
              <a:defRPr/>
            </a:lvl1pPr>
          </a:lstStyle>
          <a:p>
            <a:pPr>
              <a:defRPr/>
            </a:pPr>
            <a:fld id="{AF003C5D-87C0-467A-9AAC-812BCF47A25E}" type="slidenum">
              <a:rPr lang="en-US"/>
              <a:pPr>
                <a:defRPr/>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115.xml><?xml version="1.0" encoding="utf-8"?>
<p:sldLayout xmlns:a="http://schemas.openxmlformats.org/drawingml/2006/main" xmlns:r="http://schemas.openxmlformats.org/officeDocument/2006/relationships" xmlns:p="http://schemas.openxmlformats.org/presentationml/2006/main" preserve="1" userDrawn="1">
  <p:cSld name="11_Title, Text, and Content">
    <p:spTree>
      <p:nvGrpSpPr>
        <p:cNvPr id="1" name=""/>
        <p:cNvGrpSpPr/>
        <p:nvPr/>
      </p:nvGrpSpPr>
      <p:grpSpPr>
        <a:xfrm>
          <a:off x="0" y="0"/>
          <a:ext cx="0" cy="0"/>
          <a:chOff x="0" y="0"/>
          <a:chExt cx="0" cy="0"/>
        </a:xfrm>
      </p:grpSpPr>
      <p:sp>
        <p:nvSpPr>
          <p:cNvPr id="3" name="Text Placeholder 2"/>
          <p:cNvSpPr>
            <a:spLocks noGrp="1"/>
          </p:cNvSpPr>
          <p:nvPr>
            <p:ph type="body" sz="half" idx="1"/>
          </p:nvPr>
        </p:nvSpPr>
        <p:spPr>
          <a:xfrm>
            <a:off x="694284" y="1723473"/>
            <a:ext cx="3732212" cy="4257675"/>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06192" y="1709825"/>
            <a:ext cx="3733800" cy="4257675"/>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Rectangle 4"/>
          <p:cNvSpPr>
            <a:spLocks noGrp="1" noChangeArrowheads="1"/>
          </p:cNvSpPr>
          <p:nvPr>
            <p:ph type="title"/>
          </p:nvPr>
        </p:nvSpPr>
        <p:spPr bwMode="auto">
          <a:xfrm>
            <a:off x="800894" y="348505"/>
            <a:ext cx="7542212" cy="1120775"/>
          </a:xfrm>
          <a:prstGeom prst="rect">
            <a:avLst/>
          </a:prstGeom>
          <a:noFill/>
          <a:ln w="9525">
            <a:noFill/>
            <a:miter lim="800000"/>
            <a:headEnd/>
            <a:tailEnd/>
          </a:ln>
        </p:spPr>
        <p:txBody>
          <a:bodyPr/>
          <a:lstStyle/>
          <a:p>
            <a:pPr lvl="0"/>
            <a:r>
              <a:rPr lang="en-US" dirty="0" smtClean="0"/>
              <a:t>Click to edit Master title style</a:t>
            </a:r>
          </a:p>
        </p:txBody>
      </p:sp>
      <p:sp>
        <p:nvSpPr>
          <p:cNvPr id="5" name="Rectangle 6"/>
          <p:cNvSpPr>
            <a:spLocks noGrp="1" noChangeArrowheads="1"/>
          </p:cNvSpPr>
          <p:nvPr>
            <p:ph type="sldNum" sz="quarter" idx="10"/>
          </p:nvPr>
        </p:nvSpPr>
        <p:spPr/>
        <p:txBody>
          <a:bodyPr/>
          <a:lstStyle>
            <a:lvl1pPr fontAlgn="auto">
              <a:spcBef>
                <a:spcPts val="0"/>
              </a:spcBef>
              <a:spcAft>
                <a:spcPts val="0"/>
              </a:spcAft>
              <a:defRPr/>
            </a:lvl1pPr>
          </a:lstStyle>
          <a:p>
            <a:pPr>
              <a:defRPr/>
            </a:pPr>
            <a:fld id="{A5FFEAA1-B2DC-4D2A-AD78-71832386BC23}" type="slidenum">
              <a:rPr lang="en-US"/>
              <a:pPr>
                <a:defRPr/>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116.xml><?xml version="1.0" encoding="utf-8"?>
<p:sldLayout xmlns:a="http://schemas.openxmlformats.org/drawingml/2006/main" xmlns:r="http://schemas.openxmlformats.org/officeDocument/2006/relationships" xmlns:p="http://schemas.openxmlformats.org/presentationml/2006/main" userDrawn="1">
  <p:cSld name="21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92572" y="1723473"/>
            <a:ext cx="7618412" cy="4257675"/>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itle 4"/>
          <p:cNvSpPr>
            <a:spLocks noGrp="1" noChangeArrowheads="1"/>
          </p:cNvSpPr>
          <p:nvPr>
            <p:ph type="title"/>
          </p:nvPr>
        </p:nvSpPr>
        <p:spPr bwMode="auto">
          <a:xfrm>
            <a:off x="800894" y="348505"/>
            <a:ext cx="7542212" cy="1120775"/>
          </a:xfrm>
          <a:prstGeom prst="rect">
            <a:avLst/>
          </a:prstGeom>
          <a:noFill/>
          <a:ln w="9525">
            <a:noFill/>
            <a:miter lim="800000"/>
            <a:headEnd/>
            <a:tailEnd/>
          </a:ln>
        </p:spPr>
        <p:txBody>
          <a:bodyPr/>
          <a:lstStyle/>
          <a:p>
            <a:pPr lvl="0"/>
            <a:r>
              <a:rPr lang="en-US" dirty="0" smtClean="0"/>
              <a:t>Click to edit Master title style</a:t>
            </a:r>
          </a:p>
        </p:txBody>
      </p:sp>
      <p:sp>
        <p:nvSpPr>
          <p:cNvPr id="4" name="Rectangle 6"/>
          <p:cNvSpPr>
            <a:spLocks noGrp="1" noChangeArrowheads="1"/>
          </p:cNvSpPr>
          <p:nvPr>
            <p:ph type="sldNum" sz="quarter" idx="10"/>
          </p:nvPr>
        </p:nvSpPr>
        <p:spPr/>
        <p:txBody>
          <a:bodyPr/>
          <a:lstStyle>
            <a:lvl1pPr fontAlgn="auto">
              <a:spcBef>
                <a:spcPts val="0"/>
              </a:spcBef>
              <a:spcAft>
                <a:spcPts val="0"/>
              </a:spcAft>
              <a:defRPr/>
            </a:lvl1pPr>
          </a:lstStyle>
          <a:p>
            <a:pPr>
              <a:defRPr/>
            </a:pPr>
            <a:fld id="{B139A029-F9CB-4CF6-AE37-7295E7B66473}" type="slidenum">
              <a:rPr lang="en-US"/>
              <a:pPr>
                <a:defRPr/>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117.xml><?xml version="1.0" encoding="utf-8"?>
<p:sldLayout xmlns:a="http://schemas.openxmlformats.org/drawingml/2006/main" xmlns:r="http://schemas.openxmlformats.org/officeDocument/2006/relationships" xmlns:p="http://schemas.openxmlformats.org/presentationml/2006/main" preserve="1" userDrawn="1">
  <p:cSld name="22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92572" y="1723473"/>
            <a:ext cx="7618412" cy="4257675"/>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itle 4"/>
          <p:cNvSpPr>
            <a:spLocks noGrp="1" noChangeArrowheads="1"/>
          </p:cNvSpPr>
          <p:nvPr>
            <p:ph type="title"/>
          </p:nvPr>
        </p:nvSpPr>
        <p:spPr bwMode="auto">
          <a:xfrm>
            <a:off x="800894" y="348505"/>
            <a:ext cx="7542212" cy="1120775"/>
          </a:xfrm>
          <a:prstGeom prst="rect">
            <a:avLst/>
          </a:prstGeom>
          <a:noFill/>
          <a:ln w="9525">
            <a:noFill/>
            <a:miter lim="800000"/>
            <a:headEnd/>
            <a:tailEnd/>
          </a:ln>
        </p:spPr>
        <p:txBody>
          <a:bodyPr/>
          <a:lstStyle/>
          <a:p>
            <a:pPr lvl="0"/>
            <a:r>
              <a:rPr lang="en-US" dirty="0" smtClean="0"/>
              <a:t>Click to edit Master title style</a:t>
            </a:r>
          </a:p>
        </p:txBody>
      </p:sp>
      <p:sp>
        <p:nvSpPr>
          <p:cNvPr id="4" name="Rectangle 6"/>
          <p:cNvSpPr>
            <a:spLocks noGrp="1" noChangeArrowheads="1"/>
          </p:cNvSpPr>
          <p:nvPr>
            <p:ph type="sldNum" sz="quarter" idx="10"/>
          </p:nvPr>
        </p:nvSpPr>
        <p:spPr/>
        <p:txBody>
          <a:bodyPr/>
          <a:lstStyle>
            <a:lvl1pPr fontAlgn="auto">
              <a:spcBef>
                <a:spcPts val="0"/>
              </a:spcBef>
              <a:spcAft>
                <a:spcPts val="0"/>
              </a:spcAft>
              <a:defRPr/>
            </a:lvl1pPr>
          </a:lstStyle>
          <a:p>
            <a:pPr>
              <a:defRPr/>
            </a:pPr>
            <a:fld id="{B625224F-9FBB-4D5B-9937-C1806BB0A74D}" type="slidenum">
              <a:rPr lang="en-US"/>
              <a:pPr>
                <a:defRPr/>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118.xml><?xml version="1.0" encoding="utf-8"?>
<p:sldLayout xmlns:a="http://schemas.openxmlformats.org/drawingml/2006/main" xmlns:r="http://schemas.openxmlformats.org/officeDocument/2006/relationships" xmlns:p="http://schemas.openxmlformats.org/presentationml/2006/main" preserve="1" userDrawn="1">
  <p:cSld name="11_Title and Text">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88337" y="1724093"/>
            <a:ext cx="3886839" cy="4257675"/>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itle 4"/>
          <p:cNvSpPr>
            <a:spLocks noGrp="1" noChangeArrowheads="1"/>
          </p:cNvSpPr>
          <p:nvPr>
            <p:ph type="title"/>
          </p:nvPr>
        </p:nvSpPr>
        <p:spPr bwMode="auto">
          <a:xfrm>
            <a:off x="800894" y="348505"/>
            <a:ext cx="7542212" cy="1120775"/>
          </a:xfrm>
          <a:prstGeom prst="rect">
            <a:avLst/>
          </a:prstGeom>
          <a:noFill/>
          <a:ln w="9525">
            <a:noFill/>
            <a:miter lim="800000"/>
            <a:headEnd/>
            <a:tailEnd/>
          </a:ln>
        </p:spPr>
        <p:txBody>
          <a:bodyPr/>
          <a:lstStyle/>
          <a:p>
            <a:pPr lvl="0"/>
            <a:r>
              <a:rPr lang="en-US" dirty="0" smtClean="0"/>
              <a:t>Click to edit Master title style</a:t>
            </a:r>
          </a:p>
        </p:txBody>
      </p:sp>
      <p:sp>
        <p:nvSpPr>
          <p:cNvPr id="4" name="Rectangle 6"/>
          <p:cNvSpPr>
            <a:spLocks noGrp="1" noChangeArrowheads="1"/>
          </p:cNvSpPr>
          <p:nvPr>
            <p:ph type="sldNum" sz="quarter" idx="10"/>
          </p:nvPr>
        </p:nvSpPr>
        <p:spPr/>
        <p:txBody>
          <a:bodyPr/>
          <a:lstStyle>
            <a:lvl1pPr fontAlgn="auto">
              <a:spcBef>
                <a:spcPts val="0"/>
              </a:spcBef>
              <a:spcAft>
                <a:spcPts val="0"/>
              </a:spcAft>
              <a:defRPr/>
            </a:lvl1pPr>
          </a:lstStyle>
          <a:p>
            <a:pPr>
              <a:defRPr/>
            </a:pPr>
            <a:fld id="{0EF9A87B-48A9-4BCF-A007-D6FB2C53318D}" type="slidenum">
              <a:rPr lang="en-US"/>
              <a:pPr>
                <a:defRPr/>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119.xml><?xml version="1.0" encoding="utf-8"?>
<p:sldLayout xmlns:a="http://schemas.openxmlformats.org/drawingml/2006/main" xmlns:r="http://schemas.openxmlformats.org/officeDocument/2006/relationships" xmlns:p="http://schemas.openxmlformats.org/presentationml/2006/main" type="obj" preserve="1">
  <p:cSld name="23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04825" y="341313"/>
            <a:ext cx="8137525" cy="1120775"/>
          </a:xfrm>
        </p:spPr>
        <p:txBody>
          <a:bodyPr/>
          <a:lstStyle/>
          <a:p>
            <a:r>
              <a:rPr lang="en-US"/>
              <a:t>Click to edit Master title style</a:t>
            </a:r>
          </a:p>
        </p:txBody>
      </p:sp>
      <p:sp>
        <p:nvSpPr>
          <p:cNvPr id="3" name="Content Placeholder 2"/>
          <p:cNvSpPr>
            <a:spLocks noGrp="1"/>
          </p:cNvSpPr>
          <p:nvPr>
            <p:ph idx="1"/>
          </p:nvPr>
        </p:nvSpPr>
        <p:spPr>
          <a:xfrm>
            <a:off x="504825" y="1724025"/>
            <a:ext cx="8137525" cy="42576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6"/>
          <p:cNvSpPr>
            <a:spLocks noGrp="1" noChangeArrowheads="1"/>
          </p:cNvSpPr>
          <p:nvPr>
            <p:ph type="sldNum" sz="quarter" idx="10"/>
          </p:nvPr>
        </p:nvSpPr>
        <p:spPr/>
        <p:txBody>
          <a:bodyPr/>
          <a:lstStyle>
            <a:lvl1pPr fontAlgn="auto">
              <a:spcBef>
                <a:spcPts val="0"/>
              </a:spcBef>
              <a:spcAft>
                <a:spcPts val="0"/>
              </a:spcAft>
              <a:defRPr/>
            </a:lvl1pPr>
          </a:lstStyle>
          <a:p>
            <a:pPr>
              <a:defRPr/>
            </a:pPr>
            <a:fld id="{CBC99788-F35B-43E9-BD77-A68A317EB5AB}" type="slidenum">
              <a:rPr lang="en-US"/>
              <a:pPr>
                <a:defRPr/>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685800" y="304800"/>
            <a:ext cx="7924800" cy="8382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685800" y="1219200"/>
            <a:ext cx="7924800" cy="5181600"/>
          </a:xfrm>
        </p:spPr>
        <p:txBody>
          <a:bodyPr/>
          <a:lstStyle/>
          <a:p>
            <a:pPr lvl="0"/>
            <a:endParaRPr lang="en-US" noProof="0" smtClean="0"/>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120.xml><?xml version="1.0" encoding="utf-8"?>
<p:sldLayout xmlns:a="http://schemas.openxmlformats.org/drawingml/2006/main" xmlns:r="http://schemas.openxmlformats.org/officeDocument/2006/relationships" xmlns:p="http://schemas.openxmlformats.org/presentationml/2006/main" preserve="1" userDrawn="1">
  <p:cSld name="1_Section Header">
    <p:spTree>
      <p:nvGrpSpPr>
        <p:cNvPr id="1" name=""/>
        <p:cNvGrpSpPr/>
        <p:nvPr/>
      </p:nvGrpSpPr>
      <p:grpSpPr>
        <a:xfrm>
          <a:off x="0" y="0"/>
          <a:ext cx="0" cy="0"/>
          <a:chOff x="0" y="0"/>
          <a:chExt cx="0" cy="0"/>
        </a:xfrm>
      </p:grpSpPr>
      <p:sp>
        <p:nvSpPr>
          <p:cNvPr id="7" name="Title 4"/>
          <p:cNvSpPr>
            <a:spLocks noGrp="1"/>
          </p:cNvSpPr>
          <p:nvPr>
            <p:ph type="ctrTitle" idx="4294967295"/>
          </p:nvPr>
        </p:nvSpPr>
        <p:spPr bwMode="invGray">
          <a:xfrm>
            <a:off x="504825" y="2089483"/>
            <a:ext cx="8137525" cy="1470025"/>
          </a:xfrm>
        </p:spPr>
        <p:txBody>
          <a:bodyPr/>
          <a:lstStyle>
            <a:lvl1pPr algn="ctr">
              <a:defRPr sz="3200"/>
            </a:lvl1pPr>
          </a:lstStyle>
          <a:p>
            <a:r>
              <a:rPr lang="en-US" dirty="0" smtClean="0"/>
              <a:t>Welcome and Introductions</a:t>
            </a:r>
          </a:p>
        </p:txBody>
      </p:sp>
      <p:sp>
        <p:nvSpPr>
          <p:cNvPr id="8" name="Subtitle 3"/>
          <p:cNvSpPr>
            <a:spLocks noGrp="1"/>
          </p:cNvSpPr>
          <p:nvPr>
            <p:ph type="subTitle" idx="4294967295"/>
          </p:nvPr>
        </p:nvSpPr>
        <p:spPr bwMode="invGray">
          <a:xfrm>
            <a:off x="808038" y="3886200"/>
            <a:ext cx="7532687" cy="1752600"/>
          </a:xfrm>
        </p:spPr>
        <p:txBody>
          <a:bodyPr/>
          <a:lstStyle>
            <a:lvl1pPr algn="ctr">
              <a:buNone/>
              <a:defRPr/>
            </a:lvl1pPr>
          </a:lstStyle>
          <a:p>
            <a:endParaRPr lang="en-US" dirty="0" smtClean="0"/>
          </a:p>
        </p:txBody>
      </p:sp>
      <p:sp>
        <p:nvSpPr>
          <p:cNvPr id="4" name="Rectangle 6"/>
          <p:cNvSpPr>
            <a:spLocks noGrp="1" noChangeArrowheads="1"/>
          </p:cNvSpPr>
          <p:nvPr>
            <p:ph type="sldNum" sz="quarter" idx="10"/>
          </p:nvPr>
        </p:nvSpPr>
        <p:spPr bwMode="invGray"/>
        <p:txBody>
          <a:bodyPr/>
          <a:lstStyle>
            <a:lvl1pPr fontAlgn="auto">
              <a:spcBef>
                <a:spcPts val="0"/>
              </a:spcBef>
              <a:spcAft>
                <a:spcPts val="0"/>
              </a:spcAft>
              <a:defRPr/>
            </a:lvl1pPr>
          </a:lstStyle>
          <a:p>
            <a:pPr>
              <a:defRPr/>
            </a:pPr>
            <a:fld id="{8C4650DB-29B8-4AED-8263-7392E6EFCA58}" type="slidenum">
              <a:rPr lang="en-US"/>
              <a:pPr>
                <a:defRPr/>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121.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8" name="Subtitle 3"/>
          <p:cNvSpPr>
            <a:spLocks noGrp="1"/>
          </p:cNvSpPr>
          <p:nvPr>
            <p:ph type="subTitle" idx="4294967295"/>
          </p:nvPr>
        </p:nvSpPr>
        <p:spPr bwMode="invGray">
          <a:xfrm>
            <a:off x="808038" y="3886200"/>
            <a:ext cx="7532687" cy="1752600"/>
          </a:xfrm>
        </p:spPr>
        <p:txBody>
          <a:bodyPr/>
          <a:lstStyle>
            <a:lvl1pPr algn="ctr">
              <a:buNone/>
              <a:defRPr/>
            </a:lvl1pPr>
          </a:lstStyle>
          <a:p>
            <a:endParaRPr lang="en-US" dirty="0" smtClean="0"/>
          </a:p>
        </p:txBody>
      </p:sp>
      <p:sp>
        <p:nvSpPr>
          <p:cNvPr id="3" name="Rectangle 6"/>
          <p:cNvSpPr>
            <a:spLocks noGrp="1" noChangeArrowheads="1"/>
          </p:cNvSpPr>
          <p:nvPr>
            <p:ph type="sldNum" sz="quarter" idx="10"/>
          </p:nvPr>
        </p:nvSpPr>
        <p:spPr bwMode="invGray"/>
        <p:txBody>
          <a:bodyPr/>
          <a:lstStyle>
            <a:lvl1pPr fontAlgn="auto">
              <a:spcBef>
                <a:spcPts val="0"/>
              </a:spcBef>
              <a:spcAft>
                <a:spcPts val="0"/>
              </a:spcAft>
              <a:defRPr/>
            </a:lvl1pPr>
          </a:lstStyle>
          <a:p>
            <a:pPr>
              <a:defRPr/>
            </a:pPr>
            <a:fld id="{AEC74539-AF80-4264-8B26-5FC84A5229A3}" type="slidenum">
              <a:rPr lang="en-US"/>
              <a:pPr>
                <a:defRPr/>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122.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4" name="Rectangle 4"/>
          <p:cNvSpPr>
            <a:spLocks noGrp="1" noChangeArrowheads="1"/>
          </p:cNvSpPr>
          <p:nvPr>
            <p:ph type="title"/>
          </p:nvPr>
        </p:nvSpPr>
        <p:spPr bwMode="auto">
          <a:xfrm>
            <a:off x="504825" y="348505"/>
            <a:ext cx="8137525" cy="1120775"/>
          </a:xfrm>
          <a:prstGeom prst="rect">
            <a:avLst/>
          </a:prstGeom>
          <a:noFill/>
          <a:ln w="9525">
            <a:noFill/>
            <a:miter lim="800000"/>
            <a:headEnd/>
            <a:tailEnd/>
          </a:ln>
        </p:spPr>
        <p:txBody>
          <a:bodyPr/>
          <a:lstStyle/>
          <a:p>
            <a:pPr lvl="0"/>
            <a:r>
              <a:rPr lang="en-US" dirty="0" smtClean="0"/>
              <a:t>Click to edit Master title style</a:t>
            </a:r>
          </a:p>
        </p:txBody>
      </p:sp>
      <p:sp>
        <p:nvSpPr>
          <p:cNvPr id="3" name="Rectangle 6"/>
          <p:cNvSpPr>
            <a:spLocks noGrp="1" noChangeArrowheads="1"/>
          </p:cNvSpPr>
          <p:nvPr>
            <p:ph type="sldNum" sz="quarter" idx="10"/>
          </p:nvPr>
        </p:nvSpPr>
        <p:spPr/>
        <p:txBody>
          <a:bodyPr/>
          <a:lstStyle>
            <a:lvl1pPr fontAlgn="auto">
              <a:spcBef>
                <a:spcPts val="0"/>
              </a:spcBef>
              <a:spcAft>
                <a:spcPts val="0"/>
              </a:spcAft>
              <a:defRPr/>
            </a:lvl1pPr>
          </a:lstStyle>
          <a:p>
            <a:pPr>
              <a:defRPr/>
            </a:pPr>
            <a:fld id="{CA1039F7-0383-4D4A-825A-AA23DDBC70FD}" type="slidenum">
              <a:rPr lang="en-US"/>
              <a:pPr>
                <a:defRPr/>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12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bwMode="invGray"/>
        <p:txBody>
          <a:bodyPr/>
          <a:lstStyle>
            <a:lvl1pPr fontAlgn="auto">
              <a:spcBef>
                <a:spcPts val="0"/>
              </a:spcBef>
              <a:spcAft>
                <a:spcPts val="0"/>
              </a:spcAft>
              <a:defRPr/>
            </a:lvl1pPr>
          </a:lstStyle>
          <a:p>
            <a:pPr>
              <a:defRPr/>
            </a:pPr>
            <a:fld id="{AD5B01EF-254B-4A52-B3E4-895C856A1E16}" type="slidenum">
              <a:rPr lang="en-US"/>
              <a:pPr>
                <a:defRPr/>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124.xml><?xml version="1.0" encoding="utf-8"?>
<p:sldLayout xmlns:a="http://schemas.openxmlformats.org/drawingml/2006/main" xmlns:r="http://schemas.openxmlformats.org/officeDocument/2006/relationships" xmlns:p="http://schemas.openxmlformats.org/presentationml/2006/main" preserve="1" userDrawn="1">
  <p:cSld name="Title and Table">
    <p:spTree>
      <p:nvGrpSpPr>
        <p:cNvPr id="1" name=""/>
        <p:cNvGrpSpPr/>
        <p:nvPr/>
      </p:nvGrpSpPr>
      <p:grpSpPr>
        <a:xfrm>
          <a:off x="0" y="0"/>
          <a:ext cx="0" cy="0"/>
          <a:chOff x="0" y="0"/>
          <a:chExt cx="0" cy="0"/>
        </a:xfrm>
      </p:grpSpPr>
      <p:sp>
        <p:nvSpPr>
          <p:cNvPr id="3" name="Table Placeholder 2"/>
          <p:cNvSpPr>
            <a:spLocks noGrp="1"/>
          </p:cNvSpPr>
          <p:nvPr>
            <p:ph type="tbl" idx="1"/>
          </p:nvPr>
        </p:nvSpPr>
        <p:spPr>
          <a:xfrm>
            <a:off x="694284" y="1723473"/>
            <a:ext cx="7618412" cy="4257675"/>
          </a:xfrm>
        </p:spPr>
        <p:txBody>
          <a:bodyPr/>
          <a:lstStyle/>
          <a:p>
            <a:pPr lvl="0"/>
            <a:endParaRPr lang="en-US" noProof="0" dirty="0" smtClean="0"/>
          </a:p>
        </p:txBody>
      </p:sp>
      <p:sp>
        <p:nvSpPr>
          <p:cNvPr id="5" name="Title 4"/>
          <p:cNvSpPr>
            <a:spLocks noGrp="1" noChangeArrowheads="1"/>
          </p:cNvSpPr>
          <p:nvPr>
            <p:ph type="title"/>
          </p:nvPr>
        </p:nvSpPr>
        <p:spPr bwMode="auto">
          <a:xfrm>
            <a:off x="800894" y="348505"/>
            <a:ext cx="7542212" cy="1120775"/>
          </a:xfrm>
          <a:prstGeom prst="rect">
            <a:avLst/>
          </a:prstGeom>
          <a:noFill/>
          <a:ln w="9525">
            <a:noFill/>
            <a:miter lim="800000"/>
            <a:headEnd/>
            <a:tailEnd/>
          </a:ln>
        </p:spPr>
        <p:txBody>
          <a:bodyPr/>
          <a:lstStyle/>
          <a:p>
            <a:pPr lvl="0"/>
            <a:r>
              <a:rPr lang="en-US" dirty="0" smtClean="0"/>
              <a:t>Click to edit Master title style</a:t>
            </a:r>
          </a:p>
        </p:txBody>
      </p:sp>
      <p:sp>
        <p:nvSpPr>
          <p:cNvPr id="4" name="Rectangle 6"/>
          <p:cNvSpPr>
            <a:spLocks noGrp="1" noChangeArrowheads="1"/>
          </p:cNvSpPr>
          <p:nvPr>
            <p:ph type="sldNum" sz="quarter" idx="10"/>
          </p:nvPr>
        </p:nvSpPr>
        <p:spPr/>
        <p:txBody>
          <a:bodyPr/>
          <a:lstStyle>
            <a:lvl1pPr fontAlgn="auto">
              <a:spcBef>
                <a:spcPts val="0"/>
              </a:spcBef>
              <a:spcAft>
                <a:spcPts val="0"/>
              </a:spcAft>
              <a:defRPr/>
            </a:lvl1pPr>
          </a:lstStyle>
          <a:p>
            <a:pPr>
              <a:defRPr/>
            </a:pPr>
            <a:fld id="{CBFB323C-DCCB-44E6-976D-CFD9F61E4E9B}" type="slidenum">
              <a:rPr lang="en-US"/>
              <a:pPr>
                <a:defRPr/>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125.xml><?xml version="1.0" encoding="utf-8"?>
<p:sldLayout xmlns:a="http://schemas.openxmlformats.org/drawingml/2006/main" xmlns:r="http://schemas.openxmlformats.org/officeDocument/2006/relationships" xmlns:p="http://schemas.openxmlformats.org/presentationml/2006/main" preserve="1" userDrawn="1">
  <p:cSld name="Title, Text, and Content">
    <p:spTree>
      <p:nvGrpSpPr>
        <p:cNvPr id="1" name=""/>
        <p:cNvGrpSpPr/>
        <p:nvPr/>
      </p:nvGrpSpPr>
      <p:grpSpPr>
        <a:xfrm>
          <a:off x="0" y="0"/>
          <a:ext cx="0" cy="0"/>
          <a:chOff x="0" y="0"/>
          <a:chExt cx="0" cy="0"/>
        </a:xfrm>
      </p:grpSpPr>
      <p:sp>
        <p:nvSpPr>
          <p:cNvPr id="3" name="Text Placeholder 2"/>
          <p:cNvSpPr>
            <a:spLocks noGrp="1"/>
          </p:cNvSpPr>
          <p:nvPr>
            <p:ph type="body" sz="half" idx="1"/>
          </p:nvPr>
        </p:nvSpPr>
        <p:spPr>
          <a:xfrm>
            <a:off x="694284" y="1723473"/>
            <a:ext cx="3732212" cy="4257675"/>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06192" y="1709825"/>
            <a:ext cx="3733800" cy="4257675"/>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Rectangle 4"/>
          <p:cNvSpPr>
            <a:spLocks noGrp="1" noChangeArrowheads="1"/>
          </p:cNvSpPr>
          <p:nvPr>
            <p:ph type="title"/>
          </p:nvPr>
        </p:nvSpPr>
        <p:spPr bwMode="auto">
          <a:xfrm>
            <a:off x="800894" y="348505"/>
            <a:ext cx="7542212" cy="1120775"/>
          </a:xfrm>
          <a:prstGeom prst="rect">
            <a:avLst/>
          </a:prstGeom>
          <a:noFill/>
          <a:ln w="9525">
            <a:noFill/>
            <a:miter lim="800000"/>
            <a:headEnd/>
            <a:tailEnd/>
          </a:ln>
        </p:spPr>
        <p:txBody>
          <a:bodyPr/>
          <a:lstStyle/>
          <a:p>
            <a:pPr lvl="0"/>
            <a:r>
              <a:rPr lang="en-US" dirty="0" smtClean="0"/>
              <a:t>Click to edit Master title style</a:t>
            </a:r>
          </a:p>
        </p:txBody>
      </p:sp>
      <p:sp>
        <p:nvSpPr>
          <p:cNvPr id="5" name="Rectangle 6"/>
          <p:cNvSpPr>
            <a:spLocks noGrp="1" noChangeArrowheads="1"/>
          </p:cNvSpPr>
          <p:nvPr>
            <p:ph type="sldNum" sz="quarter" idx="10"/>
          </p:nvPr>
        </p:nvSpPr>
        <p:spPr/>
        <p:txBody>
          <a:bodyPr/>
          <a:lstStyle>
            <a:lvl1pPr fontAlgn="auto">
              <a:spcBef>
                <a:spcPts val="0"/>
              </a:spcBef>
              <a:spcAft>
                <a:spcPts val="0"/>
              </a:spcAft>
              <a:defRPr/>
            </a:lvl1pPr>
          </a:lstStyle>
          <a:p>
            <a:pPr>
              <a:defRPr/>
            </a:pPr>
            <a:fld id="{8D96140C-0B76-44A6-8DE2-742F612E1D50}" type="slidenum">
              <a:rPr lang="en-US"/>
              <a:pPr>
                <a:defRPr/>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126.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504825" y="1723473"/>
            <a:ext cx="8137525" cy="4257675"/>
          </a:xfrm>
        </p:spPr>
        <p:txBody>
          <a:bodyPr/>
          <a:lstStyle>
            <a:lvl1pPr>
              <a:spcBef>
                <a:spcPts val="1800"/>
              </a:spcBef>
              <a:defRPr/>
            </a:lvl1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itle 4"/>
          <p:cNvSpPr>
            <a:spLocks noGrp="1" noChangeArrowheads="1"/>
          </p:cNvSpPr>
          <p:nvPr>
            <p:ph type="title"/>
          </p:nvPr>
        </p:nvSpPr>
        <p:spPr bwMode="auto">
          <a:xfrm>
            <a:off x="504825" y="348505"/>
            <a:ext cx="8137525" cy="1120775"/>
          </a:xfrm>
          <a:prstGeom prst="rect">
            <a:avLst/>
          </a:prstGeom>
          <a:noFill/>
          <a:ln w="9525">
            <a:noFill/>
            <a:miter lim="800000"/>
            <a:headEnd/>
            <a:tailEnd/>
          </a:ln>
        </p:spPr>
        <p:txBody>
          <a:bodyPr/>
          <a:lstStyle/>
          <a:p>
            <a:pPr lvl="0"/>
            <a:r>
              <a:rPr lang="en-US" dirty="0" smtClean="0"/>
              <a:t>Click to edit Master title style</a:t>
            </a:r>
          </a:p>
        </p:txBody>
      </p:sp>
      <p:sp>
        <p:nvSpPr>
          <p:cNvPr id="4" name="Rectangle 6"/>
          <p:cNvSpPr>
            <a:spLocks noGrp="1" noChangeArrowheads="1"/>
          </p:cNvSpPr>
          <p:nvPr>
            <p:ph type="sldNum" sz="quarter" idx="10"/>
          </p:nvPr>
        </p:nvSpPr>
        <p:spPr/>
        <p:txBody>
          <a:bodyPr/>
          <a:lstStyle>
            <a:lvl1pPr fontAlgn="auto">
              <a:spcBef>
                <a:spcPts val="0"/>
              </a:spcBef>
              <a:spcAft>
                <a:spcPts val="0"/>
              </a:spcAft>
              <a:defRPr/>
            </a:lvl1pPr>
          </a:lstStyle>
          <a:p>
            <a:pPr>
              <a:defRPr/>
            </a:pPr>
            <a:fld id="{56BB11D6-7EA2-4EDB-8C11-DCFF3B3C1E7A}" type="slidenum">
              <a:rPr lang="en-US"/>
              <a:pPr>
                <a:defRPr/>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127.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92572" y="1723473"/>
            <a:ext cx="7618412" cy="4257675"/>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itle 4"/>
          <p:cNvSpPr>
            <a:spLocks noGrp="1" noChangeArrowheads="1"/>
          </p:cNvSpPr>
          <p:nvPr>
            <p:ph type="title"/>
          </p:nvPr>
        </p:nvSpPr>
        <p:spPr bwMode="auto">
          <a:xfrm>
            <a:off x="800894" y="348505"/>
            <a:ext cx="7542212" cy="1120775"/>
          </a:xfrm>
          <a:prstGeom prst="rect">
            <a:avLst/>
          </a:prstGeom>
          <a:noFill/>
          <a:ln w="9525">
            <a:noFill/>
            <a:miter lim="800000"/>
            <a:headEnd/>
            <a:tailEnd/>
          </a:ln>
        </p:spPr>
        <p:txBody>
          <a:bodyPr/>
          <a:lstStyle/>
          <a:p>
            <a:pPr lvl="0"/>
            <a:r>
              <a:rPr lang="en-US" dirty="0" smtClean="0"/>
              <a:t>Click to edit Master title style</a:t>
            </a:r>
          </a:p>
        </p:txBody>
      </p:sp>
      <p:sp>
        <p:nvSpPr>
          <p:cNvPr id="4" name="Rectangle 6"/>
          <p:cNvSpPr>
            <a:spLocks noGrp="1" noChangeArrowheads="1"/>
          </p:cNvSpPr>
          <p:nvPr>
            <p:ph type="sldNum" sz="quarter" idx="10"/>
          </p:nvPr>
        </p:nvSpPr>
        <p:spPr/>
        <p:txBody>
          <a:bodyPr/>
          <a:lstStyle>
            <a:lvl1pPr fontAlgn="auto">
              <a:spcBef>
                <a:spcPts val="0"/>
              </a:spcBef>
              <a:spcAft>
                <a:spcPts val="0"/>
              </a:spcAft>
              <a:defRPr/>
            </a:lvl1pPr>
          </a:lstStyle>
          <a:p>
            <a:pPr>
              <a:defRPr/>
            </a:pPr>
            <a:fld id="{5847C8DB-7F39-48A0-92A7-978B58767131}" type="slidenum">
              <a:rPr lang="en-US"/>
              <a:pPr>
                <a:defRPr/>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128.xml><?xml version="1.0" encoding="utf-8"?>
<p:sldLayout xmlns:a="http://schemas.openxmlformats.org/drawingml/2006/main" xmlns:r="http://schemas.openxmlformats.org/officeDocument/2006/relationships" xmlns:p="http://schemas.openxmlformats.org/presentationml/2006/main" preserve="1" userDrawn="1">
  <p:cSld name="Title and Text">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88337" y="1724093"/>
            <a:ext cx="3886839" cy="4257675"/>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itle 4"/>
          <p:cNvSpPr>
            <a:spLocks noGrp="1" noChangeArrowheads="1"/>
          </p:cNvSpPr>
          <p:nvPr>
            <p:ph type="title"/>
          </p:nvPr>
        </p:nvSpPr>
        <p:spPr bwMode="auto">
          <a:xfrm>
            <a:off x="800894" y="348505"/>
            <a:ext cx="7542212" cy="1120775"/>
          </a:xfrm>
          <a:prstGeom prst="rect">
            <a:avLst/>
          </a:prstGeom>
          <a:noFill/>
          <a:ln w="9525">
            <a:noFill/>
            <a:miter lim="800000"/>
            <a:headEnd/>
            <a:tailEnd/>
          </a:ln>
        </p:spPr>
        <p:txBody>
          <a:bodyPr/>
          <a:lstStyle/>
          <a:p>
            <a:pPr lvl="0"/>
            <a:r>
              <a:rPr lang="en-US" dirty="0" smtClean="0"/>
              <a:t>Click to edit Master title style</a:t>
            </a:r>
          </a:p>
        </p:txBody>
      </p:sp>
      <p:sp>
        <p:nvSpPr>
          <p:cNvPr id="4" name="Rectangle 6"/>
          <p:cNvSpPr>
            <a:spLocks noGrp="1" noChangeArrowheads="1"/>
          </p:cNvSpPr>
          <p:nvPr>
            <p:ph type="sldNum" sz="quarter" idx="10"/>
          </p:nvPr>
        </p:nvSpPr>
        <p:spPr/>
        <p:txBody>
          <a:bodyPr/>
          <a:lstStyle>
            <a:lvl1pPr fontAlgn="auto">
              <a:spcBef>
                <a:spcPts val="0"/>
              </a:spcBef>
              <a:spcAft>
                <a:spcPts val="0"/>
              </a:spcAft>
              <a:defRPr/>
            </a:lvl1pPr>
          </a:lstStyle>
          <a:p>
            <a:pPr>
              <a:defRPr/>
            </a:pPr>
            <a:fld id="{0DEDA484-51F5-4647-A449-5A35508BE296}" type="slidenum">
              <a:rPr lang="en-US"/>
              <a:pPr>
                <a:defRPr/>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129.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bwMode="invGray"/>
        <p:txBody>
          <a:bodyPr/>
          <a:lstStyle>
            <a:lvl1pPr fontAlgn="auto">
              <a:spcBef>
                <a:spcPts val="0"/>
              </a:spcBef>
              <a:spcAft>
                <a:spcPts val="0"/>
              </a:spcAft>
              <a:defRPr/>
            </a:lvl1pPr>
          </a:lstStyle>
          <a:p>
            <a:pPr>
              <a:defRPr/>
            </a:pPr>
            <a:fld id="{12F3CF21-6A7D-4B13-A402-4B0DCE8D4B69}" type="slidenum">
              <a:rPr lang="en-US"/>
              <a:pPr>
                <a:defRPr/>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chart" preserve="1">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685800" y="304800"/>
            <a:ext cx="7924800" cy="838200"/>
          </a:xfrm>
        </p:spPr>
        <p:txBody>
          <a:bodyPr/>
          <a:lstStyle/>
          <a:p>
            <a:r>
              <a:rPr lang="en-US" smtClean="0"/>
              <a:t>Click to edit Master title style</a:t>
            </a:r>
            <a:endParaRPr lang="en-US"/>
          </a:p>
        </p:txBody>
      </p:sp>
      <p:sp>
        <p:nvSpPr>
          <p:cNvPr id="3" name="Chart Placeholder 2"/>
          <p:cNvSpPr>
            <a:spLocks noGrp="1"/>
          </p:cNvSpPr>
          <p:nvPr>
            <p:ph type="chart" idx="1"/>
          </p:nvPr>
        </p:nvSpPr>
        <p:spPr>
          <a:xfrm>
            <a:off x="685800" y="1219200"/>
            <a:ext cx="7924800" cy="5181600"/>
          </a:xfrm>
        </p:spPr>
        <p:txBody>
          <a:bodyPr/>
          <a:lstStyle/>
          <a:p>
            <a:pPr lvl="0"/>
            <a:endParaRPr lang="en-US" noProof="0" smtClean="0"/>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130.xml><?xml version="1.0" encoding="utf-8"?>
<p:sldLayout xmlns:a="http://schemas.openxmlformats.org/drawingml/2006/main" xmlns:r="http://schemas.openxmlformats.org/officeDocument/2006/relationships" xmlns:p="http://schemas.openxmlformats.org/presentationml/2006/main" preserve="1" userDrawn="1">
  <p:cSld name="2_Section Header">
    <p:spTree>
      <p:nvGrpSpPr>
        <p:cNvPr id="1" name=""/>
        <p:cNvGrpSpPr/>
        <p:nvPr/>
      </p:nvGrpSpPr>
      <p:grpSpPr>
        <a:xfrm>
          <a:off x="0" y="0"/>
          <a:ext cx="0" cy="0"/>
          <a:chOff x="0" y="0"/>
          <a:chExt cx="0" cy="0"/>
        </a:xfrm>
      </p:grpSpPr>
      <p:sp>
        <p:nvSpPr>
          <p:cNvPr id="7" name="Title 4"/>
          <p:cNvSpPr>
            <a:spLocks noGrp="1"/>
          </p:cNvSpPr>
          <p:nvPr>
            <p:ph type="ctrTitle" idx="4294967295"/>
          </p:nvPr>
        </p:nvSpPr>
        <p:spPr bwMode="invGray">
          <a:xfrm>
            <a:off x="805658" y="2089483"/>
            <a:ext cx="7532687" cy="1470025"/>
          </a:xfrm>
        </p:spPr>
        <p:txBody>
          <a:bodyPr/>
          <a:lstStyle>
            <a:lvl1pPr algn="ctr">
              <a:defRPr sz="3200"/>
            </a:lvl1pPr>
          </a:lstStyle>
          <a:p>
            <a:r>
              <a:rPr lang="en-US" dirty="0" smtClean="0"/>
              <a:t>Welcome and Introductions</a:t>
            </a:r>
          </a:p>
        </p:txBody>
      </p:sp>
      <p:sp>
        <p:nvSpPr>
          <p:cNvPr id="8" name="Subtitle 3"/>
          <p:cNvSpPr>
            <a:spLocks noGrp="1"/>
          </p:cNvSpPr>
          <p:nvPr>
            <p:ph type="subTitle" idx="4294967295"/>
          </p:nvPr>
        </p:nvSpPr>
        <p:spPr bwMode="invGray">
          <a:xfrm>
            <a:off x="808038" y="3886200"/>
            <a:ext cx="7532687" cy="1752600"/>
          </a:xfrm>
        </p:spPr>
        <p:txBody>
          <a:bodyPr/>
          <a:lstStyle>
            <a:lvl1pPr algn="ctr">
              <a:buNone/>
              <a:defRPr/>
            </a:lvl1pPr>
          </a:lstStyle>
          <a:p>
            <a:endParaRPr lang="en-US" dirty="0" smtClean="0"/>
          </a:p>
        </p:txBody>
      </p:sp>
      <p:sp>
        <p:nvSpPr>
          <p:cNvPr id="4" name="Rectangle 6"/>
          <p:cNvSpPr>
            <a:spLocks noGrp="1" noChangeArrowheads="1"/>
          </p:cNvSpPr>
          <p:nvPr>
            <p:ph type="sldNum" sz="quarter" idx="10"/>
          </p:nvPr>
        </p:nvSpPr>
        <p:spPr bwMode="invGray"/>
        <p:txBody>
          <a:bodyPr/>
          <a:lstStyle>
            <a:lvl1pPr fontAlgn="auto">
              <a:spcBef>
                <a:spcPts val="0"/>
              </a:spcBef>
              <a:spcAft>
                <a:spcPts val="0"/>
              </a:spcAft>
              <a:defRPr>
                <a:solidFill>
                  <a:srgbClr val="FFFFFF"/>
                </a:solidFill>
              </a:defRPr>
            </a:lvl1pPr>
          </a:lstStyle>
          <a:p>
            <a:pPr>
              <a:defRPr/>
            </a:pPr>
            <a:fld id="{48E22C86-C314-44DC-8563-D9E6F36FBFA1}" type="slidenum">
              <a:rPr lang="en-US"/>
              <a:pPr>
                <a:defRPr/>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131.xml><?xml version="1.0" encoding="utf-8"?>
<p:sldLayout xmlns:a="http://schemas.openxmlformats.org/drawingml/2006/main" xmlns:r="http://schemas.openxmlformats.org/officeDocument/2006/relationships" xmlns:p="http://schemas.openxmlformats.org/presentationml/2006/main" preserve="1" userDrawn="1">
  <p:cSld name="3_Section Header">
    <p:spTree>
      <p:nvGrpSpPr>
        <p:cNvPr id="1" name=""/>
        <p:cNvGrpSpPr/>
        <p:nvPr/>
      </p:nvGrpSpPr>
      <p:grpSpPr>
        <a:xfrm>
          <a:off x="0" y="0"/>
          <a:ext cx="0" cy="0"/>
          <a:chOff x="0" y="0"/>
          <a:chExt cx="0" cy="0"/>
        </a:xfrm>
      </p:grpSpPr>
      <p:sp>
        <p:nvSpPr>
          <p:cNvPr id="8" name="Subtitle 3"/>
          <p:cNvSpPr>
            <a:spLocks noGrp="1"/>
          </p:cNvSpPr>
          <p:nvPr>
            <p:ph type="subTitle" idx="4294967295"/>
          </p:nvPr>
        </p:nvSpPr>
        <p:spPr bwMode="invGray">
          <a:xfrm>
            <a:off x="808038" y="3886200"/>
            <a:ext cx="7532687" cy="1752600"/>
          </a:xfrm>
        </p:spPr>
        <p:txBody>
          <a:bodyPr/>
          <a:lstStyle>
            <a:lvl1pPr algn="ctr">
              <a:buNone/>
              <a:defRPr/>
            </a:lvl1pPr>
          </a:lstStyle>
          <a:p>
            <a:endParaRPr lang="en-US" dirty="0" smtClean="0"/>
          </a:p>
        </p:txBody>
      </p:sp>
      <p:sp>
        <p:nvSpPr>
          <p:cNvPr id="3" name="Rectangle 6"/>
          <p:cNvSpPr>
            <a:spLocks noGrp="1" noChangeArrowheads="1"/>
          </p:cNvSpPr>
          <p:nvPr>
            <p:ph type="sldNum" sz="quarter" idx="10"/>
          </p:nvPr>
        </p:nvSpPr>
        <p:spPr bwMode="invGray"/>
        <p:txBody>
          <a:bodyPr/>
          <a:lstStyle>
            <a:lvl1pPr fontAlgn="auto">
              <a:spcBef>
                <a:spcPts val="0"/>
              </a:spcBef>
              <a:spcAft>
                <a:spcPts val="0"/>
              </a:spcAft>
              <a:defRPr>
                <a:solidFill>
                  <a:srgbClr val="FFFFFF"/>
                </a:solidFill>
              </a:defRPr>
            </a:lvl1pPr>
          </a:lstStyle>
          <a:p>
            <a:pPr>
              <a:defRPr/>
            </a:pPr>
            <a:fld id="{554E4FBB-AFF8-4424-B666-DE2CAB508C1E}" type="slidenum">
              <a:rPr lang="en-US"/>
              <a:pPr>
                <a:defRPr/>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132.xml><?xml version="1.0" encoding="utf-8"?>
<p:sldLayout xmlns:a="http://schemas.openxmlformats.org/drawingml/2006/main" xmlns:r="http://schemas.openxmlformats.org/officeDocument/2006/relationships" xmlns:p="http://schemas.openxmlformats.org/presentationml/2006/main" preserve="1" userDrawn="1">
  <p:cSld name="1_Title Only">
    <p:spTree>
      <p:nvGrpSpPr>
        <p:cNvPr id="1" name=""/>
        <p:cNvGrpSpPr/>
        <p:nvPr/>
      </p:nvGrpSpPr>
      <p:grpSpPr>
        <a:xfrm>
          <a:off x="0" y="0"/>
          <a:ext cx="0" cy="0"/>
          <a:chOff x="0" y="0"/>
          <a:chExt cx="0" cy="0"/>
        </a:xfrm>
      </p:grpSpPr>
      <p:sp>
        <p:nvSpPr>
          <p:cNvPr id="4" name="Rectangle 4"/>
          <p:cNvSpPr>
            <a:spLocks noGrp="1" noChangeArrowheads="1"/>
          </p:cNvSpPr>
          <p:nvPr>
            <p:ph type="title"/>
          </p:nvPr>
        </p:nvSpPr>
        <p:spPr bwMode="auto">
          <a:xfrm>
            <a:off x="800894" y="348505"/>
            <a:ext cx="7542212" cy="1120775"/>
          </a:xfrm>
          <a:prstGeom prst="rect">
            <a:avLst/>
          </a:prstGeom>
          <a:noFill/>
          <a:ln w="9525">
            <a:noFill/>
            <a:miter lim="800000"/>
            <a:headEnd/>
            <a:tailEnd/>
          </a:ln>
        </p:spPr>
        <p:txBody>
          <a:bodyPr/>
          <a:lstStyle/>
          <a:p>
            <a:pPr lvl="0"/>
            <a:r>
              <a:rPr lang="en-US" dirty="0" smtClean="0"/>
              <a:t>Click to edit Master title style</a:t>
            </a:r>
          </a:p>
        </p:txBody>
      </p:sp>
      <p:sp>
        <p:nvSpPr>
          <p:cNvPr id="3" name="Rectangle 6"/>
          <p:cNvSpPr>
            <a:spLocks noGrp="1" noChangeArrowheads="1"/>
          </p:cNvSpPr>
          <p:nvPr>
            <p:ph type="sldNum" sz="quarter" idx="10"/>
          </p:nvPr>
        </p:nvSpPr>
        <p:spPr/>
        <p:txBody>
          <a:bodyPr/>
          <a:lstStyle>
            <a:lvl1pPr fontAlgn="auto">
              <a:spcBef>
                <a:spcPts val="0"/>
              </a:spcBef>
              <a:spcAft>
                <a:spcPts val="0"/>
              </a:spcAft>
              <a:defRPr/>
            </a:lvl1pPr>
          </a:lstStyle>
          <a:p>
            <a:pPr>
              <a:defRPr/>
            </a:pPr>
            <a:fld id="{B331131D-A316-4560-91B8-60C1B022768F}" type="slidenum">
              <a:rPr lang="en-US"/>
              <a:pPr>
                <a:defRPr/>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133.xml><?xml version="1.0" encoding="utf-8"?>
<p:sldLayout xmlns:a="http://schemas.openxmlformats.org/drawingml/2006/main" xmlns:r="http://schemas.openxmlformats.org/officeDocument/2006/relationships" xmlns:p="http://schemas.openxmlformats.org/presentationml/2006/main" preserve="1" userDrawn="1">
  <p:cSld name="1_Title and Table">
    <p:spTree>
      <p:nvGrpSpPr>
        <p:cNvPr id="1" name=""/>
        <p:cNvGrpSpPr/>
        <p:nvPr/>
      </p:nvGrpSpPr>
      <p:grpSpPr>
        <a:xfrm>
          <a:off x="0" y="0"/>
          <a:ext cx="0" cy="0"/>
          <a:chOff x="0" y="0"/>
          <a:chExt cx="0" cy="0"/>
        </a:xfrm>
      </p:grpSpPr>
      <p:sp>
        <p:nvSpPr>
          <p:cNvPr id="3" name="Table Placeholder 2"/>
          <p:cNvSpPr>
            <a:spLocks noGrp="1"/>
          </p:cNvSpPr>
          <p:nvPr>
            <p:ph type="tbl" idx="1"/>
          </p:nvPr>
        </p:nvSpPr>
        <p:spPr>
          <a:xfrm>
            <a:off x="694284" y="1723473"/>
            <a:ext cx="7618412" cy="4257675"/>
          </a:xfrm>
        </p:spPr>
        <p:txBody>
          <a:bodyPr/>
          <a:lstStyle/>
          <a:p>
            <a:pPr lvl="0"/>
            <a:endParaRPr lang="en-US" noProof="0" dirty="0" smtClean="0"/>
          </a:p>
        </p:txBody>
      </p:sp>
      <p:sp>
        <p:nvSpPr>
          <p:cNvPr id="5" name="Title 4"/>
          <p:cNvSpPr>
            <a:spLocks noGrp="1" noChangeArrowheads="1"/>
          </p:cNvSpPr>
          <p:nvPr>
            <p:ph type="title"/>
          </p:nvPr>
        </p:nvSpPr>
        <p:spPr bwMode="auto">
          <a:xfrm>
            <a:off x="800894" y="348505"/>
            <a:ext cx="7542212" cy="1120775"/>
          </a:xfrm>
          <a:prstGeom prst="rect">
            <a:avLst/>
          </a:prstGeom>
          <a:noFill/>
          <a:ln w="9525">
            <a:noFill/>
            <a:miter lim="800000"/>
            <a:headEnd/>
            <a:tailEnd/>
          </a:ln>
        </p:spPr>
        <p:txBody>
          <a:bodyPr/>
          <a:lstStyle/>
          <a:p>
            <a:pPr lvl="0"/>
            <a:r>
              <a:rPr lang="en-US" dirty="0" smtClean="0"/>
              <a:t>Click to edit Master title style</a:t>
            </a:r>
          </a:p>
        </p:txBody>
      </p:sp>
      <p:sp>
        <p:nvSpPr>
          <p:cNvPr id="4" name="Rectangle 6"/>
          <p:cNvSpPr>
            <a:spLocks noGrp="1" noChangeArrowheads="1"/>
          </p:cNvSpPr>
          <p:nvPr>
            <p:ph type="sldNum" sz="quarter" idx="10"/>
          </p:nvPr>
        </p:nvSpPr>
        <p:spPr/>
        <p:txBody>
          <a:bodyPr/>
          <a:lstStyle>
            <a:lvl1pPr fontAlgn="auto">
              <a:spcBef>
                <a:spcPts val="0"/>
              </a:spcBef>
              <a:spcAft>
                <a:spcPts val="0"/>
              </a:spcAft>
              <a:defRPr/>
            </a:lvl1pPr>
          </a:lstStyle>
          <a:p>
            <a:pPr>
              <a:defRPr/>
            </a:pPr>
            <a:fld id="{C745F402-25F0-4197-895B-B41924B9BC54}" type="slidenum">
              <a:rPr lang="en-US"/>
              <a:pPr>
                <a:defRPr/>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134.xml><?xml version="1.0" encoding="utf-8"?>
<p:sldLayout xmlns:a="http://schemas.openxmlformats.org/drawingml/2006/main" xmlns:r="http://schemas.openxmlformats.org/officeDocument/2006/relationships" xmlns:p="http://schemas.openxmlformats.org/presentationml/2006/main" preserve="1" userDrawn="1">
  <p:cSld name="1_Title, Text, and Content">
    <p:spTree>
      <p:nvGrpSpPr>
        <p:cNvPr id="1" name=""/>
        <p:cNvGrpSpPr/>
        <p:nvPr/>
      </p:nvGrpSpPr>
      <p:grpSpPr>
        <a:xfrm>
          <a:off x="0" y="0"/>
          <a:ext cx="0" cy="0"/>
          <a:chOff x="0" y="0"/>
          <a:chExt cx="0" cy="0"/>
        </a:xfrm>
      </p:grpSpPr>
      <p:sp>
        <p:nvSpPr>
          <p:cNvPr id="3" name="Text Placeholder 2"/>
          <p:cNvSpPr>
            <a:spLocks noGrp="1"/>
          </p:cNvSpPr>
          <p:nvPr>
            <p:ph type="body" sz="half" idx="1"/>
          </p:nvPr>
        </p:nvSpPr>
        <p:spPr>
          <a:xfrm>
            <a:off x="694284" y="1723473"/>
            <a:ext cx="3732212" cy="4257675"/>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06192" y="1709825"/>
            <a:ext cx="3733800" cy="4257675"/>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Rectangle 4"/>
          <p:cNvSpPr>
            <a:spLocks noGrp="1" noChangeArrowheads="1"/>
          </p:cNvSpPr>
          <p:nvPr>
            <p:ph type="title"/>
          </p:nvPr>
        </p:nvSpPr>
        <p:spPr bwMode="auto">
          <a:xfrm>
            <a:off x="800894" y="348505"/>
            <a:ext cx="7542212" cy="1120775"/>
          </a:xfrm>
          <a:prstGeom prst="rect">
            <a:avLst/>
          </a:prstGeom>
          <a:noFill/>
          <a:ln w="9525">
            <a:noFill/>
            <a:miter lim="800000"/>
            <a:headEnd/>
            <a:tailEnd/>
          </a:ln>
        </p:spPr>
        <p:txBody>
          <a:bodyPr/>
          <a:lstStyle/>
          <a:p>
            <a:pPr lvl="0"/>
            <a:r>
              <a:rPr lang="en-US" dirty="0" smtClean="0"/>
              <a:t>Click to edit Master title style</a:t>
            </a:r>
          </a:p>
        </p:txBody>
      </p:sp>
      <p:sp>
        <p:nvSpPr>
          <p:cNvPr id="5" name="Rectangle 6"/>
          <p:cNvSpPr>
            <a:spLocks noGrp="1" noChangeArrowheads="1"/>
          </p:cNvSpPr>
          <p:nvPr>
            <p:ph type="sldNum" sz="quarter" idx="10"/>
          </p:nvPr>
        </p:nvSpPr>
        <p:spPr/>
        <p:txBody>
          <a:bodyPr/>
          <a:lstStyle>
            <a:lvl1pPr fontAlgn="auto">
              <a:spcBef>
                <a:spcPts val="0"/>
              </a:spcBef>
              <a:spcAft>
                <a:spcPts val="0"/>
              </a:spcAft>
              <a:defRPr/>
            </a:lvl1pPr>
          </a:lstStyle>
          <a:p>
            <a:pPr>
              <a:defRPr/>
            </a:pPr>
            <a:fld id="{93B7D73D-BB4B-4AEC-8601-9354C2F263D8}" type="slidenum">
              <a:rPr lang="en-US"/>
              <a:pPr>
                <a:defRPr/>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135.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92572" y="1723473"/>
            <a:ext cx="7618412" cy="4257675"/>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itle 4"/>
          <p:cNvSpPr>
            <a:spLocks noGrp="1" noChangeArrowheads="1"/>
          </p:cNvSpPr>
          <p:nvPr>
            <p:ph type="title"/>
          </p:nvPr>
        </p:nvSpPr>
        <p:spPr bwMode="auto">
          <a:xfrm>
            <a:off x="800894" y="348505"/>
            <a:ext cx="7542212" cy="1120775"/>
          </a:xfrm>
          <a:prstGeom prst="rect">
            <a:avLst/>
          </a:prstGeom>
          <a:noFill/>
          <a:ln w="9525">
            <a:noFill/>
            <a:miter lim="800000"/>
            <a:headEnd/>
            <a:tailEnd/>
          </a:ln>
        </p:spPr>
        <p:txBody>
          <a:bodyPr/>
          <a:lstStyle/>
          <a:p>
            <a:pPr lvl="0"/>
            <a:r>
              <a:rPr lang="en-US" dirty="0" smtClean="0"/>
              <a:t>Click to edit Master title style</a:t>
            </a:r>
          </a:p>
        </p:txBody>
      </p:sp>
      <p:sp>
        <p:nvSpPr>
          <p:cNvPr id="4" name="Rectangle 6"/>
          <p:cNvSpPr>
            <a:spLocks noGrp="1" noChangeArrowheads="1"/>
          </p:cNvSpPr>
          <p:nvPr>
            <p:ph type="sldNum" sz="quarter" idx="10"/>
          </p:nvPr>
        </p:nvSpPr>
        <p:spPr/>
        <p:txBody>
          <a:bodyPr/>
          <a:lstStyle>
            <a:lvl1pPr fontAlgn="auto">
              <a:spcBef>
                <a:spcPts val="0"/>
              </a:spcBef>
              <a:spcAft>
                <a:spcPts val="0"/>
              </a:spcAft>
              <a:defRPr/>
            </a:lvl1pPr>
          </a:lstStyle>
          <a:p>
            <a:pPr>
              <a:defRPr/>
            </a:pPr>
            <a:fld id="{83DB8AEA-6BED-425D-80FC-225984E30F57}" type="slidenum">
              <a:rPr lang="en-US"/>
              <a:pPr>
                <a:defRPr/>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136.xml><?xml version="1.0" encoding="utf-8"?>
<p:sldLayout xmlns:a="http://schemas.openxmlformats.org/drawingml/2006/main" xmlns:r="http://schemas.openxmlformats.org/officeDocument/2006/relationships" xmlns:p="http://schemas.openxmlformats.org/presentationml/2006/main" preserve="1" userDrawn="1">
  <p:cSld name="1_Title and Text">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88337" y="1724093"/>
            <a:ext cx="3886839" cy="4257675"/>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itle 4"/>
          <p:cNvSpPr>
            <a:spLocks noGrp="1" noChangeArrowheads="1"/>
          </p:cNvSpPr>
          <p:nvPr>
            <p:ph type="title"/>
          </p:nvPr>
        </p:nvSpPr>
        <p:spPr bwMode="auto">
          <a:xfrm>
            <a:off x="800894" y="348505"/>
            <a:ext cx="7542212" cy="1120775"/>
          </a:xfrm>
          <a:prstGeom prst="rect">
            <a:avLst/>
          </a:prstGeom>
          <a:noFill/>
          <a:ln w="9525">
            <a:noFill/>
            <a:miter lim="800000"/>
            <a:headEnd/>
            <a:tailEnd/>
          </a:ln>
        </p:spPr>
        <p:txBody>
          <a:bodyPr/>
          <a:lstStyle/>
          <a:p>
            <a:pPr lvl="0"/>
            <a:r>
              <a:rPr lang="en-US" dirty="0" smtClean="0"/>
              <a:t>Click to edit Master title style</a:t>
            </a:r>
          </a:p>
        </p:txBody>
      </p:sp>
      <p:sp>
        <p:nvSpPr>
          <p:cNvPr id="4" name="Rectangle 6"/>
          <p:cNvSpPr>
            <a:spLocks noGrp="1" noChangeArrowheads="1"/>
          </p:cNvSpPr>
          <p:nvPr>
            <p:ph type="sldNum" sz="quarter" idx="10"/>
          </p:nvPr>
        </p:nvSpPr>
        <p:spPr/>
        <p:txBody>
          <a:bodyPr/>
          <a:lstStyle>
            <a:lvl1pPr fontAlgn="auto">
              <a:spcBef>
                <a:spcPts val="0"/>
              </a:spcBef>
              <a:spcAft>
                <a:spcPts val="0"/>
              </a:spcAft>
              <a:defRPr/>
            </a:lvl1pPr>
          </a:lstStyle>
          <a:p>
            <a:pPr>
              <a:defRPr/>
            </a:pPr>
            <a:fld id="{EF8C24AA-34C1-4A69-8C43-E381BEE0245B}" type="slidenum">
              <a:rPr lang="en-US"/>
              <a:pPr>
                <a:defRPr/>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137.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6"/>
          <p:cNvSpPr>
            <a:spLocks noGrp="1" noChangeArrowheads="1"/>
          </p:cNvSpPr>
          <p:nvPr>
            <p:ph type="sldNum" sz="quarter" idx="10"/>
          </p:nvPr>
        </p:nvSpPr>
        <p:spPr/>
        <p:txBody>
          <a:bodyPr/>
          <a:lstStyle>
            <a:lvl1pPr algn="r" eaLnBrk="0" fontAlgn="auto" hangingPunct="0">
              <a:spcBef>
                <a:spcPts val="0"/>
              </a:spcBef>
              <a:spcAft>
                <a:spcPts val="0"/>
              </a:spcAft>
              <a:defRPr sz="1000">
                <a:solidFill>
                  <a:srgbClr val="FFFFFF"/>
                </a:solidFill>
                <a:ea typeface="ＭＳ Ｐゴシック" pitchFamily="-112" charset="-128"/>
                <a:cs typeface="Arial"/>
              </a:defRPr>
            </a:lvl1pPr>
          </a:lstStyle>
          <a:p>
            <a:pPr>
              <a:defRPr/>
            </a:pPr>
            <a:fld id="{656D29E3-A0B1-4C1A-96AD-FDFA780F9F49}" type="slidenum">
              <a:rPr lang="en-US"/>
              <a:pPr>
                <a:defRPr/>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138.xml><?xml version="1.0" encoding="utf-8"?>
<p:sldLayout xmlns:a="http://schemas.openxmlformats.org/drawingml/2006/main" xmlns:r="http://schemas.openxmlformats.org/officeDocument/2006/relationships" xmlns:p="http://schemas.openxmlformats.org/presentationml/2006/main" preserve="1" userDrawn="1">
  <p:cSld name="2_Blank">
    <p:spTree>
      <p:nvGrpSpPr>
        <p:cNvPr id="1" name=""/>
        <p:cNvGrpSpPr/>
        <p:nvPr/>
      </p:nvGrpSpPr>
      <p:grpSpPr>
        <a:xfrm>
          <a:off x="0" y="0"/>
          <a:ext cx="0" cy="0"/>
          <a:chOff x="0" y="0"/>
          <a:chExt cx="0" cy="0"/>
        </a:xfrm>
      </p:grpSpPr>
      <p:sp>
        <p:nvSpPr>
          <p:cNvPr id="2" name="Content Placeholder 2"/>
          <p:cNvSpPr>
            <a:spLocks noGrp="1"/>
          </p:cNvSpPr>
          <p:nvPr>
            <p:ph idx="1"/>
          </p:nvPr>
        </p:nvSpPr>
        <p:spPr>
          <a:xfrm>
            <a:off x="468313" y="1628775"/>
            <a:ext cx="8229600" cy="4876800"/>
          </a:xfrm>
        </p:spPr>
        <p:txBody>
          <a:bodyPr/>
          <a:lstStyle>
            <a:lvl2pPr>
              <a:defRPr sz="2200"/>
            </a:lvl2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 name="Rectangle 6"/>
          <p:cNvSpPr>
            <a:spLocks noGrp="1" noChangeArrowheads="1"/>
          </p:cNvSpPr>
          <p:nvPr>
            <p:ph type="sldNum" sz="quarter" idx="10"/>
          </p:nvPr>
        </p:nvSpPr>
        <p:spPr/>
        <p:txBody>
          <a:bodyPr/>
          <a:lstStyle>
            <a:lvl1pPr algn="r" eaLnBrk="0" fontAlgn="auto" hangingPunct="0">
              <a:spcBef>
                <a:spcPts val="0"/>
              </a:spcBef>
              <a:spcAft>
                <a:spcPts val="0"/>
              </a:spcAft>
              <a:defRPr sz="1000">
                <a:solidFill>
                  <a:srgbClr val="FFFFFF"/>
                </a:solidFill>
                <a:ea typeface="ＭＳ Ｐゴシック" pitchFamily="-112" charset="-128"/>
                <a:cs typeface="Arial"/>
              </a:defRPr>
            </a:lvl1pPr>
          </a:lstStyle>
          <a:p>
            <a:pPr>
              <a:defRPr/>
            </a:pPr>
            <a:fld id="{23C7382B-4EDE-4C2F-99DF-6A8995F7DD46}" type="slidenum">
              <a:rPr lang="en-US"/>
              <a:pPr>
                <a:defRPr/>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139.xml><?xml version="1.0" encoding="utf-8"?>
<p:sldLayout xmlns:a="http://schemas.openxmlformats.org/drawingml/2006/main" xmlns:r="http://schemas.openxmlformats.org/officeDocument/2006/relationships" xmlns:p="http://schemas.openxmlformats.org/presentationml/2006/main" preserve="1" userDrawn="1">
  <p:cSld name="4_Section Header">
    <p:spTree>
      <p:nvGrpSpPr>
        <p:cNvPr id="1" name=""/>
        <p:cNvGrpSpPr/>
        <p:nvPr/>
      </p:nvGrpSpPr>
      <p:grpSpPr>
        <a:xfrm>
          <a:off x="0" y="0"/>
          <a:ext cx="0" cy="0"/>
          <a:chOff x="0" y="0"/>
          <a:chExt cx="0" cy="0"/>
        </a:xfrm>
      </p:grpSpPr>
      <p:sp>
        <p:nvSpPr>
          <p:cNvPr id="7" name="Title 4"/>
          <p:cNvSpPr>
            <a:spLocks noGrp="1"/>
          </p:cNvSpPr>
          <p:nvPr>
            <p:ph type="ctrTitle" idx="4294967295"/>
          </p:nvPr>
        </p:nvSpPr>
        <p:spPr bwMode="invGray">
          <a:xfrm>
            <a:off x="805658" y="2089483"/>
            <a:ext cx="7532687" cy="1470025"/>
          </a:xfrm>
        </p:spPr>
        <p:txBody>
          <a:bodyPr/>
          <a:lstStyle>
            <a:lvl1pPr algn="ctr">
              <a:defRPr sz="3200"/>
            </a:lvl1pPr>
          </a:lstStyle>
          <a:p>
            <a:r>
              <a:rPr lang="en-US" dirty="0" smtClean="0"/>
              <a:t>Welcome and Introductions</a:t>
            </a:r>
          </a:p>
        </p:txBody>
      </p:sp>
      <p:sp>
        <p:nvSpPr>
          <p:cNvPr id="8" name="Subtitle 3"/>
          <p:cNvSpPr>
            <a:spLocks noGrp="1"/>
          </p:cNvSpPr>
          <p:nvPr>
            <p:ph type="subTitle" idx="4294967295"/>
          </p:nvPr>
        </p:nvSpPr>
        <p:spPr bwMode="invGray">
          <a:xfrm>
            <a:off x="808038" y="3886200"/>
            <a:ext cx="7532687" cy="1752600"/>
          </a:xfrm>
        </p:spPr>
        <p:txBody>
          <a:bodyPr/>
          <a:lstStyle>
            <a:lvl1pPr algn="ctr">
              <a:buNone/>
              <a:defRPr/>
            </a:lvl1pPr>
          </a:lstStyle>
          <a:p>
            <a:endParaRPr lang="en-US" dirty="0" smtClean="0"/>
          </a:p>
        </p:txBody>
      </p:sp>
      <p:sp>
        <p:nvSpPr>
          <p:cNvPr id="4" name="Rectangle 6"/>
          <p:cNvSpPr>
            <a:spLocks noGrp="1" noChangeArrowheads="1"/>
          </p:cNvSpPr>
          <p:nvPr>
            <p:ph type="sldNum" sz="quarter" idx="10"/>
          </p:nvPr>
        </p:nvSpPr>
        <p:spPr bwMode="invGray"/>
        <p:txBody>
          <a:bodyPr/>
          <a:lstStyle>
            <a:lvl1pPr fontAlgn="auto">
              <a:spcBef>
                <a:spcPts val="0"/>
              </a:spcBef>
              <a:spcAft>
                <a:spcPts val="0"/>
              </a:spcAft>
              <a:defRPr>
                <a:solidFill>
                  <a:srgbClr val="FFFFFF"/>
                </a:solidFill>
              </a:defRPr>
            </a:lvl1pPr>
          </a:lstStyle>
          <a:p>
            <a:pPr>
              <a:defRPr/>
            </a:pPr>
            <a:fld id="{81F6699D-17B3-401A-B3A2-4866BD8A5DC0}" type="slidenum">
              <a:rPr lang="en-US"/>
              <a:pPr>
                <a:defRPr/>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304800"/>
            <a:ext cx="7924800" cy="8382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685803" y="1219200"/>
            <a:ext cx="3894667" cy="5181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15933" y="1219200"/>
            <a:ext cx="3894667" cy="5181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140.xml><?xml version="1.0" encoding="utf-8"?>
<p:sldLayout xmlns:a="http://schemas.openxmlformats.org/drawingml/2006/main" xmlns:r="http://schemas.openxmlformats.org/officeDocument/2006/relationships" xmlns:p="http://schemas.openxmlformats.org/presentationml/2006/main" preserve="1" userDrawn="1">
  <p:cSld name="5_Section Header">
    <p:spTree>
      <p:nvGrpSpPr>
        <p:cNvPr id="1" name=""/>
        <p:cNvGrpSpPr/>
        <p:nvPr/>
      </p:nvGrpSpPr>
      <p:grpSpPr>
        <a:xfrm>
          <a:off x="0" y="0"/>
          <a:ext cx="0" cy="0"/>
          <a:chOff x="0" y="0"/>
          <a:chExt cx="0" cy="0"/>
        </a:xfrm>
      </p:grpSpPr>
      <p:sp>
        <p:nvSpPr>
          <p:cNvPr id="8" name="Subtitle 3"/>
          <p:cNvSpPr>
            <a:spLocks noGrp="1"/>
          </p:cNvSpPr>
          <p:nvPr>
            <p:ph type="subTitle" idx="4294967295"/>
          </p:nvPr>
        </p:nvSpPr>
        <p:spPr bwMode="invGray">
          <a:xfrm>
            <a:off x="808038" y="3886200"/>
            <a:ext cx="7532687" cy="1752600"/>
          </a:xfrm>
        </p:spPr>
        <p:txBody>
          <a:bodyPr/>
          <a:lstStyle>
            <a:lvl1pPr algn="ctr">
              <a:buNone/>
              <a:defRPr/>
            </a:lvl1pPr>
          </a:lstStyle>
          <a:p>
            <a:endParaRPr lang="en-US" dirty="0" smtClean="0"/>
          </a:p>
        </p:txBody>
      </p:sp>
      <p:sp>
        <p:nvSpPr>
          <p:cNvPr id="3" name="Rectangle 6"/>
          <p:cNvSpPr>
            <a:spLocks noGrp="1" noChangeArrowheads="1"/>
          </p:cNvSpPr>
          <p:nvPr>
            <p:ph type="sldNum" sz="quarter" idx="10"/>
          </p:nvPr>
        </p:nvSpPr>
        <p:spPr bwMode="invGray"/>
        <p:txBody>
          <a:bodyPr/>
          <a:lstStyle>
            <a:lvl1pPr fontAlgn="auto">
              <a:spcBef>
                <a:spcPts val="0"/>
              </a:spcBef>
              <a:spcAft>
                <a:spcPts val="0"/>
              </a:spcAft>
              <a:defRPr>
                <a:solidFill>
                  <a:srgbClr val="FFFFFF"/>
                </a:solidFill>
              </a:defRPr>
            </a:lvl1pPr>
          </a:lstStyle>
          <a:p>
            <a:pPr>
              <a:defRPr/>
            </a:pPr>
            <a:fld id="{A469D866-6A98-4BF6-8863-73473DFE69CC}" type="slidenum">
              <a:rPr lang="en-US"/>
              <a:pPr>
                <a:defRPr/>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141.xml><?xml version="1.0" encoding="utf-8"?>
<p:sldLayout xmlns:a="http://schemas.openxmlformats.org/drawingml/2006/main" xmlns:r="http://schemas.openxmlformats.org/officeDocument/2006/relationships" xmlns:p="http://schemas.openxmlformats.org/presentationml/2006/main" preserve="1" userDrawn="1">
  <p:cSld name="2_Title Only">
    <p:spTree>
      <p:nvGrpSpPr>
        <p:cNvPr id="1" name=""/>
        <p:cNvGrpSpPr/>
        <p:nvPr/>
      </p:nvGrpSpPr>
      <p:grpSpPr>
        <a:xfrm>
          <a:off x="0" y="0"/>
          <a:ext cx="0" cy="0"/>
          <a:chOff x="0" y="0"/>
          <a:chExt cx="0" cy="0"/>
        </a:xfrm>
      </p:grpSpPr>
      <p:sp>
        <p:nvSpPr>
          <p:cNvPr id="4" name="Rectangle 4"/>
          <p:cNvSpPr>
            <a:spLocks noGrp="1" noChangeArrowheads="1"/>
          </p:cNvSpPr>
          <p:nvPr>
            <p:ph type="title"/>
          </p:nvPr>
        </p:nvSpPr>
        <p:spPr bwMode="auto">
          <a:xfrm>
            <a:off x="800894" y="348505"/>
            <a:ext cx="7542212" cy="1120775"/>
          </a:xfrm>
          <a:prstGeom prst="rect">
            <a:avLst/>
          </a:prstGeom>
          <a:noFill/>
          <a:ln w="9525">
            <a:noFill/>
            <a:miter lim="800000"/>
            <a:headEnd/>
            <a:tailEnd/>
          </a:ln>
        </p:spPr>
        <p:txBody>
          <a:bodyPr/>
          <a:lstStyle/>
          <a:p>
            <a:pPr lvl="0"/>
            <a:r>
              <a:rPr lang="en-US" dirty="0" smtClean="0"/>
              <a:t>Click to edit Master title style</a:t>
            </a:r>
          </a:p>
        </p:txBody>
      </p:sp>
      <p:sp>
        <p:nvSpPr>
          <p:cNvPr id="3" name="Rectangle 6"/>
          <p:cNvSpPr>
            <a:spLocks noGrp="1" noChangeArrowheads="1"/>
          </p:cNvSpPr>
          <p:nvPr>
            <p:ph type="sldNum" sz="quarter" idx="10"/>
          </p:nvPr>
        </p:nvSpPr>
        <p:spPr/>
        <p:txBody>
          <a:bodyPr/>
          <a:lstStyle>
            <a:lvl1pPr fontAlgn="auto">
              <a:spcBef>
                <a:spcPts val="0"/>
              </a:spcBef>
              <a:spcAft>
                <a:spcPts val="0"/>
              </a:spcAft>
              <a:defRPr/>
            </a:lvl1pPr>
          </a:lstStyle>
          <a:p>
            <a:pPr>
              <a:defRPr/>
            </a:pPr>
            <a:fld id="{CCAECADA-8588-4114-82AE-4525876B4C66}" type="slidenum">
              <a:rPr lang="en-US"/>
              <a:pPr>
                <a:defRPr/>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142.xml><?xml version="1.0" encoding="utf-8"?>
<p:sldLayout xmlns:a="http://schemas.openxmlformats.org/drawingml/2006/main" xmlns:r="http://schemas.openxmlformats.org/officeDocument/2006/relationships" xmlns:p="http://schemas.openxmlformats.org/presentationml/2006/main" preserve="1" userDrawn="1">
  <p:cSld name="2_Title and Table">
    <p:spTree>
      <p:nvGrpSpPr>
        <p:cNvPr id="1" name=""/>
        <p:cNvGrpSpPr/>
        <p:nvPr/>
      </p:nvGrpSpPr>
      <p:grpSpPr>
        <a:xfrm>
          <a:off x="0" y="0"/>
          <a:ext cx="0" cy="0"/>
          <a:chOff x="0" y="0"/>
          <a:chExt cx="0" cy="0"/>
        </a:xfrm>
      </p:grpSpPr>
      <p:sp>
        <p:nvSpPr>
          <p:cNvPr id="3" name="Table Placeholder 2"/>
          <p:cNvSpPr>
            <a:spLocks noGrp="1"/>
          </p:cNvSpPr>
          <p:nvPr>
            <p:ph type="tbl" idx="1"/>
          </p:nvPr>
        </p:nvSpPr>
        <p:spPr>
          <a:xfrm>
            <a:off x="694284" y="1723473"/>
            <a:ext cx="7618412" cy="4257675"/>
          </a:xfrm>
        </p:spPr>
        <p:txBody>
          <a:bodyPr/>
          <a:lstStyle/>
          <a:p>
            <a:pPr lvl="0"/>
            <a:endParaRPr lang="en-US" noProof="0" dirty="0" smtClean="0"/>
          </a:p>
        </p:txBody>
      </p:sp>
      <p:sp>
        <p:nvSpPr>
          <p:cNvPr id="5" name="Title 4"/>
          <p:cNvSpPr>
            <a:spLocks noGrp="1" noChangeArrowheads="1"/>
          </p:cNvSpPr>
          <p:nvPr>
            <p:ph type="title"/>
          </p:nvPr>
        </p:nvSpPr>
        <p:spPr bwMode="auto">
          <a:xfrm>
            <a:off x="800894" y="348505"/>
            <a:ext cx="7542212" cy="1120775"/>
          </a:xfrm>
          <a:prstGeom prst="rect">
            <a:avLst/>
          </a:prstGeom>
          <a:noFill/>
          <a:ln w="9525">
            <a:noFill/>
            <a:miter lim="800000"/>
            <a:headEnd/>
            <a:tailEnd/>
          </a:ln>
        </p:spPr>
        <p:txBody>
          <a:bodyPr/>
          <a:lstStyle/>
          <a:p>
            <a:pPr lvl="0"/>
            <a:r>
              <a:rPr lang="en-US" dirty="0" smtClean="0"/>
              <a:t>Click to edit Master title style</a:t>
            </a:r>
          </a:p>
        </p:txBody>
      </p:sp>
      <p:sp>
        <p:nvSpPr>
          <p:cNvPr id="4" name="Rectangle 6"/>
          <p:cNvSpPr>
            <a:spLocks noGrp="1" noChangeArrowheads="1"/>
          </p:cNvSpPr>
          <p:nvPr>
            <p:ph type="sldNum" sz="quarter" idx="10"/>
          </p:nvPr>
        </p:nvSpPr>
        <p:spPr/>
        <p:txBody>
          <a:bodyPr/>
          <a:lstStyle>
            <a:lvl1pPr fontAlgn="auto">
              <a:spcBef>
                <a:spcPts val="0"/>
              </a:spcBef>
              <a:spcAft>
                <a:spcPts val="0"/>
              </a:spcAft>
              <a:defRPr/>
            </a:lvl1pPr>
          </a:lstStyle>
          <a:p>
            <a:pPr>
              <a:defRPr/>
            </a:pPr>
            <a:fld id="{BFB97783-C730-48C1-BF71-01F2B9CA22CB}" type="slidenum">
              <a:rPr lang="en-US"/>
              <a:pPr>
                <a:defRPr/>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143.xml><?xml version="1.0" encoding="utf-8"?>
<p:sldLayout xmlns:a="http://schemas.openxmlformats.org/drawingml/2006/main" xmlns:r="http://schemas.openxmlformats.org/officeDocument/2006/relationships" xmlns:p="http://schemas.openxmlformats.org/presentationml/2006/main" preserve="1" userDrawn="1">
  <p:cSld name="2_Title, Text, and Content">
    <p:spTree>
      <p:nvGrpSpPr>
        <p:cNvPr id="1" name=""/>
        <p:cNvGrpSpPr/>
        <p:nvPr/>
      </p:nvGrpSpPr>
      <p:grpSpPr>
        <a:xfrm>
          <a:off x="0" y="0"/>
          <a:ext cx="0" cy="0"/>
          <a:chOff x="0" y="0"/>
          <a:chExt cx="0" cy="0"/>
        </a:xfrm>
      </p:grpSpPr>
      <p:sp>
        <p:nvSpPr>
          <p:cNvPr id="3" name="Text Placeholder 2"/>
          <p:cNvSpPr>
            <a:spLocks noGrp="1"/>
          </p:cNvSpPr>
          <p:nvPr>
            <p:ph type="body" sz="half" idx="1"/>
          </p:nvPr>
        </p:nvSpPr>
        <p:spPr>
          <a:xfrm>
            <a:off x="694284" y="1723473"/>
            <a:ext cx="3732212" cy="4257675"/>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06192" y="1709825"/>
            <a:ext cx="3733800" cy="4257675"/>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Rectangle 4"/>
          <p:cNvSpPr>
            <a:spLocks noGrp="1" noChangeArrowheads="1"/>
          </p:cNvSpPr>
          <p:nvPr>
            <p:ph type="title"/>
          </p:nvPr>
        </p:nvSpPr>
        <p:spPr bwMode="auto">
          <a:xfrm>
            <a:off x="800894" y="348505"/>
            <a:ext cx="7542212" cy="1120775"/>
          </a:xfrm>
          <a:prstGeom prst="rect">
            <a:avLst/>
          </a:prstGeom>
          <a:noFill/>
          <a:ln w="9525">
            <a:noFill/>
            <a:miter lim="800000"/>
            <a:headEnd/>
            <a:tailEnd/>
          </a:ln>
        </p:spPr>
        <p:txBody>
          <a:bodyPr/>
          <a:lstStyle/>
          <a:p>
            <a:pPr lvl="0"/>
            <a:r>
              <a:rPr lang="en-US" dirty="0" smtClean="0"/>
              <a:t>Click to edit Master title style</a:t>
            </a:r>
          </a:p>
        </p:txBody>
      </p:sp>
      <p:sp>
        <p:nvSpPr>
          <p:cNvPr id="5" name="Rectangle 6"/>
          <p:cNvSpPr>
            <a:spLocks noGrp="1" noChangeArrowheads="1"/>
          </p:cNvSpPr>
          <p:nvPr>
            <p:ph type="sldNum" sz="quarter" idx="10"/>
          </p:nvPr>
        </p:nvSpPr>
        <p:spPr/>
        <p:txBody>
          <a:bodyPr/>
          <a:lstStyle>
            <a:lvl1pPr fontAlgn="auto">
              <a:spcBef>
                <a:spcPts val="0"/>
              </a:spcBef>
              <a:spcAft>
                <a:spcPts val="0"/>
              </a:spcAft>
              <a:defRPr/>
            </a:lvl1pPr>
          </a:lstStyle>
          <a:p>
            <a:pPr>
              <a:defRPr/>
            </a:pPr>
            <a:fld id="{66C92F73-C459-4FF5-9396-B8CB99E24DF0}" type="slidenum">
              <a:rPr lang="en-US"/>
              <a:pPr>
                <a:defRPr/>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144.xml><?xml version="1.0" encoding="utf-8"?>
<p:sldLayout xmlns:a="http://schemas.openxmlformats.org/drawingml/2006/main" xmlns:r="http://schemas.openxmlformats.org/officeDocument/2006/relationships" xmlns:p="http://schemas.openxmlformats.org/presentationml/2006/main" userDrawn="1">
  <p:cSld name="4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92572" y="1723473"/>
            <a:ext cx="7618412" cy="4257675"/>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itle 4"/>
          <p:cNvSpPr>
            <a:spLocks noGrp="1" noChangeArrowheads="1"/>
          </p:cNvSpPr>
          <p:nvPr>
            <p:ph type="title"/>
          </p:nvPr>
        </p:nvSpPr>
        <p:spPr bwMode="auto">
          <a:xfrm>
            <a:off x="800894" y="348505"/>
            <a:ext cx="7542212" cy="1120775"/>
          </a:xfrm>
          <a:prstGeom prst="rect">
            <a:avLst/>
          </a:prstGeom>
          <a:noFill/>
          <a:ln w="9525">
            <a:noFill/>
            <a:miter lim="800000"/>
            <a:headEnd/>
            <a:tailEnd/>
          </a:ln>
        </p:spPr>
        <p:txBody>
          <a:bodyPr/>
          <a:lstStyle/>
          <a:p>
            <a:pPr lvl="0"/>
            <a:r>
              <a:rPr lang="en-US" dirty="0" smtClean="0"/>
              <a:t>Click to edit Master title style</a:t>
            </a:r>
          </a:p>
        </p:txBody>
      </p:sp>
      <p:sp>
        <p:nvSpPr>
          <p:cNvPr id="4" name="Rectangle 6"/>
          <p:cNvSpPr>
            <a:spLocks noGrp="1" noChangeArrowheads="1"/>
          </p:cNvSpPr>
          <p:nvPr>
            <p:ph type="sldNum" sz="quarter" idx="10"/>
          </p:nvPr>
        </p:nvSpPr>
        <p:spPr/>
        <p:txBody>
          <a:bodyPr/>
          <a:lstStyle>
            <a:lvl1pPr fontAlgn="auto">
              <a:spcBef>
                <a:spcPts val="0"/>
              </a:spcBef>
              <a:spcAft>
                <a:spcPts val="0"/>
              </a:spcAft>
              <a:defRPr/>
            </a:lvl1pPr>
          </a:lstStyle>
          <a:p>
            <a:pPr>
              <a:defRPr/>
            </a:pPr>
            <a:fld id="{5F15D951-3104-4DE6-BEDA-50419A99805F}" type="slidenum">
              <a:rPr lang="en-US"/>
              <a:pPr>
                <a:defRPr/>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145.xml><?xml version="1.0" encoding="utf-8"?>
<p:sldLayout xmlns:a="http://schemas.openxmlformats.org/drawingml/2006/main" xmlns:r="http://schemas.openxmlformats.org/officeDocument/2006/relationships" xmlns:p="http://schemas.openxmlformats.org/presentationml/2006/main" preserve="1" userDrawn="1">
  <p:cSld name="5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92572" y="1723473"/>
            <a:ext cx="7618412" cy="4257675"/>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itle 4"/>
          <p:cNvSpPr>
            <a:spLocks noGrp="1" noChangeArrowheads="1"/>
          </p:cNvSpPr>
          <p:nvPr>
            <p:ph type="title"/>
          </p:nvPr>
        </p:nvSpPr>
        <p:spPr bwMode="auto">
          <a:xfrm>
            <a:off x="800894" y="348505"/>
            <a:ext cx="7542212" cy="1120775"/>
          </a:xfrm>
          <a:prstGeom prst="rect">
            <a:avLst/>
          </a:prstGeom>
          <a:noFill/>
          <a:ln w="9525">
            <a:noFill/>
            <a:miter lim="800000"/>
            <a:headEnd/>
            <a:tailEnd/>
          </a:ln>
        </p:spPr>
        <p:txBody>
          <a:bodyPr/>
          <a:lstStyle/>
          <a:p>
            <a:pPr lvl="0"/>
            <a:r>
              <a:rPr lang="en-US" dirty="0" smtClean="0"/>
              <a:t>Click to edit Master title style</a:t>
            </a:r>
          </a:p>
        </p:txBody>
      </p:sp>
      <p:sp>
        <p:nvSpPr>
          <p:cNvPr id="4" name="Rectangle 6"/>
          <p:cNvSpPr>
            <a:spLocks noGrp="1" noChangeArrowheads="1"/>
          </p:cNvSpPr>
          <p:nvPr>
            <p:ph type="sldNum" sz="quarter" idx="10"/>
          </p:nvPr>
        </p:nvSpPr>
        <p:spPr/>
        <p:txBody>
          <a:bodyPr/>
          <a:lstStyle>
            <a:lvl1pPr fontAlgn="auto">
              <a:spcBef>
                <a:spcPts val="0"/>
              </a:spcBef>
              <a:spcAft>
                <a:spcPts val="0"/>
              </a:spcAft>
              <a:defRPr/>
            </a:lvl1pPr>
          </a:lstStyle>
          <a:p>
            <a:pPr>
              <a:defRPr/>
            </a:pPr>
            <a:fld id="{000CCD19-12B9-490A-8A8A-FE2E2B51C38C}" type="slidenum">
              <a:rPr lang="en-US"/>
              <a:pPr>
                <a:defRPr/>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146.xml><?xml version="1.0" encoding="utf-8"?>
<p:sldLayout xmlns:a="http://schemas.openxmlformats.org/drawingml/2006/main" xmlns:r="http://schemas.openxmlformats.org/officeDocument/2006/relationships" xmlns:p="http://schemas.openxmlformats.org/presentationml/2006/main" preserve="1" userDrawn="1">
  <p:cSld name="2_Title and Text">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88337" y="1724093"/>
            <a:ext cx="3886839" cy="4257675"/>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itle 4"/>
          <p:cNvSpPr>
            <a:spLocks noGrp="1" noChangeArrowheads="1"/>
          </p:cNvSpPr>
          <p:nvPr>
            <p:ph type="title"/>
          </p:nvPr>
        </p:nvSpPr>
        <p:spPr bwMode="auto">
          <a:xfrm>
            <a:off x="800894" y="348505"/>
            <a:ext cx="7542212" cy="1120775"/>
          </a:xfrm>
          <a:prstGeom prst="rect">
            <a:avLst/>
          </a:prstGeom>
          <a:noFill/>
          <a:ln w="9525">
            <a:noFill/>
            <a:miter lim="800000"/>
            <a:headEnd/>
            <a:tailEnd/>
          </a:ln>
        </p:spPr>
        <p:txBody>
          <a:bodyPr/>
          <a:lstStyle/>
          <a:p>
            <a:pPr lvl="0"/>
            <a:r>
              <a:rPr lang="en-US" dirty="0" smtClean="0"/>
              <a:t>Click to edit Master title style</a:t>
            </a:r>
          </a:p>
        </p:txBody>
      </p:sp>
      <p:sp>
        <p:nvSpPr>
          <p:cNvPr id="4" name="Rectangle 6"/>
          <p:cNvSpPr>
            <a:spLocks noGrp="1" noChangeArrowheads="1"/>
          </p:cNvSpPr>
          <p:nvPr>
            <p:ph type="sldNum" sz="quarter" idx="10"/>
          </p:nvPr>
        </p:nvSpPr>
        <p:spPr/>
        <p:txBody>
          <a:bodyPr/>
          <a:lstStyle>
            <a:lvl1pPr fontAlgn="auto">
              <a:spcBef>
                <a:spcPts val="0"/>
              </a:spcBef>
              <a:spcAft>
                <a:spcPts val="0"/>
              </a:spcAft>
              <a:defRPr/>
            </a:lvl1pPr>
          </a:lstStyle>
          <a:p>
            <a:pPr>
              <a:defRPr/>
            </a:pPr>
            <a:fld id="{378B867D-DF5C-49FA-844B-948B8D3A8213}" type="slidenum">
              <a:rPr lang="en-US"/>
              <a:pPr>
                <a:defRPr/>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147.xml><?xml version="1.0" encoding="utf-8"?>
<p:sldLayout xmlns:a="http://schemas.openxmlformats.org/drawingml/2006/main" xmlns:r="http://schemas.openxmlformats.org/officeDocument/2006/relationships" xmlns:p="http://schemas.openxmlformats.org/presentationml/2006/main" preserve="1" userDrawn="1">
  <p:cSld name="6_Section Header">
    <p:spTree>
      <p:nvGrpSpPr>
        <p:cNvPr id="1" name=""/>
        <p:cNvGrpSpPr/>
        <p:nvPr/>
      </p:nvGrpSpPr>
      <p:grpSpPr>
        <a:xfrm>
          <a:off x="0" y="0"/>
          <a:ext cx="0" cy="0"/>
          <a:chOff x="0" y="0"/>
          <a:chExt cx="0" cy="0"/>
        </a:xfrm>
      </p:grpSpPr>
      <p:sp>
        <p:nvSpPr>
          <p:cNvPr id="7" name="Title 4"/>
          <p:cNvSpPr>
            <a:spLocks noGrp="1"/>
          </p:cNvSpPr>
          <p:nvPr>
            <p:ph type="ctrTitle" idx="4294967295"/>
          </p:nvPr>
        </p:nvSpPr>
        <p:spPr bwMode="invGray">
          <a:xfrm>
            <a:off x="805658" y="2089483"/>
            <a:ext cx="7532687" cy="1470025"/>
          </a:xfrm>
        </p:spPr>
        <p:txBody>
          <a:bodyPr/>
          <a:lstStyle>
            <a:lvl1pPr algn="ctr">
              <a:defRPr sz="3200"/>
            </a:lvl1pPr>
          </a:lstStyle>
          <a:p>
            <a:r>
              <a:rPr lang="en-US" dirty="0" smtClean="0"/>
              <a:t>Welcome and Introductions</a:t>
            </a:r>
          </a:p>
        </p:txBody>
      </p:sp>
      <p:sp>
        <p:nvSpPr>
          <p:cNvPr id="8" name="Subtitle 3"/>
          <p:cNvSpPr>
            <a:spLocks noGrp="1"/>
          </p:cNvSpPr>
          <p:nvPr>
            <p:ph type="subTitle" idx="4294967295"/>
          </p:nvPr>
        </p:nvSpPr>
        <p:spPr bwMode="invGray">
          <a:xfrm>
            <a:off x="808038" y="3886200"/>
            <a:ext cx="7532687" cy="1752600"/>
          </a:xfrm>
        </p:spPr>
        <p:txBody>
          <a:bodyPr/>
          <a:lstStyle>
            <a:lvl1pPr algn="ctr">
              <a:buNone/>
              <a:defRPr/>
            </a:lvl1pPr>
          </a:lstStyle>
          <a:p>
            <a:endParaRPr lang="en-US" dirty="0" smtClean="0"/>
          </a:p>
        </p:txBody>
      </p:sp>
      <p:sp>
        <p:nvSpPr>
          <p:cNvPr id="4" name="Rectangle 6"/>
          <p:cNvSpPr>
            <a:spLocks noGrp="1" noChangeArrowheads="1"/>
          </p:cNvSpPr>
          <p:nvPr>
            <p:ph type="sldNum" sz="quarter" idx="10"/>
          </p:nvPr>
        </p:nvSpPr>
        <p:spPr bwMode="invGray"/>
        <p:txBody>
          <a:bodyPr/>
          <a:lstStyle>
            <a:lvl1pPr fontAlgn="auto">
              <a:spcBef>
                <a:spcPts val="0"/>
              </a:spcBef>
              <a:spcAft>
                <a:spcPts val="0"/>
              </a:spcAft>
              <a:defRPr>
                <a:solidFill>
                  <a:srgbClr val="FFFFFF"/>
                </a:solidFill>
              </a:defRPr>
            </a:lvl1pPr>
          </a:lstStyle>
          <a:p>
            <a:pPr>
              <a:defRPr/>
            </a:pPr>
            <a:fld id="{EF9D4264-3144-4420-8BEF-A99297AD03C0}" type="slidenum">
              <a:rPr lang="en-US"/>
              <a:pPr>
                <a:defRPr/>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148.xml><?xml version="1.0" encoding="utf-8"?>
<p:sldLayout xmlns:a="http://schemas.openxmlformats.org/drawingml/2006/main" xmlns:r="http://schemas.openxmlformats.org/officeDocument/2006/relationships" xmlns:p="http://schemas.openxmlformats.org/presentationml/2006/main" preserve="1" userDrawn="1">
  <p:cSld name="7_Section Header">
    <p:spTree>
      <p:nvGrpSpPr>
        <p:cNvPr id="1" name=""/>
        <p:cNvGrpSpPr/>
        <p:nvPr/>
      </p:nvGrpSpPr>
      <p:grpSpPr>
        <a:xfrm>
          <a:off x="0" y="0"/>
          <a:ext cx="0" cy="0"/>
          <a:chOff x="0" y="0"/>
          <a:chExt cx="0" cy="0"/>
        </a:xfrm>
      </p:grpSpPr>
      <p:sp>
        <p:nvSpPr>
          <p:cNvPr id="8" name="Subtitle 3"/>
          <p:cNvSpPr>
            <a:spLocks noGrp="1"/>
          </p:cNvSpPr>
          <p:nvPr>
            <p:ph type="subTitle" idx="4294967295"/>
          </p:nvPr>
        </p:nvSpPr>
        <p:spPr bwMode="invGray">
          <a:xfrm>
            <a:off x="808038" y="3886200"/>
            <a:ext cx="7532687" cy="1752600"/>
          </a:xfrm>
        </p:spPr>
        <p:txBody>
          <a:bodyPr/>
          <a:lstStyle>
            <a:lvl1pPr algn="ctr">
              <a:buNone/>
              <a:defRPr/>
            </a:lvl1pPr>
          </a:lstStyle>
          <a:p>
            <a:endParaRPr lang="en-US" dirty="0" smtClean="0"/>
          </a:p>
        </p:txBody>
      </p:sp>
      <p:sp>
        <p:nvSpPr>
          <p:cNvPr id="3" name="Rectangle 6"/>
          <p:cNvSpPr>
            <a:spLocks noGrp="1" noChangeArrowheads="1"/>
          </p:cNvSpPr>
          <p:nvPr>
            <p:ph type="sldNum" sz="quarter" idx="10"/>
          </p:nvPr>
        </p:nvSpPr>
        <p:spPr bwMode="invGray"/>
        <p:txBody>
          <a:bodyPr/>
          <a:lstStyle>
            <a:lvl1pPr fontAlgn="auto">
              <a:spcBef>
                <a:spcPts val="0"/>
              </a:spcBef>
              <a:spcAft>
                <a:spcPts val="0"/>
              </a:spcAft>
              <a:defRPr>
                <a:solidFill>
                  <a:srgbClr val="FFFFFF"/>
                </a:solidFill>
              </a:defRPr>
            </a:lvl1pPr>
          </a:lstStyle>
          <a:p>
            <a:pPr>
              <a:defRPr/>
            </a:pPr>
            <a:fld id="{8525F85B-DE7F-4636-88A1-DF56A96B05F7}" type="slidenum">
              <a:rPr lang="en-US"/>
              <a:pPr>
                <a:defRPr/>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149.xml><?xml version="1.0" encoding="utf-8"?>
<p:sldLayout xmlns:a="http://schemas.openxmlformats.org/drawingml/2006/main" xmlns:r="http://schemas.openxmlformats.org/officeDocument/2006/relationships" xmlns:p="http://schemas.openxmlformats.org/presentationml/2006/main" preserve="1" userDrawn="1">
  <p:cSld name="3_Title Only">
    <p:spTree>
      <p:nvGrpSpPr>
        <p:cNvPr id="1" name=""/>
        <p:cNvGrpSpPr/>
        <p:nvPr/>
      </p:nvGrpSpPr>
      <p:grpSpPr>
        <a:xfrm>
          <a:off x="0" y="0"/>
          <a:ext cx="0" cy="0"/>
          <a:chOff x="0" y="0"/>
          <a:chExt cx="0" cy="0"/>
        </a:xfrm>
      </p:grpSpPr>
      <p:sp>
        <p:nvSpPr>
          <p:cNvPr id="4" name="Rectangle 4"/>
          <p:cNvSpPr>
            <a:spLocks noGrp="1" noChangeArrowheads="1"/>
          </p:cNvSpPr>
          <p:nvPr>
            <p:ph type="title"/>
          </p:nvPr>
        </p:nvSpPr>
        <p:spPr bwMode="auto">
          <a:xfrm>
            <a:off x="800894" y="348505"/>
            <a:ext cx="7542212" cy="1120775"/>
          </a:xfrm>
          <a:prstGeom prst="rect">
            <a:avLst/>
          </a:prstGeom>
          <a:noFill/>
          <a:ln w="9525">
            <a:noFill/>
            <a:miter lim="800000"/>
            <a:headEnd/>
            <a:tailEnd/>
          </a:ln>
        </p:spPr>
        <p:txBody>
          <a:bodyPr/>
          <a:lstStyle/>
          <a:p>
            <a:pPr lvl="0"/>
            <a:r>
              <a:rPr lang="en-US" dirty="0" smtClean="0"/>
              <a:t>Click to edit Master title style</a:t>
            </a:r>
          </a:p>
        </p:txBody>
      </p:sp>
      <p:sp>
        <p:nvSpPr>
          <p:cNvPr id="3" name="Rectangle 6"/>
          <p:cNvSpPr>
            <a:spLocks noGrp="1" noChangeArrowheads="1"/>
          </p:cNvSpPr>
          <p:nvPr>
            <p:ph type="sldNum" sz="quarter" idx="10"/>
          </p:nvPr>
        </p:nvSpPr>
        <p:spPr/>
        <p:txBody>
          <a:bodyPr/>
          <a:lstStyle>
            <a:lvl1pPr fontAlgn="auto">
              <a:spcBef>
                <a:spcPts val="0"/>
              </a:spcBef>
              <a:spcAft>
                <a:spcPts val="0"/>
              </a:spcAft>
              <a:defRPr/>
            </a:lvl1pPr>
          </a:lstStyle>
          <a:p>
            <a:pPr>
              <a:defRPr/>
            </a:pPr>
            <a:fld id="{3511AA5F-B721-45BE-8E38-41455C7E9FEA}" type="slidenum">
              <a:rPr lang="en-US"/>
              <a:pPr>
                <a:defRPr/>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Section Header">
    <p:spTree>
      <p:nvGrpSpPr>
        <p:cNvPr id="1" name=""/>
        <p:cNvGrpSpPr/>
        <p:nvPr/>
      </p:nvGrpSpPr>
      <p:grpSpPr>
        <a:xfrm>
          <a:off x="0" y="0"/>
          <a:ext cx="0" cy="0"/>
          <a:chOff x="0" y="0"/>
          <a:chExt cx="0" cy="0"/>
        </a:xfrm>
      </p:grpSpPr>
      <p:sp>
        <p:nvSpPr>
          <p:cNvPr id="7" name="Title 4"/>
          <p:cNvSpPr>
            <a:spLocks noGrp="1"/>
          </p:cNvSpPr>
          <p:nvPr>
            <p:ph type="ctrTitle" idx="4294967295"/>
          </p:nvPr>
        </p:nvSpPr>
        <p:spPr bwMode="invGray">
          <a:xfrm>
            <a:off x="504825" y="2089483"/>
            <a:ext cx="8137525" cy="1470025"/>
          </a:xfrm>
        </p:spPr>
        <p:txBody>
          <a:bodyPr/>
          <a:lstStyle>
            <a:lvl1pPr algn="ctr">
              <a:defRPr sz="3200"/>
            </a:lvl1pPr>
          </a:lstStyle>
          <a:p>
            <a:r>
              <a:rPr lang="en-US" dirty="0" smtClean="0"/>
              <a:t>Welcome and Introductions</a:t>
            </a:r>
          </a:p>
        </p:txBody>
      </p:sp>
      <p:sp>
        <p:nvSpPr>
          <p:cNvPr id="8" name="Subtitle 3"/>
          <p:cNvSpPr>
            <a:spLocks noGrp="1"/>
          </p:cNvSpPr>
          <p:nvPr>
            <p:ph type="subTitle" idx="4294967295"/>
          </p:nvPr>
        </p:nvSpPr>
        <p:spPr bwMode="invGray">
          <a:xfrm>
            <a:off x="808038" y="3886200"/>
            <a:ext cx="7532687" cy="1752600"/>
          </a:xfrm>
        </p:spPr>
        <p:txBody>
          <a:bodyPr/>
          <a:lstStyle>
            <a:lvl1pPr algn="ctr">
              <a:buNone/>
              <a:defRPr/>
            </a:lvl1pPr>
          </a:lstStyle>
          <a:p>
            <a:endParaRPr lang="en-US" dirty="0" smtClean="0"/>
          </a:p>
        </p:txBody>
      </p:sp>
      <p:sp>
        <p:nvSpPr>
          <p:cNvPr id="4" name="Rectangle 6"/>
          <p:cNvSpPr>
            <a:spLocks noGrp="1" noChangeArrowheads="1"/>
          </p:cNvSpPr>
          <p:nvPr>
            <p:ph type="sldNum" sz="quarter" idx="10"/>
          </p:nvPr>
        </p:nvSpPr>
        <p:spPr bwMode="invGray"/>
        <p:txBody>
          <a:bodyPr/>
          <a:lstStyle>
            <a:lvl1pPr fontAlgn="auto">
              <a:spcBef>
                <a:spcPts val="0"/>
              </a:spcBef>
              <a:spcAft>
                <a:spcPts val="0"/>
              </a:spcAft>
              <a:defRPr/>
            </a:lvl1pPr>
          </a:lstStyle>
          <a:p>
            <a:pPr>
              <a:defRPr/>
            </a:pPr>
            <a:fld id="{8C4650DB-29B8-4AED-8263-7392E6EFCA58}" type="slidenum">
              <a:rPr lang="en-US"/>
              <a:pPr>
                <a:defRPr/>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150.xml><?xml version="1.0" encoding="utf-8"?>
<p:sldLayout xmlns:a="http://schemas.openxmlformats.org/drawingml/2006/main" xmlns:r="http://schemas.openxmlformats.org/officeDocument/2006/relationships" xmlns:p="http://schemas.openxmlformats.org/presentationml/2006/main" preserve="1" userDrawn="1">
  <p:cSld name="3_Title and Table">
    <p:spTree>
      <p:nvGrpSpPr>
        <p:cNvPr id="1" name=""/>
        <p:cNvGrpSpPr/>
        <p:nvPr/>
      </p:nvGrpSpPr>
      <p:grpSpPr>
        <a:xfrm>
          <a:off x="0" y="0"/>
          <a:ext cx="0" cy="0"/>
          <a:chOff x="0" y="0"/>
          <a:chExt cx="0" cy="0"/>
        </a:xfrm>
      </p:grpSpPr>
      <p:sp>
        <p:nvSpPr>
          <p:cNvPr id="3" name="Table Placeholder 2"/>
          <p:cNvSpPr>
            <a:spLocks noGrp="1"/>
          </p:cNvSpPr>
          <p:nvPr>
            <p:ph type="tbl" idx="1"/>
          </p:nvPr>
        </p:nvSpPr>
        <p:spPr>
          <a:xfrm>
            <a:off x="694284" y="1723473"/>
            <a:ext cx="7618412" cy="4257675"/>
          </a:xfrm>
        </p:spPr>
        <p:txBody>
          <a:bodyPr/>
          <a:lstStyle/>
          <a:p>
            <a:pPr lvl="0"/>
            <a:endParaRPr lang="en-US" noProof="0" dirty="0" smtClean="0"/>
          </a:p>
        </p:txBody>
      </p:sp>
      <p:sp>
        <p:nvSpPr>
          <p:cNvPr id="5" name="Title 4"/>
          <p:cNvSpPr>
            <a:spLocks noGrp="1" noChangeArrowheads="1"/>
          </p:cNvSpPr>
          <p:nvPr>
            <p:ph type="title"/>
          </p:nvPr>
        </p:nvSpPr>
        <p:spPr bwMode="auto">
          <a:xfrm>
            <a:off x="800894" y="348505"/>
            <a:ext cx="7542212" cy="1120775"/>
          </a:xfrm>
          <a:prstGeom prst="rect">
            <a:avLst/>
          </a:prstGeom>
          <a:noFill/>
          <a:ln w="9525">
            <a:noFill/>
            <a:miter lim="800000"/>
            <a:headEnd/>
            <a:tailEnd/>
          </a:ln>
        </p:spPr>
        <p:txBody>
          <a:bodyPr/>
          <a:lstStyle/>
          <a:p>
            <a:pPr lvl="0"/>
            <a:r>
              <a:rPr lang="en-US" dirty="0" smtClean="0"/>
              <a:t>Click to edit Master title style</a:t>
            </a:r>
          </a:p>
        </p:txBody>
      </p:sp>
      <p:sp>
        <p:nvSpPr>
          <p:cNvPr id="4" name="Rectangle 6"/>
          <p:cNvSpPr>
            <a:spLocks noGrp="1" noChangeArrowheads="1"/>
          </p:cNvSpPr>
          <p:nvPr>
            <p:ph type="sldNum" sz="quarter" idx="10"/>
          </p:nvPr>
        </p:nvSpPr>
        <p:spPr/>
        <p:txBody>
          <a:bodyPr/>
          <a:lstStyle>
            <a:lvl1pPr fontAlgn="auto">
              <a:spcBef>
                <a:spcPts val="0"/>
              </a:spcBef>
              <a:spcAft>
                <a:spcPts val="0"/>
              </a:spcAft>
              <a:defRPr/>
            </a:lvl1pPr>
          </a:lstStyle>
          <a:p>
            <a:pPr>
              <a:defRPr/>
            </a:pPr>
            <a:fld id="{D6E1DF01-EE9F-4FD9-9BDD-51094881AB9E}" type="slidenum">
              <a:rPr lang="en-US"/>
              <a:pPr>
                <a:defRPr/>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151.xml><?xml version="1.0" encoding="utf-8"?>
<p:sldLayout xmlns:a="http://schemas.openxmlformats.org/drawingml/2006/main" xmlns:r="http://schemas.openxmlformats.org/officeDocument/2006/relationships" xmlns:p="http://schemas.openxmlformats.org/presentationml/2006/main" preserve="1" userDrawn="1">
  <p:cSld name="3_Title, Text, and Content">
    <p:spTree>
      <p:nvGrpSpPr>
        <p:cNvPr id="1" name=""/>
        <p:cNvGrpSpPr/>
        <p:nvPr/>
      </p:nvGrpSpPr>
      <p:grpSpPr>
        <a:xfrm>
          <a:off x="0" y="0"/>
          <a:ext cx="0" cy="0"/>
          <a:chOff x="0" y="0"/>
          <a:chExt cx="0" cy="0"/>
        </a:xfrm>
      </p:grpSpPr>
      <p:sp>
        <p:nvSpPr>
          <p:cNvPr id="3" name="Text Placeholder 2"/>
          <p:cNvSpPr>
            <a:spLocks noGrp="1"/>
          </p:cNvSpPr>
          <p:nvPr>
            <p:ph type="body" sz="half" idx="1"/>
          </p:nvPr>
        </p:nvSpPr>
        <p:spPr>
          <a:xfrm>
            <a:off x="694284" y="1723473"/>
            <a:ext cx="3732212" cy="4257675"/>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06192" y="1709825"/>
            <a:ext cx="3733800" cy="4257675"/>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Rectangle 4"/>
          <p:cNvSpPr>
            <a:spLocks noGrp="1" noChangeArrowheads="1"/>
          </p:cNvSpPr>
          <p:nvPr>
            <p:ph type="title"/>
          </p:nvPr>
        </p:nvSpPr>
        <p:spPr bwMode="auto">
          <a:xfrm>
            <a:off x="800894" y="348505"/>
            <a:ext cx="7542212" cy="1120775"/>
          </a:xfrm>
          <a:prstGeom prst="rect">
            <a:avLst/>
          </a:prstGeom>
          <a:noFill/>
          <a:ln w="9525">
            <a:noFill/>
            <a:miter lim="800000"/>
            <a:headEnd/>
            <a:tailEnd/>
          </a:ln>
        </p:spPr>
        <p:txBody>
          <a:bodyPr/>
          <a:lstStyle/>
          <a:p>
            <a:pPr lvl="0"/>
            <a:r>
              <a:rPr lang="en-US" dirty="0" smtClean="0"/>
              <a:t>Click to edit Master title style</a:t>
            </a:r>
          </a:p>
        </p:txBody>
      </p:sp>
      <p:sp>
        <p:nvSpPr>
          <p:cNvPr id="5" name="Rectangle 6"/>
          <p:cNvSpPr>
            <a:spLocks noGrp="1" noChangeArrowheads="1"/>
          </p:cNvSpPr>
          <p:nvPr>
            <p:ph type="sldNum" sz="quarter" idx="10"/>
          </p:nvPr>
        </p:nvSpPr>
        <p:spPr/>
        <p:txBody>
          <a:bodyPr/>
          <a:lstStyle>
            <a:lvl1pPr fontAlgn="auto">
              <a:spcBef>
                <a:spcPts val="0"/>
              </a:spcBef>
              <a:spcAft>
                <a:spcPts val="0"/>
              </a:spcAft>
              <a:defRPr/>
            </a:lvl1pPr>
          </a:lstStyle>
          <a:p>
            <a:pPr>
              <a:defRPr/>
            </a:pPr>
            <a:fld id="{2D39F1FB-926E-4DE0-BB82-DFAE319B2A91}" type="slidenum">
              <a:rPr lang="en-US"/>
              <a:pPr>
                <a:defRPr/>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152.xml><?xml version="1.0" encoding="utf-8"?>
<p:sldLayout xmlns:a="http://schemas.openxmlformats.org/drawingml/2006/main" xmlns:r="http://schemas.openxmlformats.org/officeDocument/2006/relationships" xmlns:p="http://schemas.openxmlformats.org/presentationml/2006/main" userDrawn="1">
  <p:cSld name="6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92572" y="1723473"/>
            <a:ext cx="7618412" cy="4257675"/>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itle 4"/>
          <p:cNvSpPr>
            <a:spLocks noGrp="1" noChangeArrowheads="1"/>
          </p:cNvSpPr>
          <p:nvPr>
            <p:ph type="title"/>
          </p:nvPr>
        </p:nvSpPr>
        <p:spPr bwMode="auto">
          <a:xfrm>
            <a:off x="800894" y="348505"/>
            <a:ext cx="7542212" cy="1120775"/>
          </a:xfrm>
          <a:prstGeom prst="rect">
            <a:avLst/>
          </a:prstGeom>
          <a:noFill/>
          <a:ln w="9525">
            <a:noFill/>
            <a:miter lim="800000"/>
            <a:headEnd/>
            <a:tailEnd/>
          </a:ln>
        </p:spPr>
        <p:txBody>
          <a:bodyPr/>
          <a:lstStyle/>
          <a:p>
            <a:pPr lvl="0"/>
            <a:r>
              <a:rPr lang="en-US" dirty="0" smtClean="0"/>
              <a:t>Click to edit Master title style</a:t>
            </a:r>
          </a:p>
        </p:txBody>
      </p:sp>
      <p:sp>
        <p:nvSpPr>
          <p:cNvPr id="4" name="Rectangle 6"/>
          <p:cNvSpPr>
            <a:spLocks noGrp="1" noChangeArrowheads="1"/>
          </p:cNvSpPr>
          <p:nvPr>
            <p:ph type="sldNum" sz="quarter" idx="10"/>
          </p:nvPr>
        </p:nvSpPr>
        <p:spPr/>
        <p:txBody>
          <a:bodyPr/>
          <a:lstStyle>
            <a:lvl1pPr fontAlgn="auto">
              <a:spcBef>
                <a:spcPts val="0"/>
              </a:spcBef>
              <a:spcAft>
                <a:spcPts val="0"/>
              </a:spcAft>
              <a:defRPr/>
            </a:lvl1pPr>
          </a:lstStyle>
          <a:p>
            <a:pPr>
              <a:defRPr/>
            </a:pPr>
            <a:fld id="{CEC6AA8C-8035-46D0-8404-580700B14997}" type="slidenum">
              <a:rPr lang="en-US"/>
              <a:pPr>
                <a:defRPr/>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153.xml><?xml version="1.0" encoding="utf-8"?>
<p:sldLayout xmlns:a="http://schemas.openxmlformats.org/drawingml/2006/main" xmlns:r="http://schemas.openxmlformats.org/officeDocument/2006/relationships" xmlns:p="http://schemas.openxmlformats.org/presentationml/2006/main" preserve="1" userDrawn="1">
  <p:cSld name="7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92572" y="1723473"/>
            <a:ext cx="7618412" cy="4257675"/>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itle 4"/>
          <p:cNvSpPr>
            <a:spLocks noGrp="1" noChangeArrowheads="1"/>
          </p:cNvSpPr>
          <p:nvPr>
            <p:ph type="title"/>
          </p:nvPr>
        </p:nvSpPr>
        <p:spPr bwMode="auto">
          <a:xfrm>
            <a:off x="800894" y="348505"/>
            <a:ext cx="7542212" cy="1120775"/>
          </a:xfrm>
          <a:prstGeom prst="rect">
            <a:avLst/>
          </a:prstGeom>
          <a:noFill/>
          <a:ln w="9525">
            <a:noFill/>
            <a:miter lim="800000"/>
            <a:headEnd/>
            <a:tailEnd/>
          </a:ln>
        </p:spPr>
        <p:txBody>
          <a:bodyPr/>
          <a:lstStyle/>
          <a:p>
            <a:pPr lvl="0"/>
            <a:r>
              <a:rPr lang="en-US" dirty="0" smtClean="0"/>
              <a:t>Click to edit Master title style</a:t>
            </a:r>
          </a:p>
        </p:txBody>
      </p:sp>
      <p:sp>
        <p:nvSpPr>
          <p:cNvPr id="4" name="Rectangle 6"/>
          <p:cNvSpPr>
            <a:spLocks noGrp="1" noChangeArrowheads="1"/>
          </p:cNvSpPr>
          <p:nvPr>
            <p:ph type="sldNum" sz="quarter" idx="10"/>
          </p:nvPr>
        </p:nvSpPr>
        <p:spPr/>
        <p:txBody>
          <a:bodyPr/>
          <a:lstStyle>
            <a:lvl1pPr fontAlgn="auto">
              <a:spcBef>
                <a:spcPts val="0"/>
              </a:spcBef>
              <a:spcAft>
                <a:spcPts val="0"/>
              </a:spcAft>
              <a:defRPr/>
            </a:lvl1pPr>
          </a:lstStyle>
          <a:p>
            <a:pPr>
              <a:defRPr/>
            </a:pPr>
            <a:fld id="{40DEAF71-E4E0-400F-B4D5-2F23F112074F}" type="slidenum">
              <a:rPr lang="en-US"/>
              <a:pPr>
                <a:defRPr/>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154.xml><?xml version="1.0" encoding="utf-8"?>
<p:sldLayout xmlns:a="http://schemas.openxmlformats.org/drawingml/2006/main" xmlns:r="http://schemas.openxmlformats.org/officeDocument/2006/relationships" xmlns:p="http://schemas.openxmlformats.org/presentationml/2006/main" preserve="1" userDrawn="1">
  <p:cSld name="3_Title and Text">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88337" y="1724093"/>
            <a:ext cx="3886839" cy="4257675"/>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itle 4"/>
          <p:cNvSpPr>
            <a:spLocks noGrp="1" noChangeArrowheads="1"/>
          </p:cNvSpPr>
          <p:nvPr>
            <p:ph type="title"/>
          </p:nvPr>
        </p:nvSpPr>
        <p:spPr bwMode="auto">
          <a:xfrm>
            <a:off x="800894" y="348505"/>
            <a:ext cx="7542212" cy="1120775"/>
          </a:xfrm>
          <a:prstGeom prst="rect">
            <a:avLst/>
          </a:prstGeom>
          <a:noFill/>
          <a:ln w="9525">
            <a:noFill/>
            <a:miter lim="800000"/>
            <a:headEnd/>
            <a:tailEnd/>
          </a:ln>
        </p:spPr>
        <p:txBody>
          <a:bodyPr/>
          <a:lstStyle/>
          <a:p>
            <a:pPr lvl="0"/>
            <a:r>
              <a:rPr lang="en-US" dirty="0" smtClean="0"/>
              <a:t>Click to edit Master title style</a:t>
            </a:r>
          </a:p>
        </p:txBody>
      </p:sp>
      <p:sp>
        <p:nvSpPr>
          <p:cNvPr id="4" name="Rectangle 6"/>
          <p:cNvSpPr>
            <a:spLocks noGrp="1" noChangeArrowheads="1"/>
          </p:cNvSpPr>
          <p:nvPr>
            <p:ph type="sldNum" sz="quarter" idx="10"/>
          </p:nvPr>
        </p:nvSpPr>
        <p:spPr/>
        <p:txBody>
          <a:bodyPr/>
          <a:lstStyle>
            <a:lvl1pPr fontAlgn="auto">
              <a:spcBef>
                <a:spcPts val="0"/>
              </a:spcBef>
              <a:spcAft>
                <a:spcPts val="0"/>
              </a:spcAft>
              <a:defRPr/>
            </a:lvl1pPr>
          </a:lstStyle>
          <a:p>
            <a:pPr>
              <a:defRPr/>
            </a:pPr>
            <a:fld id="{3D80780B-957F-4794-B91B-83A3A59FFF44}" type="slidenum">
              <a:rPr lang="en-US"/>
              <a:pPr>
                <a:defRPr/>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155.xml><?xml version="1.0" encoding="utf-8"?>
<p:sldLayout xmlns:a="http://schemas.openxmlformats.org/drawingml/2006/main" xmlns:r="http://schemas.openxmlformats.org/officeDocument/2006/relationships" xmlns:p="http://schemas.openxmlformats.org/presentationml/2006/main" preserve="1" userDrawn="1">
  <p:cSld name="8_Section Header">
    <p:spTree>
      <p:nvGrpSpPr>
        <p:cNvPr id="1" name=""/>
        <p:cNvGrpSpPr/>
        <p:nvPr/>
      </p:nvGrpSpPr>
      <p:grpSpPr>
        <a:xfrm>
          <a:off x="0" y="0"/>
          <a:ext cx="0" cy="0"/>
          <a:chOff x="0" y="0"/>
          <a:chExt cx="0" cy="0"/>
        </a:xfrm>
      </p:grpSpPr>
      <p:sp>
        <p:nvSpPr>
          <p:cNvPr id="7" name="Title 4"/>
          <p:cNvSpPr>
            <a:spLocks noGrp="1"/>
          </p:cNvSpPr>
          <p:nvPr>
            <p:ph type="ctrTitle" idx="4294967295"/>
          </p:nvPr>
        </p:nvSpPr>
        <p:spPr bwMode="invGray">
          <a:xfrm>
            <a:off x="805658" y="2089483"/>
            <a:ext cx="7532687" cy="1470025"/>
          </a:xfrm>
        </p:spPr>
        <p:txBody>
          <a:bodyPr/>
          <a:lstStyle>
            <a:lvl1pPr algn="ctr">
              <a:defRPr sz="3200"/>
            </a:lvl1pPr>
          </a:lstStyle>
          <a:p>
            <a:r>
              <a:rPr lang="en-US" dirty="0" smtClean="0"/>
              <a:t>Welcome and Introductions</a:t>
            </a:r>
          </a:p>
        </p:txBody>
      </p:sp>
      <p:sp>
        <p:nvSpPr>
          <p:cNvPr id="8" name="Subtitle 3"/>
          <p:cNvSpPr>
            <a:spLocks noGrp="1"/>
          </p:cNvSpPr>
          <p:nvPr>
            <p:ph type="subTitle" idx="4294967295"/>
          </p:nvPr>
        </p:nvSpPr>
        <p:spPr bwMode="invGray">
          <a:xfrm>
            <a:off x="808038" y="3886200"/>
            <a:ext cx="7532687" cy="1752600"/>
          </a:xfrm>
        </p:spPr>
        <p:txBody>
          <a:bodyPr/>
          <a:lstStyle>
            <a:lvl1pPr algn="ctr">
              <a:buNone/>
              <a:defRPr/>
            </a:lvl1pPr>
          </a:lstStyle>
          <a:p>
            <a:endParaRPr lang="en-US" dirty="0" smtClean="0"/>
          </a:p>
        </p:txBody>
      </p:sp>
      <p:sp>
        <p:nvSpPr>
          <p:cNvPr id="4" name="Rectangle 6"/>
          <p:cNvSpPr>
            <a:spLocks noGrp="1" noChangeArrowheads="1"/>
          </p:cNvSpPr>
          <p:nvPr>
            <p:ph type="sldNum" sz="quarter" idx="10"/>
          </p:nvPr>
        </p:nvSpPr>
        <p:spPr bwMode="invGray"/>
        <p:txBody>
          <a:bodyPr/>
          <a:lstStyle>
            <a:lvl1pPr fontAlgn="auto">
              <a:spcBef>
                <a:spcPts val="0"/>
              </a:spcBef>
              <a:spcAft>
                <a:spcPts val="0"/>
              </a:spcAft>
              <a:defRPr>
                <a:solidFill>
                  <a:srgbClr val="FFFFFF"/>
                </a:solidFill>
              </a:defRPr>
            </a:lvl1pPr>
          </a:lstStyle>
          <a:p>
            <a:pPr>
              <a:defRPr/>
            </a:pPr>
            <a:fld id="{B18B28E2-619A-40A3-A7D2-DE765FEF55DA}" type="slidenum">
              <a:rPr lang="en-US"/>
              <a:pPr>
                <a:defRPr/>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156.xml><?xml version="1.0" encoding="utf-8"?>
<p:sldLayout xmlns:a="http://schemas.openxmlformats.org/drawingml/2006/main" xmlns:r="http://schemas.openxmlformats.org/officeDocument/2006/relationships" xmlns:p="http://schemas.openxmlformats.org/presentationml/2006/main" preserve="1" userDrawn="1">
  <p:cSld name="9_Section Header">
    <p:spTree>
      <p:nvGrpSpPr>
        <p:cNvPr id="1" name=""/>
        <p:cNvGrpSpPr/>
        <p:nvPr/>
      </p:nvGrpSpPr>
      <p:grpSpPr>
        <a:xfrm>
          <a:off x="0" y="0"/>
          <a:ext cx="0" cy="0"/>
          <a:chOff x="0" y="0"/>
          <a:chExt cx="0" cy="0"/>
        </a:xfrm>
      </p:grpSpPr>
      <p:sp>
        <p:nvSpPr>
          <p:cNvPr id="8" name="Subtitle 3"/>
          <p:cNvSpPr>
            <a:spLocks noGrp="1"/>
          </p:cNvSpPr>
          <p:nvPr>
            <p:ph type="subTitle" idx="4294967295"/>
          </p:nvPr>
        </p:nvSpPr>
        <p:spPr bwMode="invGray">
          <a:xfrm>
            <a:off x="808038" y="3886200"/>
            <a:ext cx="7532687" cy="1752600"/>
          </a:xfrm>
        </p:spPr>
        <p:txBody>
          <a:bodyPr/>
          <a:lstStyle>
            <a:lvl1pPr algn="ctr">
              <a:buNone/>
              <a:defRPr/>
            </a:lvl1pPr>
          </a:lstStyle>
          <a:p>
            <a:endParaRPr lang="en-US" dirty="0" smtClean="0"/>
          </a:p>
        </p:txBody>
      </p:sp>
      <p:sp>
        <p:nvSpPr>
          <p:cNvPr id="3" name="Rectangle 6"/>
          <p:cNvSpPr>
            <a:spLocks noGrp="1" noChangeArrowheads="1"/>
          </p:cNvSpPr>
          <p:nvPr>
            <p:ph type="sldNum" sz="quarter" idx="10"/>
          </p:nvPr>
        </p:nvSpPr>
        <p:spPr bwMode="invGray"/>
        <p:txBody>
          <a:bodyPr/>
          <a:lstStyle>
            <a:lvl1pPr fontAlgn="auto">
              <a:spcBef>
                <a:spcPts val="0"/>
              </a:spcBef>
              <a:spcAft>
                <a:spcPts val="0"/>
              </a:spcAft>
              <a:defRPr>
                <a:solidFill>
                  <a:srgbClr val="FFFFFF"/>
                </a:solidFill>
              </a:defRPr>
            </a:lvl1pPr>
          </a:lstStyle>
          <a:p>
            <a:pPr>
              <a:defRPr/>
            </a:pPr>
            <a:fld id="{BE45E608-BD15-46F3-B796-6DE2C20FBA3F}" type="slidenum">
              <a:rPr lang="en-US"/>
              <a:pPr>
                <a:defRPr/>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157.xml><?xml version="1.0" encoding="utf-8"?>
<p:sldLayout xmlns:a="http://schemas.openxmlformats.org/drawingml/2006/main" xmlns:r="http://schemas.openxmlformats.org/officeDocument/2006/relationships" xmlns:p="http://schemas.openxmlformats.org/presentationml/2006/main" preserve="1" userDrawn="1">
  <p:cSld name="4_Title Only">
    <p:spTree>
      <p:nvGrpSpPr>
        <p:cNvPr id="1" name=""/>
        <p:cNvGrpSpPr/>
        <p:nvPr/>
      </p:nvGrpSpPr>
      <p:grpSpPr>
        <a:xfrm>
          <a:off x="0" y="0"/>
          <a:ext cx="0" cy="0"/>
          <a:chOff x="0" y="0"/>
          <a:chExt cx="0" cy="0"/>
        </a:xfrm>
      </p:grpSpPr>
      <p:sp>
        <p:nvSpPr>
          <p:cNvPr id="4" name="Rectangle 4"/>
          <p:cNvSpPr>
            <a:spLocks noGrp="1" noChangeArrowheads="1"/>
          </p:cNvSpPr>
          <p:nvPr>
            <p:ph type="title"/>
          </p:nvPr>
        </p:nvSpPr>
        <p:spPr bwMode="auto">
          <a:xfrm>
            <a:off x="800894" y="348505"/>
            <a:ext cx="7542212" cy="1120775"/>
          </a:xfrm>
          <a:prstGeom prst="rect">
            <a:avLst/>
          </a:prstGeom>
          <a:noFill/>
          <a:ln w="9525">
            <a:noFill/>
            <a:miter lim="800000"/>
            <a:headEnd/>
            <a:tailEnd/>
          </a:ln>
        </p:spPr>
        <p:txBody>
          <a:bodyPr/>
          <a:lstStyle/>
          <a:p>
            <a:pPr lvl="0"/>
            <a:r>
              <a:rPr lang="en-US" dirty="0" smtClean="0"/>
              <a:t>Click to edit Master title style</a:t>
            </a:r>
          </a:p>
        </p:txBody>
      </p:sp>
      <p:sp>
        <p:nvSpPr>
          <p:cNvPr id="3" name="Rectangle 6"/>
          <p:cNvSpPr>
            <a:spLocks noGrp="1" noChangeArrowheads="1"/>
          </p:cNvSpPr>
          <p:nvPr>
            <p:ph type="sldNum" sz="quarter" idx="10"/>
          </p:nvPr>
        </p:nvSpPr>
        <p:spPr/>
        <p:txBody>
          <a:bodyPr/>
          <a:lstStyle>
            <a:lvl1pPr fontAlgn="auto">
              <a:spcBef>
                <a:spcPts val="0"/>
              </a:spcBef>
              <a:spcAft>
                <a:spcPts val="0"/>
              </a:spcAft>
              <a:defRPr/>
            </a:lvl1pPr>
          </a:lstStyle>
          <a:p>
            <a:pPr>
              <a:defRPr/>
            </a:pPr>
            <a:fld id="{1C166D14-6A53-4FA3-A6FA-795F59EECFE4}" type="slidenum">
              <a:rPr lang="en-US"/>
              <a:pPr>
                <a:defRPr/>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158.xml><?xml version="1.0" encoding="utf-8"?>
<p:sldLayout xmlns:a="http://schemas.openxmlformats.org/drawingml/2006/main" xmlns:r="http://schemas.openxmlformats.org/officeDocument/2006/relationships" xmlns:p="http://schemas.openxmlformats.org/presentationml/2006/main" preserve="1" userDrawn="1">
  <p:cSld name="4_Title and Table">
    <p:spTree>
      <p:nvGrpSpPr>
        <p:cNvPr id="1" name=""/>
        <p:cNvGrpSpPr/>
        <p:nvPr/>
      </p:nvGrpSpPr>
      <p:grpSpPr>
        <a:xfrm>
          <a:off x="0" y="0"/>
          <a:ext cx="0" cy="0"/>
          <a:chOff x="0" y="0"/>
          <a:chExt cx="0" cy="0"/>
        </a:xfrm>
      </p:grpSpPr>
      <p:sp>
        <p:nvSpPr>
          <p:cNvPr id="3" name="Table Placeholder 2"/>
          <p:cNvSpPr>
            <a:spLocks noGrp="1"/>
          </p:cNvSpPr>
          <p:nvPr>
            <p:ph type="tbl" idx="1"/>
          </p:nvPr>
        </p:nvSpPr>
        <p:spPr>
          <a:xfrm>
            <a:off x="694284" y="1723473"/>
            <a:ext cx="7618412" cy="4257675"/>
          </a:xfrm>
        </p:spPr>
        <p:txBody>
          <a:bodyPr/>
          <a:lstStyle/>
          <a:p>
            <a:pPr lvl="0"/>
            <a:endParaRPr lang="en-US" noProof="0" dirty="0" smtClean="0"/>
          </a:p>
        </p:txBody>
      </p:sp>
      <p:sp>
        <p:nvSpPr>
          <p:cNvPr id="5" name="Title 4"/>
          <p:cNvSpPr>
            <a:spLocks noGrp="1" noChangeArrowheads="1"/>
          </p:cNvSpPr>
          <p:nvPr>
            <p:ph type="title"/>
          </p:nvPr>
        </p:nvSpPr>
        <p:spPr bwMode="auto">
          <a:xfrm>
            <a:off x="800894" y="348505"/>
            <a:ext cx="7542212" cy="1120775"/>
          </a:xfrm>
          <a:prstGeom prst="rect">
            <a:avLst/>
          </a:prstGeom>
          <a:noFill/>
          <a:ln w="9525">
            <a:noFill/>
            <a:miter lim="800000"/>
            <a:headEnd/>
            <a:tailEnd/>
          </a:ln>
        </p:spPr>
        <p:txBody>
          <a:bodyPr/>
          <a:lstStyle/>
          <a:p>
            <a:pPr lvl="0"/>
            <a:r>
              <a:rPr lang="en-US" dirty="0" smtClean="0"/>
              <a:t>Click to edit Master title style</a:t>
            </a:r>
          </a:p>
        </p:txBody>
      </p:sp>
      <p:sp>
        <p:nvSpPr>
          <p:cNvPr id="4" name="Rectangle 6"/>
          <p:cNvSpPr>
            <a:spLocks noGrp="1" noChangeArrowheads="1"/>
          </p:cNvSpPr>
          <p:nvPr>
            <p:ph type="sldNum" sz="quarter" idx="10"/>
          </p:nvPr>
        </p:nvSpPr>
        <p:spPr/>
        <p:txBody>
          <a:bodyPr/>
          <a:lstStyle>
            <a:lvl1pPr fontAlgn="auto">
              <a:spcBef>
                <a:spcPts val="0"/>
              </a:spcBef>
              <a:spcAft>
                <a:spcPts val="0"/>
              </a:spcAft>
              <a:defRPr/>
            </a:lvl1pPr>
          </a:lstStyle>
          <a:p>
            <a:pPr>
              <a:defRPr/>
            </a:pPr>
            <a:fld id="{46981909-E73C-478C-8EAC-2C19672995CF}" type="slidenum">
              <a:rPr lang="en-US"/>
              <a:pPr>
                <a:defRPr/>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159.xml><?xml version="1.0" encoding="utf-8"?>
<p:sldLayout xmlns:a="http://schemas.openxmlformats.org/drawingml/2006/main" xmlns:r="http://schemas.openxmlformats.org/officeDocument/2006/relationships" xmlns:p="http://schemas.openxmlformats.org/presentationml/2006/main" preserve="1" userDrawn="1">
  <p:cSld name="4_Title, Text, and Content">
    <p:spTree>
      <p:nvGrpSpPr>
        <p:cNvPr id="1" name=""/>
        <p:cNvGrpSpPr/>
        <p:nvPr/>
      </p:nvGrpSpPr>
      <p:grpSpPr>
        <a:xfrm>
          <a:off x="0" y="0"/>
          <a:ext cx="0" cy="0"/>
          <a:chOff x="0" y="0"/>
          <a:chExt cx="0" cy="0"/>
        </a:xfrm>
      </p:grpSpPr>
      <p:sp>
        <p:nvSpPr>
          <p:cNvPr id="3" name="Text Placeholder 2"/>
          <p:cNvSpPr>
            <a:spLocks noGrp="1"/>
          </p:cNvSpPr>
          <p:nvPr>
            <p:ph type="body" sz="half" idx="1"/>
          </p:nvPr>
        </p:nvSpPr>
        <p:spPr>
          <a:xfrm>
            <a:off x="694284" y="1723473"/>
            <a:ext cx="3732212" cy="4257675"/>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06192" y="1709825"/>
            <a:ext cx="3733800" cy="4257675"/>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Rectangle 4"/>
          <p:cNvSpPr>
            <a:spLocks noGrp="1" noChangeArrowheads="1"/>
          </p:cNvSpPr>
          <p:nvPr>
            <p:ph type="title"/>
          </p:nvPr>
        </p:nvSpPr>
        <p:spPr bwMode="auto">
          <a:xfrm>
            <a:off x="800894" y="348505"/>
            <a:ext cx="7542212" cy="1120775"/>
          </a:xfrm>
          <a:prstGeom prst="rect">
            <a:avLst/>
          </a:prstGeom>
          <a:noFill/>
          <a:ln w="9525">
            <a:noFill/>
            <a:miter lim="800000"/>
            <a:headEnd/>
            <a:tailEnd/>
          </a:ln>
        </p:spPr>
        <p:txBody>
          <a:bodyPr/>
          <a:lstStyle/>
          <a:p>
            <a:pPr lvl="0"/>
            <a:r>
              <a:rPr lang="en-US" dirty="0" smtClean="0"/>
              <a:t>Click to edit Master title style</a:t>
            </a:r>
          </a:p>
        </p:txBody>
      </p:sp>
      <p:sp>
        <p:nvSpPr>
          <p:cNvPr id="5" name="Rectangle 6"/>
          <p:cNvSpPr>
            <a:spLocks noGrp="1" noChangeArrowheads="1"/>
          </p:cNvSpPr>
          <p:nvPr>
            <p:ph type="sldNum" sz="quarter" idx="10"/>
          </p:nvPr>
        </p:nvSpPr>
        <p:spPr/>
        <p:txBody>
          <a:bodyPr/>
          <a:lstStyle>
            <a:lvl1pPr fontAlgn="auto">
              <a:spcBef>
                <a:spcPts val="0"/>
              </a:spcBef>
              <a:spcAft>
                <a:spcPts val="0"/>
              </a:spcAft>
              <a:defRPr/>
            </a:lvl1pPr>
          </a:lstStyle>
          <a:p>
            <a:pPr>
              <a:defRPr/>
            </a:pPr>
            <a:fld id="{5D1A77C7-3F17-4F33-8BBD-C9E8A5EF9A40}" type="slidenum">
              <a:rPr lang="en-US"/>
              <a:pPr>
                <a:defRPr/>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8" name="Subtitle 3"/>
          <p:cNvSpPr>
            <a:spLocks noGrp="1"/>
          </p:cNvSpPr>
          <p:nvPr>
            <p:ph type="subTitle" idx="4294967295"/>
          </p:nvPr>
        </p:nvSpPr>
        <p:spPr bwMode="invGray">
          <a:xfrm>
            <a:off x="808038" y="3886200"/>
            <a:ext cx="7532687" cy="1752600"/>
          </a:xfrm>
        </p:spPr>
        <p:txBody>
          <a:bodyPr/>
          <a:lstStyle>
            <a:lvl1pPr algn="ctr">
              <a:buNone/>
              <a:defRPr/>
            </a:lvl1pPr>
          </a:lstStyle>
          <a:p>
            <a:endParaRPr lang="en-US" dirty="0" smtClean="0"/>
          </a:p>
        </p:txBody>
      </p:sp>
      <p:sp>
        <p:nvSpPr>
          <p:cNvPr id="3" name="Rectangle 6"/>
          <p:cNvSpPr>
            <a:spLocks noGrp="1" noChangeArrowheads="1"/>
          </p:cNvSpPr>
          <p:nvPr>
            <p:ph type="sldNum" sz="quarter" idx="10"/>
          </p:nvPr>
        </p:nvSpPr>
        <p:spPr bwMode="invGray"/>
        <p:txBody>
          <a:bodyPr/>
          <a:lstStyle>
            <a:lvl1pPr fontAlgn="auto">
              <a:spcBef>
                <a:spcPts val="0"/>
              </a:spcBef>
              <a:spcAft>
                <a:spcPts val="0"/>
              </a:spcAft>
              <a:defRPr/>
            </a:lvl1pPr>
          </a:lstStyle>
          <a:p>
            <a:pPr>
              <a:defRPr/>
            </a:pPr>
            <a:fld id="{AEC74539-AF80-4264-8B26-5FC84A5229A3}" type="slidenum">
              <a:rPr lang="en-US"/>
              <a:pPr>
                <a:defRPr/>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160.xml><?xml version="1.0" encoding="utf-8"?>
<p:sldLayout xmlns:a="http://schemas.openxmlformats.org/drawingml/2006/main" xmlns:r="http://schemas.openxmlformats.org/officeDocument/2006/relationships" xmlns:p="http://schemas.openxmlformats.org/presentationml/2006/main" userDrawn="1">
  <p:cSld name="8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92572" y="1723473"/>
            <a:ext cx="7618412" cy="4257675"/>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itle 4"/>
          <p:cNvSpPr>
            <a:spLocks noGrp="1" noChangeArrowheads="1"/>
          </p:cNvSpPr>
          <p:nvPr>
            <p:ph type="title"/>
          </p:nvPr>
        </p:nvSpPr>
        <p:spPr bwMode="auto">
          <a:xfrm>
            <a:off x="800894" y="348505"/>
            <a:ext cx="7542212" cy="1120775"/>
          </a:xfrm>
          <a:prstGeom prst="rect">
            <a:avLst/>
          </a:prstGeom>
          <a:noFill/>
          <a:ln w="9525">
            <a:noFill/>
            <a:miter lim="800000"/>
            <a:headEnd/>
            <a:tailEnd/>
          </a:ln>
        </p:spPr>
        <p:txBody>
          <a:bodyPr/>
          <a:lstStyle/>
          <a:p>
            <a:pPr lvl="0"/>
            <a:r>
              <a:rPr lang="en-US" dirty="0" smtClean="0"/>
              <a:t>Click to edit Master title style</a:t>
            </a:r>
          </a:p>
        </p:txBody>
      </p:sp>
      <p:sp>
        <p:nvSpPr>
          <p:cNvPr id="4" name="Rectangle 6"/>
          <p:cNvSpPr>
            <a:spLocks noGrp="1" noChangeArrowheads="1"/>
          </p:cNvSpPr>
          <p:nvPr>
            <p:ph type="sldNum" sz="quarter" idx="10"/>
          </p:nvPr>
        </p:nvSpPr>
        <p:spPr/>
        <p:txBody>
          <a:bodyPr/>
          <a:lstStyle>
            <a:lvl1pPr fontAlgn="auto">
              <a:spcBef>
                <a:spcPts val="0"/>
              </a:spcBef>
              <a:spcAft>
                <a:spcPts val="0"/>
              </a:spcAft>
              <a:defRPr/>
            </a:lvl1pPr>
          </a:lstStyle>
          <a:p>
            <a:pPr>
              <a:defRPr/>
            </a:pPr>
            <a:fld id="{C52DC8EC-19FB-45B7-A4B5-C6D781449C4D}" type="slidenum">
              <a:rPr lang="en-US"/>
              <a:pPr>
                <a:defRPr/>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161.xml><?xml version="1.0" encoding="utf-8"?>
<p:sldLayout xmlns:a="http://schemas.openxmlformats.org/drawingml/2006/main" xmlns:r="http://schemas.openxmlformats.org/officeDocument/2006/relationships" xmlns:p="http://schemas.openxmlformats.org/presentationml/2006/main" preserve="1" userDrawn="1">
  <p:cSld name="9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92572" y="1723473"/>
            <a:ext cx="7618412" cy="4257675"/>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itle 4"/>
          <p:cNvSpPr>
            <a:spLocks noGrp="1" noChangeArrowheads="1"/>
          </p:cNvSpPr>
          <p:nvPr>
            <p:ph type="title"/>
          </p:nvPr>
        </p:nvSpPr>
        <p:spPr bwMode="auto">
          <a:xfrm>
            <a:off x="800894" y="348505"/>
            <a:ext cx="7542212" cy="1120775"/>
          </a:xfrm>
          <a:prstGeom prst="rect">
            <a:avLst/>
          </a:prstGeom>
          <a:noFill/>
          <a:ln w="9525">
            <a:noFill/>
            <a:miter lim="800000"/>
            <a:headEnd/>
            <a:tailEnd/>
          </a:ln>
        </p:spPr>
        <p:txBody>
          <a:bodyPr/>
          <a:lstStyle/>
          <a:p>
            <a:pPr lvl="0"/>
            <a:r>
              <a:rPr lang="en-US" dirty="0" smtClean="0"/>
              <a:t>Click to edit Master title style</a:t>
            </a:r>
          </a:p>
        </p:txBody>
      </p:sp>
      <p:sp>
        <p:nvSpPr>
          <p:cNvPr id="4" name="Rectangle 6"/>
          <p:cNvSpPr>
            <a:spLocks noGrp="1" noChangeArrowheads="1"/>
          </p:cNvSpPr>
          <p:nvPr>
            <p:ph type="sldNum" sz="quarter" idx="10"/>
          </p:nvPr>
        </p:nvSpPr>
        <p:spPr/>
        <p:txBody>
          <a:bodyPr/>
          <a:lstStyle>
            <a:lvl1pPr fontAlgn="auto">
              <a:spcBef>
                <a:spcPts val="0"/>
              </a:spcBef>
              <a:spcAft>
                <a:spcPts val="0"/>
              </a:spcAft>
              <a:defRPr/>
            </a:lvl1pPr>
          </a:lstStyle>
          <a:p>
            <a:pPr>
              <a:defRPr/>
            </a:pPr>
            <a:fld id="{3F6F3574-D54E-4950-9229-068FF964E989}" type="slidenum">
              <a:rPr lang="en-US"/>
              <a:pPr>
                <a:defRPr/>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162.xml><?xml version="1.0" encoding="utf-8"?>
<p:sldLayout xmlns:a="http://schemas.openxmlformats.org/drawingml/2006/main" xmlns:r="http://schemas.openxmlformats.org/officeDocument/2006/relationships" xmlns:p="http://schemas.openxmlformats.org/presentationml/2006/main" preserve="1" userDrawn="1">
  <p:cSld name="4_Title and Text">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88337" y="1724093"/>
            <a:ext cx="3886839" cy="4257675"/>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itle 4"/>
          <p:cNvSpPr>
            <a:spLocks noGrp="1" noChangeArrowheads="1"/>
          </p:cNvSpPr>
          <p:nvPr>
            <p:ph type="title"/>
          </p:nvPr>
        </p:nvSpPr>
        <p:spPr bwMode="auto">
          <a:xfrm>
            <a:off x="800894" y="348505"/>
            <a:ext cx="7542212" cy="1120775"/>
          </a:xfrm>
          <a:prstGeom prst="rect">
            <a:avLst/>
          </a:prstGeom>
          <a:noFill/>
          <a:ln w="9525">
            <a:noFill/>
            <a:miter lim="800000"/>
            <a:headEnd/>
            <a:tailEnd/>
          </a:ln>
        </p:spPr>
        <p:txBody>
          <a:bodyPr/>
          <a:lstStyle/>
          <a:p>
            <a:pPr lvl="0"/>
            <a:r>
              <a:rPr lang="en-US" dirty="0" smtClean="0"/>
              <a:t>Click to edit Master title style</a:t>
            </a:r>
          </a:p>
        </p:txBody>
      </p:sp>
      <p:sp>
        <p:nvSpPr>
          <p:cNvPr id="4" name="Rectangle 6"/>
          <p:cNvSpPr>
            <a:spLocks noGrp="1" noChangeArrowheads="1"/>
          </p:cNvSpPr>
          <p:nvPr>
            <p:ph type="sldNum" sz="quarter" idx="10"/>
          </p:nvPr>
        </p:nvSpPr>
        <p:spPr/>
        <p:txBody>
          <a:bodyPr/>
          <a:lstStyle>
            <a:lvl1pPr fontAlgn="auto">
              <a:spcBef>
                <a:spcPts val="0"/>
              </a:spcBef>
              <a:spcAft>
                <a:spcPts val="0"/>
              </a:spcAft>
              <a:defRPr/>
            </a:lvl1pPr>
          </a:lstStyle>
          <a:p>
            <a:pPr>
              <a:defRPr/>
            </a:pPr>
            <a:fld id="{1A4D9CD0-209E-4D91-B95F-012C018FBE29}" type="slidenum">
              <a:rPr lang="en-US"/>
              <a:pPr>
                <a:defRPr/>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163.xml><?xml version="1.0" encoding="utf-8"?>
<p:sldLayout xmlns:a="http://schemas.openxmlformats.org/drawingml/2006/main" xmlns:r="http://schemas.openxmlformats.org/officeDocument/2006/relationships" xmlns:p="http://schemas.openxmlformats.org/presentationml/2006/main" userDrawn="1">
  <p:cSld name="13_Section Header">
    <p:spTree>
      <p:nvGrpSpPr>
        <p:cNvPr id="1" name=""/>
        <p:cNvGrpSpPr/>
        <p:nvPr/>
      </p:nvGrpSpPr>
      <p:grpSpPr>
        <a:xfrm>
          <a:off x="0" y="0"/>
          <a:ext cx="0" cy="0"/>
          <a:chOff x="0" y="0"/>
          <a:chExt cx="0" cy="0"/>
        </a:xfrm>
      </p:grpSpPr>
      <p:sp>
        <p:nvSpPr>
          <p:cNvPr id="8" name="Subtitle 3"/>
          <p:cNvSpPr>
            <a:spLocks noGrp="1"/>
          </p:cNvSpPr>
          <p:nvPr>
            <p:ph type="subTitle" idx="4294967295"/>
          </p:nvPr>
        </p:nvSpPr>
        <p:spPr bwMode="gray">
          <a:xfrm>
            <a:off x="808038" y="3886200"/>
            <a:ext cx="7532687" cy="1752600"/>
          </a:xfrm>
        </p:spPr>
        <p:txBody>
          <a:bodyPr/>
          <a:lstStyle>
            <a:lvl1pPr algn="ctr">
              <a:buNone/>
              <a:defRPr/>
            </a:lvl1pPr>
          </a:lstStyle>
          <a:p>
            <a:endParaRPr lang="en-US" dirty="0" smtClean="0"/>
          </a:p>
        </p:txBody>
      </p:sp>
      <p:sp>
        <p:nvSpPr>
          <p:cNvPr id="6" name="Text Placeholder 2"/>
          <p:cNvSpPr>
            <a:spLocks noGrp="1"/>
          </p:cNvSpPr>
          <p:nvPr>
            <p:ph type="body" idx="1"/>
          </p:nvPr>
        </p:nvSpPr>
        <p:spPr>
          <a:xfrm>
            <a:off x="685800" y="2046055"/>
            <a:ext cx="7772400" cy="1500187"/>
          </a:xfrm>
        </p:spPr>
        <p:txBody>
          <a:bodyPr anchor="b"/>
          <a:lstStyle>
            <a:lvl1pPr marL="0" indent="0" algn="ctr">
              <a:buNone/>
              <a:defRPr sz="3200" b="1" baseline="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dirty="0" smtClean="0"/>
              <a:t>Click to edit Master text styles</a:t>
            </a:r>
          </a:p>
        </p:txBody>
      </p:sp>
      <p:sp>
        <p:nvSpPr>
          <p:cNvPr id="4" name="Rectangle 6"/>
          <p:cNvSpPr>
            <a:spLocks noGrp="1" noChangeArrowheads="1"/>
          </p:cNvSpPr>
          <p:nvPr>
            <p:ph type="sldNum" sz="quarter" idx="10"/>
          </p:nvPr>
        </p:nvSpPr>
        <p:spPr/>
        <p:txBody>
          <a:bodyPr/>
          <a:lstStyle>
            <a:lvl1pPr fontAlgn="auto">
              <a:spcBef>
                <a:spcPts val="0"/>
              </a:spcBef>
              <a:spcAft>
                <a:spcPts val="0"/>
              </a:spcAft>
              <a:defRPr/>
            </a:lvl1pPr>
          </a:lstStyle>
          <a:p>
            <a:pPr>
              <a:defRPr/>
            </a:pPr>
            <a:fld id="{3AFC70A5-B854-4260-92B5-196179AB6C56}" type="slidenum">
              <a:rPr lang="en-US"/>
              <a:pPr>
                <a:defRPr/>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164.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92572" y="1723473"/>
            <a:ext cx="7618412" cy="4257675"/>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itle 4"/>
          <p:cNvSpPr>
            <a:spLocks noGrp="1" noChangeArrowheads="1"/>
          </p:cNvSpPr>
          <p:nvPr>
            <p:ph type="title"/>
          </p:nvPr>
        </p:nvSpPr>
        <p:spPr bwMode="auto">
          <a:xfrm>
            <a:off x="800894" y="348505"/>
            <a:ext cx="7542212" cy="1120775"/>
          </a:xfrm>
          <a:prstGeom prst="rect">
            <a:avLst/>
          </a:prstGeom>
          <a:noFill/>
          <a:ln w="9525">
            <a:noFill/>
            <a:miter lim="800000"/>
            <a:headEnd/>
            <a:tailEnd/>
          </a:ln>
        </p:spPr>
        <p:txBody>
          <a:bodyPr/>
          <a:lstStyle/>
          <a:p>
            <a:pPr lvl="0"/>
            <a:r>
              <a:rPr lang="en-US" dirty="0" smtClean="0"/>
              <a:t>Click to edit Master title style</a:t>
            </a:r>
          </a:p>
        </p:txBody>
      </p:sp>
      <p:sp>
        <p:nvSpPr>
          <p:cNvPr id="4" name="Rectangle 6"/>
          <p:cNvSpPr>
            <a:spLocks noGrp="1" noChangeArrowheads="1"/>
          </p:cNvSpPr>
          <p:nvPr>
            <p:ph type="sldNum" sz="quarter" idx="10"/>
          </p:nvPr>
        </p:nvSpPr>
        <p:spPr/>
        <p:txBody>
          <a:bodyPr/>
          <a:lstStyle>
            <a:lvl1pPr fontAlgn="auto">
              <a:spcBef>
                <a:spcPts val="0"/>
              </a:spcBef>
              <a:spcAft>
                <a:spcPts val="0"/>
              </a:spcAft>
              <a:defRPr/>
            </a:lvl1pPr>
          </a:lstStyle>
          <a:p>
            <a:pPr>
              <a:defRPr/>
            </a:pPr>
            <a:fld id="{5D36D1FA-1AC1-4427-B2A8-4F3DA71E10D5}" type="slidenum">
              <a:rPr lang="en-US"/>
              <a:pPr>
                <a:defRPr/>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165.xml><?xml version="1.0" encoding="utf-8"?>
<p:sldLayout xmlns:a="http://schemas.openxmlformats.org/drawingml/2006/main" xmlns:r="http://schemas.openxmlformats.org/officeDocument/2006/relationships" xmlns:p="http://schemas.openxmlformats.org/presentationml/2006/main" userDrawn="1">
  <p:cSld name="10_Section Header">
    <p:spTree>
      <p:nvGrpSpPr>
        <p:cNvPr id="1" name=""/>
        <p:cNvGrpSpPr/>
        <p:nvPr/>
      </p:nvGrpSpPr>
      <p:grpSpPr>
        <a:xfrm>
          <a:off x="0" y="0"/>
          <a:ext cx="0" cy="0"/>
          <a:chOff x="0" y="0"/>
          <a:chExt cx="0" cy="0"/>
        </a:xfrm>
      </p:grpSpPr>
      <p:sp>
        <p:nvSpPr>
          <p:cNvPr id="8" name="Subtitle 3"/>
          <p:cNvSpPr>
            <a:spLocks noGrp="1"/>
          </p:cNvSpPr>
          <p:nvPr>
            <p:ph type="subTitle" idx="4294967295"/>
          </p:nvPr>
        </p:nvSpPr>
        <p:spPr bwMode="gray">
          <a:xfrm>
            <a:off x="808038" y="3886200"/>
            <a:ext cx="7532687" cy="1752600"/>
          </a:xfrm>
        </p:spPr>
        <p:txBody>
          <a:bodyPr/>
          <a:lstStyle>
            <a:lvl1pPr algn="ctr">
              <a:buNone/>
              <a:defRPr/>
            </a:lvl1pPr>
          </a:lstStyle>
          <a:p>
            <a:endParaRPr lang="en-US" dirty="0" smtClean="0"/>
          </a:p>
        </p:txBody>
      </p:sp>
      <p:sp>
        <p:nvSpPr>
          <p:cNvPr id="6" name="Text Placeholder 2"/>
          <p:cNvSpPr>
            <a:spLocks noGrp="1"/>
          </p:cNvSpPr>
          <p:nvPr>
            <p:ph type="body" idx="1"/>
          </p:nvPr>
        </p:nvSpPr>
        <p:spPr>
          <a:xfrm>
            <a:off x="685800" y="2046055"/>
            <a:ext cx="7772400" cy="1500187"/>
          </a:xfrm>
        </p:spPr>
        <p:txBody>
          <a:bodyPr anchor="b"/>
          <a:lstStyle>
            <a:lvl1pPr marL="0" indent="0" algn="ctr">
              <a:buNone/>
              <a:defRPr sz="3200" b="1" baseline="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dirty="0" smtClean="0"/>
              <a:t>Click to edit Master text styles</a:t>
            </a:r>
          </a:p>
        </p:txBody>
      </p:sp>
      <p:sp>
        <p:nvSpPr>
          <p:cNvPr id="4" name="Rectangle 6"/>
          <p:cNvSpPr>
            <a:spLocks noGrp="1" noChangeArrowheads="1"/>
          </p:cNvSpPr>
          <p:nvPr>
            <p:ph type="sldNum" sz="quarter" idx="10"/>
          </p:nvPr>
        </p:nvSpPr>
        <p:spPr/>
        <p:txBody>
          <a:bodyPr/>
          <a:lstStyle>
            <a:lvl1pPr fontAlgn="auto">
              <a:spcBef>
                <a:spcPts val="0"/>
              </a:spcBef>
              <a:spcAft>
                <a:spcPts val="0"/>
              </a:spcAft>
              <a:defRPr/>
            </a:lvl1pPr>
          </a:lstStyle>
          <a:p>
            <a:pPr>
              <a:defRPr/>
            </a:pPr>
            <a:fld id="{5C0329A8-1ED7-40A6-9F72-554265BDFF91}" type="slidenum">
              <a:rPr lang="en-US"/>
              <a:pPr>
                <a:defRPr/>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166.xml><?xml version="1.0" encoding="utf-8"?>
<p:sldLayout xmlns:a="http://schemas.openxmlformats.org/drawingml/2006/main" xmlns:r="http://schemas.openxmlformats.org/officeDocument/2006/relationships" xmlns:p="http://schemas.openxmlformats.org/presentationml/2006/main" userDrawn="1">
  <p:cSld name="11_Section Header">
    <p:spTree>
      <p:nvGrpSpPr>
        <p:cNvPr id="1" name=""/>
        <p:cNvGrpSpPr/>
        <p:nvPr/>
      </p:nvGrpSpPr>
      <p:grpSpPr>
        <a:xfrm>
          <a:off x="0" y="0"/>
          <a:ext cx="0" cy="0"/>
          <a:chOff x="0" y="0"/>
          <a:chExt cx="0" cy="0"/>
        </a:xfrm>
      </p:grpSpPr>
      <p:sp>
        <p:nvSpPr>
          <p:cNvPr id="8" name="Subtitle 3"/>
          <p:cNvSpPr>
            <a:spLocks noGrp="1"/>
          </p:cNvSpPr>
          <p:nvPr>
            <p:ph type="subTitle" idx="4294967295"/>
          </p:nvPr>
        </p:nvSpPr>
        <p:spPr bwMode="gray">
          <a:xfrm>
            <a:off x="808038" y="3886200"/>
            <a:ext cx="7532687" cy="1752600"/>
          </a:xfrm>
        </p:spPr>
        <p:txBody>
          <a:bodyPr/>
          <a:lstStyle>
            <a:lvl1pPr algn="ctr">
              <a:buNone/>
              <a:defRPr/>
            </a:lvl1pPr>
          </a:lstStyle>
          <a:p>
            <a:endParaRPr lang="en-US" dirty="0" smtClean="0"/>
          </a:p>
        </p:txBody>
      </p:sp>
      <p:sp>
        <p:nvSpPr>
          <p:cNvPr id="6" name="Text Placeholder 2"/>
          <p:cNvSpPr>
            <a:spLocks noGrp="1"/>
          </p:cNvSpPr>
          <p:nvPr>
            <p:ph type="body" idx="1"/>
          </p:nvPr>
        </p:nvSpPr>
        <p:spPr>
          <a:xfrm>
            <a:off x="685800" y="2046055"/>
            <a:ext cx="7772400" cy="1500187"/>
          </a:xfrm>
        </p:spPr>
        <p:txBody>
          <a:bodyPr anchor="b"/>
          <a:lstStyle>
            <a:lvl1pPr marL="0" indent="0" algn="ctr">
              <a:buNone/>
              <a:defRPr sz="3200" b="1" baseline="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dirty="0" smtClean="0"/>
              <a:t>Click to edit Master text styles</a:t>
            </a:r>
          </a:p>
        </p:txBody>
      </p:sp>
      <p:sp>
        <p:nvSpPr>
          <p:cNvPr id="4" name="Rectangle 6"/>
          <p:cNvSpPr>
            <a:spLocks noGrp="1" noChangeArrowheads="1"/>
          </p:cNvSpPr>
          <p:nvPr>
            <p:ph type="sldNum" sz="quarter" idx="10"/>
          </p:nvPr>
        </p:nvSpPr>
        <p:spPr/>
        <p:txBody>
          <a:bodyPr/>
          <a:lstStyle>
            <a:lvl1pPr fontAlgn="auto">
              <a:spcBef>
                <a:spcPts val="0"/>
              </a:spcBef>
              <a:spcAft>
                <a:spcPts val="0"/>
              </a:spcAft>
              <a:defRPr/>
            </a:lvl1pPr>
          </a:lstStyle>
          <a:p>
            <a:pPr>
              <a:defRPr/>
            </a:pPr>
            <a:fld id="{534F46D6-DB45-4EA3-ADE8-D7D0C37649A7}" type="slidenum">
              <a:rPr lang="en-US"/>
              <a:pPr>
                <a:defRPr/>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167.xml><?xml version="1.0" encoding="utf-8"?>
<p:sldLayout xmlns:a="http://schemas.openxmlformats.org/drawingml/2006/main" xmlns:r="http://schemas.openxmlformats.org/officeDocument/2006/relationships" xmlns:p="http://schemas.openxmlformats.org/presentationml/2006/main" preserve="1" userDrawn="1">
  <p:cSld name="12_Section Header">
    <p:spTree>
      <p:nvGrpSpPr>
        <p:cNvPr id="1" name=""/>
        <p:cNvGrpSpPr/>
        <p:nvPr/>
      </p:nvGrpSpPr>
      <p:grpSpPr>
        <a:xfrm>
          <a:off x="0" y="0"/>
          <a:ext cx="0" cy="0"/>
          <a:chOff x="0" y="0"/>
          <a:chExt cx="0" cy="0"/>
        </a:xfrm>
      </p:grpSpPr>
      <p:sp>
        <p:nvSpPr>
          <p:cNvPr id="7" name="Title 4"/>
          <p:cNvSpPr>
            <a:spLocks noGrp="1"/>
          </p:cNvSpPr>
          <p:nvPr>
            <p:ph type="ctrTitle" idx="4294967295"/>
          </p:nvPr>
        </p:nvSpPr>
        <p:spPr bwMode="gray">
          <a:xfrm>
            <a:off x="805658" y="2089483"/>
            <a:ext cx="7532687" cy="1470025"/>
          </a:xfrm>
        </p:spPr>
        <p:txBody>
          <a:bodyPr/>
          <a:lstStyle>
            <a:lvl1pPr algn="ctr">
              <a:defRPr sz="3200"/>
            </a:lvl1pPr>
          </a:lstStyle>
          <a:p>
            <a:r>
              <a:rPr lang="en-US" dirty="0" smtClean="0"/>
              <a:t>Welcome and Introductions</a:t>
            </a:r>
          </a:p>
        </p:txBody>
      </p:sp>
      <p:sp>
        <p:nvSpPr>
          <p:cNvPr id="8" name="Subtitle 3"/>
          <p:cNvSpPr>
            <a:spLocks noGrp="1"/>
          </p:cNvSpPr>
          <p:nvPr>
            <p:ph type="subTitle" idx="4294967295"/>
          </p:nvPr>
        </p:nvSpPr>
        <p:spPr bwMode="gray">
          <a:xfrm>
            <a:off x="808038" y="3886200"/>
            <a:ext cx="7532687" cy="1752600"/>
          </a:xfrm>
        </p:spPr>
        <p:txBody>
          <a:bodyPr/>
          <a:lstStyle>
            <a:lvl1pPr algn="ctr">
              <a:buNone/>
              <a:defRPr/>
            </a:lvl1pPr>
          </a:lstStyle>
          <a:p>
            <a:endParaRPr lang="en-US" dirty="0" smtClean="0"/>
          </a:p>
        </p:txBody>
      </p:sp>
      <p:sp>
        <p:nvSpPr>
          <p:cNvPr id="4" name="Rectangle 6"/>
          <p:cNvSpPr>
            <a:spLocks noGrp="1" noChangeArrowheads="1"/>
          </p:cNvSpPr>
          <p:nvPr>
            <p:ph type="sldNum" sz="quarter" idx="10"/>
          </p:nvPr>
        </p:nvSpPr>
        <p:spPr bwMode="gray"/>
        <p:txBody>
          <a:bodyPr/>
          <a:lstStyle>
            <a:lvl1pPr fontAlgn="auto">
              <a:spcBef>
                <a:spcPts val="0"/>
              </a:spcBef>
              <a:spcAft>
                <a:spcPts val="0"/>
              </a:spcAft>
              <a:defRPr/>
            </a:lvl1pPr>
          </a:lstStyle>
          <a:p>
            <a:pPr>
              <a:defRPr/>
            </a:pPr>
            <a:fld id="{E5EE1BEF-FBBD-4E50-88BC-41F568E54469}" type="slidenum">
              <a:rPr lang="en-US"/>
              <a:pPr>
                <a:defRPr/>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168.xml><?xml version="1.0" encoding="utf-8"?>
<p:sldLayout xmlns:a="http://schemas.openxmlformats.org/drawingml/2006/main" xmlns:r="http://schemas.openxmlformats.org/officeDocument/2006/relationships" xmlns:p="http://schemas.openxmlformats.org/presentationml/2006/main" preserve="1" userDrawn="1">
  <p:cSld name="15_Section Header">
    <p:spTree>
      <p:nvGrpSpPr>
        <p:cNvPr id="1" name=""/>
        <p:cNvGrpSpPr/>
        <p:nvPr/>
      </p:nvGrpSpPr>
      <p:grpSpPr>
        <a:xfrm>
          <a:off x="0" y="0"/>
          <a:ext cx="0" cy="0"/>
          <a:chOff x="0" y="0"/>
          <a:chExt cx="0" cy="0"/>
        </a:xfrm>
      </p:grpSpPr>
      <p:sp>
        <p:nvSpPr>
          <p:cNvPr id="8" name="Subtitle 3"/>
          <p:cNvSpPr>
            <a:spLocks noGrp="1"/>
          </p:cNvSpPr>
          <p:nvPr>
            <p:ph type="subTitle" idx="4294967295"/>
          </p:nvPr>
        </p:nvSpPr>
        <p:spPr bwMode="gray">
          <a:xfrm>
            <a:off x="808038" y="3886200"/>
            <a:ext cx="7532687" cy="1752600"/>
          </a:xfrm>
        </p:spPr>
        <p:txBody>
          <a:bodyPr/>
          <a:lstStyle>
            <a:lvl1pPr algn="ctr">
              <a:buNone/>
              <a:defRPr/>
            </a:lvl1pPr>
          </a:lstStyle>
          <a:p>
            <a:endParaRPr lang="en-US" dirty="0" smtClean="0"/>
          </a:p>
        </p:txBody>
      </p:sp>
      <p:sp>
        <p:nvSpPr>
          <p:cNvPr id="3" name="Rectangle 6"/>
          <p:cNvSpPr>
            <a:spLocks noGrp="1" noChangeArrowheads="1"/>
          </p:cNvSpPr>
          <p:nvPr>
            <p:ph type="sldNum" sz="quarter" idx="10"/>
          </p:nvPr>
        </p:nvSpPr>
        <p:spPr bwMode="gray"/>
        <p:txBody>
          <a:bodyPr/>
          <a:lstStyle>
            <a:lvl1pPr fontAlgn="auto">
              <a:spcBef>
                <a:spcPts val="0"/>
              </a:spcBef>
              <a:spcAft>
                <a:spcPts val="0"/>
              </a:spcAft>
              <a:defRPr/>
            </a:lvl1pPr>
          </a:lstStyle>
          <a:p>
            <a:pPr>
              <a:defRPr/>
            </a:pPr>
            <a:fld id="{9B6D3C81-67C0-47FA-98D6-7507958B5B78}" type="slidenum">
              <a:rPr lang="en-US"/>
              <a:pPr>
                <a:defRPr/>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169.xml><?xml version="1.0" encoding="utf-8"?>
<p:sldLayout xmlns:a="http://schemas.openxmlformats.org/drawingml/2006/main" xmlns:r="http://schemas.openxmlformats.org/officeDocument/2006/relationships" xmlns:p="http://schemas.openxmlformats.org/presentationml/2006/main" preserve="1" userDrawn="1">
  <p:cSld name="5_Title Only">
    <p:spTree>
      <p:nvGrpSpPr>
        <p:cNvPr id="1" name=""/>
        <p:cNvGrpSpPr/>
        <p:nvPr/>
      </p:nvGrpSpPr>
      <p:grpSpPr>
        <a:xfrm>
          <a:off x="0" y="0"/>
          <a:ext cx="0" cy="0"/>
          <a:chOff x="0" y="0"/>
          <a:chExt cx="0" cy="0"/>
        </a:xfrm>
      </p:grpSpPr>
      <p:sp>
        <p:nvSpPr>
          <p:cNvPr id="4" name="Rectangle 4"/>
          <p:cNvSpPr>
            <a:spLocks noGrp="1" noChangeArrowheads="1"/>
          </p:cNvSpPr>
          <p:nvPr>
            <p:ph type="title"/>
          </p:nvPr>
        </p:nvSpPr>
        <p:spPr bwMode="auto">
          <a:xfrm>
            <a:off x="800894" y="348505"/>
            <a:ext cx="7542212" cy="1120775"/>
          </a:xfrm>
          <a:prstGeom prst="rect">
            <a:avLst/>
          </a:prstGeom>
          <a:noFill/>
          <a:ln w="9525">
            <a:noFill/>
            <a:miter lim="800000"/>
            <a:headEnd/>
            <a:tailEnd/>
          </a:ln>
        </p:spPr>
        <p:txBody>
          <a:bodyPr/>
          <a:lstStyle/>
          <a:p>
            <a:pPr lvl="0"/>
            <a:r>
              <a:rPr lang="en-US" dirty="0" smtClean="0"/>
              <a:t>Click to edit Master title style</a:t>
            </a:r>
          </a:p>
        </p:txBody>
      </p:sp>
      <p:sp>
        <p:nvSpPr>
          <p:cNvPr id="3" name="Rectangle 6"/>
          <p:cNvSpPr>
            <a:spLocks noGrp="1" noChangeArrowheads="1"/>
          </p:cNvSpPr>
          <p:nvPr>
            <p:ph type="sldNum" sz="quarter" idx="10"/>
          </p:nvPr>
        </p:nvSpPr>
        <p:spPr/>
        <p:txBody>
          <a:bodyPr/>
          <a:lstStyle>
            <a:lvl1pPr fontAlgn="auto">
              <a:spcBef>
                <a:spcPts val="0"/>
              </a:spcBef>
              <a:spcAft>
                <a:spcPts val="0"/>
              </a:spcAft>
              <a:defRPr/>
            </a:lvl1pPr>
          </a:lstStyle>
          <a:p>
            <a:pPr>
              <a:defRPr/>
            </a:pPr>
            <a:fld id="{73E0D504-B08A-467E-A0B6-157CB1297EC9}" type="slidenum">
              <a:rPr lang="en-US"/>
              <a:pPr>
                <a:defRPr/>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4" name="Rectangle 4"/>
          <p:cNvSpPr>
            <a:spLocks noGrp="1" noChangeArrowheads="1"/>
          </p:cNvSpPr>
          <p:nvPr>
            <p:ph type="title"/>
          </p:nvPr>
        </p:nvSpPr>
        <p:spPr bwMode="auto">
          <a:xfrm>
            <a:off x="504825" y="348505"/>
            <a:ext cx="8137525" cy="1120775"/>
          </a:xfrm>
          <a:prstGeom prst="rect">
            <a:avLst/>
          </a:prstGeom>
          <a:noFill/>
          <a:ln w="9525">
            <a:noFill/>
            <a:miter lim="800000"/>
            <a:headEnd/>
            <a:tailEnd/>
          </a:ln>
        </p:spPr>
        <p:txBody>
          <a:bodyPr/>
          <a:lstStyle/>
          <a:p>
            <a:pPr lvl="0"/>
            <a:r>
              <a:rPr lang="en-US" dirty="0" smtClean="0"/>
              <a:t>Click to edit Master title style</a:t>
            </a:r>
          </a:p>
        </p:txBody>
      </p:sp>
      <p:sp>
        <p:nvSpPr>
          <p:cNvPr id="3" name="Rectangle 6"/>
          <p:cNvSpPr>
            <a:spLocks noGrp="1" noChangeArrowheads="1"/>
          </p:cNvSpPr>
          <p:nvPr>
            <p:ph type="sldNum" sz="quarter" idx="10"/>
          </p:nvPr>
        </p:nvSpPr>
        <p:spPr/>
        <p:txBody>
          <a:bodyPr/>
          <a:lstStyle>
            <a:lvl1pPr fontAlgn="auto">
              <a:spcBef>
                <a:spcPts val="0"/>
              </a:spcBef>
              <a:spcAft>
                <a:spcPts val="0"/>
              </a:spcAft>
              <a:defRPr/>
            </a:lvl1pPr>
          </a:lstStyle>
          <a:p>
            <a:pPr>
              <a:defRPr/>
            </a:pPr>
            <a:fld id="{CA1039F7-0383-4D4A-825A-AA23DDBC70FD}" type="slidenum">
              <a:rPr lang="en-US"/>
              <a:pPr>
                <a:defRPr/>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170.xml><?xml version="1.0" encoding="utf-8"?>
<p:sldLayout xmlns:a="http://schemas.openxmlformats.org/drawingml/2006/main" xmlns:r="http://schemas.openxmlformats.org/officeDocument/2006/relationships" xmlns:p="http://schemas.openxmlformats.org/presentationml/2006/main" preserve="1" userDrawn="1">
  <p:cSld name="5_Title and Table">
    <p:spTree>
      <p:nvGrpSpPr>
        <p:cNvPr id="1" name=""/>
        <p:cNvGrpSpPr/>
        <p:nvPr/>
      </p:nvGrpSpPr>
      <p:grpSpPr>
        <a:xfrm>
          <a:off x="0" y="0"/>
          <a:ext cx="0" cy="0"/>
          <a:chOff x="0" y="0"/>
          <a:chExt cx="0" cy="0"/>
        </a:xfrm>
      </p:grpSpPr>
      <p:sp>
        <p:nvSpPr>
          <p:cNvPr id="3" name="Table Placeholder 2"/>
          <p:cNvSpPr>
            <a:spLocks noGrp="1"/>
          </p:cNvSpPr>
          <p:nvPr>
            <p:ph type="tbl" idx="1"/>
          </p:nvPr>
        </p:nvSpPr>
        <p:spPr>
          <a:xfrm>
            <a:off x="694284" y="1723473"/>
            <a:ext cx="7618412" cy="4257675"/>
          </a:xfrm>
        </p:spPr>
        <p:txBody>
          <a:bodyPr/>
          <a:lstStyle/>
          <a:p>
            <a:pPr lvl="0"/>
            <a:endParaRPr lang="en-US" noProof="0" dirty="0" smtClean="0"/>
          </a:p>
        </p:txBody>
      </p:sp>
      <p:sp>
        <p:nvSpPr>
          <p:cNvPr id="5" name="Title 4"/>
          <p:cNvSpPr>
            <a:spLocks noGrp="1" noChangeArrowheads="1"/>
          </p:cNvSpPr>
          <p:nvPr>
            <p:ph type="title"/>
          </p:nvPr>
        </p:nvSpPr>
        <p:spPr bwMode="auto">
          <a:xfrm>
            <a:off x="800894" y="348505"/>
            <a:ext cx="7542212" cy="1120775"/>
          </a:xfrm>
          <a:prstGeom prst="rect">
            <a:avLst/>
          </a:prstGeom>
          <a:noFill/>
          <a:ln w="9525">
            <a:noFill/>
            <a:miter lim="800000"/>
            <a:headEnd/>
            <a:tailEnd/>
          </a:ln>
        </p:spPr>
        <p:txBody>
          <a:bodyPr/>
          <a:lstStyle/>
          <a:p>
            <a:pPr lvl="0"/>
            <a:r>
              <a:rPr lang="en-US" dirty="0" smtClean="0"/>
              <a:t>Click to edit Master title style</a:t>
            </a:r>
          </a:p>
        </p:txBody>
      </p:sp>
      <p:sp>
        <p:nvSpPr>
          <p:cNvPr id="4" name="Rectangle 6"/>
          <p:cNvSpPr>
            <a:spLocks noGrp="1" noChangeArrowheads="1"/>
          </p:cNvSpPr>
          <p:nvPr>
            <p:ph type="sldNum" sz="quarter" idx="10"/>
          </p:nvPr>
        </p:nvSpPr>
        <p:spPr/>
        <p:txBody>
          <a:bodyPr/>
          <a:lstStyle>
            <a:lvl1pPr fontAlgn="auto">
              <a:spcBef>
                <a:spcPts val="0"/>
              </a:spcBef>
              <a:spcAft>
                <a:spcPts val="0"/>
              </a:spcAft>
              <a:defRPr/>
            </a:lvl1pPr>
          </a:lstStyle>
          <a:p>
            <a:pPr>
              <a:defRPr/>
            </a:pPr>
            <a:fld id="{6AC30CC6-02AC-4693-A24D-509086AAF171}" type="slidenum">
              <a:rPr lang="en-US"/>
              <a:pPr>
                <a:defRPr/>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171.xml><?xml version="1.0" encoding="utf-8"?>
<p:sldLayout xmlns:a="http://schemas.openxmlformats.org/drawingml/2006/main" xmlns:r="http://schemas.openxmlformats.org/officeDocument/2006/relationships" xmlns:p="http://schemas.openxmlformats.org/presentationml/2006/main" preserve="1" userDrawn="1">
  <p:cSld name="5_Title, Text, and Content">
    <p:spTree>
      <p:nvGrpSpPr>
        <p:cNvPr id="1" name=""/>
        <p:cNvGrpSpPr/>
        <p:nvPr/>
      </p:nvGrpSpPr>
      <p:grpSpPr>
        <a:xfrm>
          <a:off x="0" y="0"/>
          <a:ext cx="0" cy="0"/>
          <a:chOff x="0" y="0"/>
          <a:chExt cx="0" cy="0"/>
        </a:xfrm>
      </p:grpSpPr>
      <p:sp>
        <p:nvSpPr>
          <p:cNvPr id="3" name="Text Placeholder 2"/>
          <p:cNvSpPr>
            <a:spLocks noGrp="1"/>
          </p:cNvSpPr>
          <p:nvPr>
            <p:ph type="body" sz="half" idx="1"/>
          </p:nvPr>
        </p:nvSpPr>
        <p:spPr>
          <a:xfrm>
            <a:off x="694284" y="1723473"/>
            <a:ext cx="3732212" cy="4257675"/>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06192" y="1709825"/>
            <a:ext cx="3733800" cy="4257675"/>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Rectangle 4"/>
          <p:cNvSpPr>
            <a:spLocks noGrp="1" noChangeArrowheads="1"/>
          </p:cNvSpPr>
          <p:nvPr>
            <p:ph type="title"/>
          </p:nvPr>
        </p:nvSpPr>
        <p:spPr bwMode="auto">
          <a:xfrm>
            <a:off x="800894" y="348505"/>
            <a:ext cx="7542212" cy="1120775"/>
          </a:xfrm>
          <a:prstGeom prst="rect">
            <a:avLst/>
          </a:prstGeom>
          <a:noFill/>
          <a:ln w="9525">
            <a:noFill/>
            <a:miter lim="800000"/>
            <a:headEnd/>
            <a:tailEnd/>
          </a:ln>
        </p:spPr>
        <p:txBody>
          <a:bodyPr/>
          <a:lstStyle/>
          <a:p>
            <a:pPr lvl="0"/>
            <a:r>
              <a:rPr lang="en-US" dirty="0" smtClean="0"/>
              <a:t>Click to edit Master title style</a:t>
            </a:r>
          </a:p>
        </p:txBody>
      </p:sp>
      <p:sp>
        <p:nvSpPr>
          <p:cNvPr id="5" name="Rectangle 6"/>
          <p:cNvSpPr>
            <a:spLocks noGrp="1" noChangeArrowheads="1"/>
          </p:cNvSpPr>
          <p:nvPr>
            <p:ph type="sldNum" sz="quarter" idx="10"/>
          </p:nvPr>
        </p:nvSpPr>
        <p:spPr/>
        <p:txBody>
          <a:bodyPr/>
          <a:lstStyle>
            <a:lvl1pPr fontAlgn="auto">
              <a:spcBef>
                <a:spcPts val="0"/>
              </a:spcBef>
              <a:spcAft>
                <a:spcPts val="0"/>
              </a:spcAft>
              <a:defRPr/>
            </a:lvl1pPr>
          </a:lstStyle>
          <a:p>
            <a:pPr>
              <a:defRPr/>
            </a:pPr>
            <a:fld id="{97A21623-27A8-4842-A15D-603D7DD9D8D8}" type="slidenum">
              <a:rPr lang="en-US"/>
              <a:pPr>
                <a:defRPr/>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172.xml><?xml version="1.0" encoding="utf-8"?>
<p:sldLayout xmlns:a="http://schemas.openxmlformats.org/drawingml/2006/main" xmlns:r="http://schemas.openxmlformats.org/officeDocument/2006/relationships" xmlns:p="http://schemas.openxmlformats.org/presentationml/2006/main" preserve="1" userDrawn="1">
  <p:cSld name="10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92572" y="1723473"/>
            <a:ext cx="7618412" cy="4257675"/>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itle 4"/>
          <p:cNvSpPr>
            <a:spLocks noGrp="1" noChangeArrowheads="1"/>
          </p:cNvSpPr>
          <p:nvPr>
            <p:ph type="title"/>
          </p:nvPr>
        </p:nvSpPr>
        <p:spPr bwMode="auto">
          <a:xfrm>
            <a:off x="800894" y="348505"/>
            <a:ext cx="7542212" cy="1120775"/>
          </a:xfrm>
          <a:prstGeom prst="rect">
            <a:avLst/>
          </a:prstGeom>
          <a:noFill/>
          <a:ln w="9525">
            <a:noFill/>
            <a:miter lim="800000"/>
            <a:headEnd/>
            <a:tailEnd/>
          </a:ln>
        </p:spPr>
        <p:txBody>
          <a:bodyPr/>
          <a:lstStyle/>
          <a:p>
            <a:pPr lvl="0"/>
            <a:r>
              <a:rPr lang="en-US" dirty="0" smtClean="0"/>
              <a:t>Click to edit Master title style</a:t>
            </a:r>
          </a:p>
        </p:txBody>
      </p:sp>
      <p:sp>
        <p:nvSpPr>
          <p:cNvPr id="4" name="Rectangle 6"/>
          <p:cNvSpPr>
            <a:spLocks noGrp="1" noChangeArrowheads="1"/>
          </p:cNvSpPr>
          <p:nvPr>
            <p:ph type="sldNum" sz="quarter" idx="10"/>
          </p:nvPr>
        </p:nvSpPr>
        <p:spPr/>
        <p:txBody>
          <a:bodyPr/>
          <a:lstStyle>
            <a:lvl1pPr fontAlgn="auto">
              <a:spcBef>
                <a:spcPts val="0"/>
              </a:spcBef>
              <a:spcAft>
                <a:spcPts val="0"/>
              </a:spcAft>
              <a:defRPr/>
            </a:lvl1pPr>
          </a:lstStyle>
          <a:p>
            <a:pPr>
              <a:defRPr/>
            </a:pPr>
            <a:fld id="{24C1BD0F-1094-4E0C-B969-3E3ADA9AD872}" type="slidenum">
              <a:rPr lang="en-US"/>
              <a:pPr>
                <a:defRPr/>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173.xml><?xml version="1.0" encoding="utf-8"?>
<p:sldLayout xmlns:a="http://schemas.openxmlformats.org/drawingml/2006/main" xmlns:r="http://schemas.openxmlformats.org/officeDocument/2006/relationships" xmlns:p="http://schemas.openxmlformats.org/presentationml/2006/main" preserve="1" userDrawn="1">
  <p:cSld name="5_Title and Text">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88337" y="1724093"/>
            <a:ext cx="3886839" cy="4257675"/>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itle 4"/>
          <p:cNvSpPr>
            <a:spLocks noGrp="1" noChangeArrowheads="1"/>
          </p:cNvSpPr>
          <p:nvPr>
            <p:ph type="title"/>
          </p:nvPr>
        </p:nvSpPr>
        <p:spPr bwMode="auto">
          <a:xfrm>
            <a:off x="800894" y="348505"/>
            <a:ext cx="7542212" cy="1120775"/>
          </a:xfrm>
          <a:prstGeom prst="rect">
            <a:avLst/>
          </a:prstGeom>
          <a:noFill/>
          <a:ln w="9525">
            <a:noFill/>
            <a:miter lim="800000"/>
            <a:headEnd/>
            <a:tailEnd/>
          </a:ln>
        </p:spPr>
        <p:txBody>
          <a:bodyPr/>
          <a:lstStyle/>
          <a:p>
            <a:pPr lvl="0"/>
            <a:r>
              <a:rPr lang="en-US" dirty="0" smtClean="0"/>
              <a:t>Click to edit Master title style</a:t>
            </a:r>
          </a:p>
        </p:txBody>
      </p:sp>
      <p:sp>
        <p:nvSpPr>
          <p:cNvPr id="4" name="Rectangle 6"/>
          <p:cNvSpPr>
            <a:spLocks noGrp="1" noChangeArrowheads="1"/>
          </p:cNvSpPr>
          <p:nvPr>
            <p:ph type="sldNum" sz="quarter" idx="10"/>
          </p:nvPr>
        </p:nvSpPr>
        <p:spPr/>
        <p:txBody>
          <a:bodyPr/>
          <a:lstStyle>
            <a:lvl1pPr fontAlgn="auto">
              <a:spcBef>
                <a:spcPts val="0"/>
              </a:spcBef>
              <a:spcAft>
                <a:spcPts val="0"/>
              </a:spcAft>
              <a:defRPr/>
            </a:lvl1pPr>
          </a:lstStyle>
          <a:p>
            <a:pPr>
              <a:defRPr/>
            </a:pPr>
            <a:fld id="{36075096-94F6-44C4-BA5E-124D35D82C6D}" type="slidenum">
              <a:rPr lang="en-US"/>
              <a:pPr>
                <a:defRPr/>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174.xml><?xml version="1.0" encoding="utf-8"?>
<p:sldLayout xmlns:a="http://schemas.openxmlformats.org/drawingml/2006/main" xmlns:r="http://schemas.openxmlformats.org/officeDocument/2006/relationships" xmlns:p="http://schemas.openxmlformats.org/presentationml/2006/main" preserve="1" userDrawn="1">
  <p:cSld name="16_Section Header">
    <p:spTree>
      <p:nvGrpSpPr>
        <p:cNvPr id="1" name=""/>
        <p:cNvGrpSpPr/>
        <p:nvPr/>
      </p:nvGrpSpPr>
      <p:grpSpPr>
        <a:xfrm>
          <a:off x="0" y="0"/>
          <a:ext cx="0" cy="0"/>
          <a:chOff x="0" y="0"/>
          <a:chExt cx="0" cy="0"/>
        </a:xfrm>
      </p:grpSpPr>
      <p:sp>
        <p:nvSpPr>
          <p:cNvPr id="7" name="Title 4"/>
          <p:cNvSpPr>
            <a:spLocks noGrp="1"/>
          </p:cNvSpPr>
          <p:nvPr>
            <p:ph type="ctrTitle" idx="4294967295"/>
          </p:nvPr>
        </p:nvSpPr>
        <p:spPr bwMode="gray">
          <a:xfrm>
            <a:off x="805658" y="2089483"/>
            <a:ext cx="7532687" cy="1470025"/>
          </a:xfrm>
        </p:spPr>
        <p:txBody>
          <a:bodyPr/>
          <a:lstStyle>
            <a:lvl1pPr algn="ctr">
              <a:defRPr sz="3200"/>
            </a:lvl1pPr>
          </a:lstStyle>
          <a:p>
            <a:r>
              <a:rPr lang="en-US" dirty="0" smtClean="0"/>
              <a:t>Welcome and Introductions</a:t>
            </a:r>
          </a:p>
        </p:txBody>
      </p:sp>
      <p:sp>
        <p:nvSpPr>
          <p:cNvPr id="8" name="Subtitle 3"/>
          <p:cNvSpPr>
            <a:spLocks noGrp="1"/>
          </p:cNvSpPr>
          <p:nvPr>
            <p:ph type="subTitle" idx="4294967295"/>
          </p:nvPr>
        </p:nvSpPr>
        <p:spPr bwMode="gray">
          <a:xfrm>
            <a:off x="808038" y="3886200"/>
            <a:ext cx="7532687" cy="1752600"/>
          </a:xfrm>
        </p:spPr>
        <p:txBody>
          <a:bodyPr/>
          <a:lstStyle>
            <a:lvl1pPr algn="ctr">
              <a:buNone/>
              <a:defRPr/>
            </a:lvl1pPr>
          </a:lstStyle>
          <a:p>
            <a:endParaRPr lang="en-US" dirty="0" smtClean="0"/>
          </a:p>
        </p:txBody>
      </p:sp>
      <p:sp>
        <p:nvSpPr>
          <p:cNvPr id="4" name="Rectangle 6"/>
          <p:cNvSpPr>
            <a:spLocks noGrp="1" noChangeArrowheads="1"/>
          </p:cNvSpPr>
          <p:nvPr>
            <p:ph type="sldNum" sz="quarter" idx="10"/>
          </p:nvPr>
        </p:nvSpPr>
        <p:spPr bwMode="gray"/>
        <p:txBody>
          <a:bodyPr/>
          <a:lstStyle>
            <a:lvl1pPr fontAlgn="auto">
              <a:spcBef>
                <a:spcPts val="0"/>
              </a:spcBef>
              <a:spcAft>
                <a:spcPts val="0"/>
              </a:spcAft>
              <a:defRPr>
                <a:solidFill>
                  <a:srgbClr val="FFFFFF"/>
                </a:solidFill>
              </a:defRPr>
            </a:lvl1pPr>
          </a:lstStyle>
          <a:p>
            <a:pPr>
              <a:defRPr/>
            </a:pPr>
            <a:fld id="{8272D17A-FD01-4E0C-8DB2-9DEA1F2BB554}" type="slidenum">
              <a:rPr lang="en-US"/>
              <a:pPr>
                <a:defRPr/>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timing>
    <p:tnLst>
      <p:par>
        <p:cTn xmlns:p14="http://schemas.microsoft.com/office/powerpoint/2010/main" id="1" dur="indefinite" restart="never" nodeType="tmRoot"/>
      </p:par>
    </p:tnLst>
  </p:timing>
</p:sldLayout>
</file>

<file path=ppt/slideLayouts/slideLayout175.xml><?xml version="1.0" encoding="utf-8"?>
<p:sldLayout xmlns:a="http://schemas.openxmlformats.org/drawingml/2006/main" xmlns:r="http://schemas.openxmlformats.org/officeDocument/2006/relationships" xmlns:p="http://schemas.openxmlformats.org/presentationml/2006/main" preserve="1" userDrawn="1">
  <p:cSld name="17_Section Header">
    <p:spTree>
      <p:nvGrpSpPr>
        <p:cNvPr id="1" name=""/>
        <p:cNvGrpSpPr/>
        <p:nvPr/>
      </p:nvGrpSpPr>
      <p:grpSpPr>
        <a:xfrm>
          <a:off x="0" y="0"/>
          <a:ext cx="0" cy="0"/>
          <a:chOff x="0" y="0"/>
          <a:chExt cx="0" cy="0"/>
        </a:xfrm>
      </p:grpSpPr>
      <p:sp>
        <p:nvSpPr>
          <p:cNvPr id="8" name="Subtitle 3"/>
          <p:cNvSpPr>
            <a:spLocks noGrp="1"/>
          </p:cNvSpPr>
          <p:nvPr>
            <p:ph type="subTitle" idx="4294967295"/>
          </p:nvPr>
        </p:nvSpPr>
        <p:spPr bwMode="gray">
          <a:xfrm>
            <a:off x="808038" y="3886200"/>
            <a:ext cx="7532687" cy="1752600"/>
          </a:xfrm>
        </p:spPr>
        <p:txBody>
          <a:bodyPr/>
          <a:lstStyle>
            <a:lvl1pPr algn="ctr">
              <a:buNone/>
              <a:defRPr/>
            </a:lvl1pPr>
          </a:lstStyle>
          <a:p>
            <a:endParaRPr lang="en-US" dirty="0" smtClean="0"/>
          </a:p>
        </p:txBody>
      </p:sp>
      <p:sp>
        <p:nvSpPr>
          <p:cNvPr id="3" name="Rectangle 6"/>
          <p:cNvSpPr>
            <a:spLocks noGrp="1" noChangeArrowheads="1"/>
          </p:cNvSpPr>
          <p:nvPr>
            <p:ph type="sldNum" sz="quarter" idx="10"/>
          </p:nvPr>
        </p:nvSpPr>
        <p:spPr bwMode="gray"/>
        <p:txBody>
          <a:bodyPr/>
          <a:lstStyle>
            <a:lvl1pPr fontAlgn="auto">
              <a:spcBef>
                <a:spcPts val="0"/>
              </a:spcBef>
              <a:spcAft>
                <a:spcPts val="0"/>
              </a:spcAft>
              <a:defRPr>
                <a:solidFill>
                  <a:srgbClr val="FFFFFF"/>
                </a:solidFill>
              </a:defRPr>
            </a:lvl1pPr>
          </a:lstStyle>
          <a:p>
            <a:pPr>
              <a:defRPr/>
            </a:pPr>
            <a:fld id="{FB665E0F-5ABB-4BED-8F13-0165B1D86F08}" type="slidenum">
              <a:rPr lang="en-US"/>
              <a:pPr>
                <a:defRPr/>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176.xml><?xml version="1.0" encoding="utf-8"?>
<p:sldLayout xmlns:a="http://schemas.openxmlformats.org/drawingml/2006/main" xmlns:r="http://schemas.openxmlformats.org/officeDocument/2006/relationships" xmlns:p="http://schemas.openxmlformats.org/presentationml/2006/main" preserve="1" userDrawn="1">
  <p:cSld name="6_Title Only">
    <p:spTree>
      <p:nvGrpSpPr>
        <p:cNvPr id="1" name=""/>
        <p:cNvGrpSpPr/>
        <p:nvPr/>
      </p:nvGrpSpPr>
      <p:grpSpPr>
        <a:xfrm>
          <a:off x="0" y="0"/>
          <a:ext cx="0" cy="0"/>
          <a:chOff x="0" y="0"/>
          <a:chExt cx="0" cy="0"/>
        </a:xfrm>
      </p:grpSpPr>
      <p:sp>
        <p:nvSpPr>
          <p:cNvPr id="4" name="Rectangle 4"/>
          <p:cNvSpPr>
            <a:spLocks noGrp="1" noChangeArrowheads="1"/>
          </p:cNvSpPr>
          <p:nvPr>
            <p:ph type="title"/>
          </p:nvPr>
        </p:nvSpPr>
        <p:spPr bwMode="auto">
          <a:xfrm>
            <a:off x="800894" y="348505"/>
            <a:ext cx="7542212" cy="1120775"/>
          </a:xfrm>
          <a:prstGeom prst="rect">
            <a:avLst/>
          </a:prstGeom>
          <a:noFill/>
          <a:ln w="9525">
            <a:noFill/>
            <a:miter lim="800000"/>
            <a:headEnd/>
            <a:tailEnd/>
          </a:ln>
        </p:spPr>
        <p:txBody>
          <a:bodyPr/>
          <a:lstStyle/>
          <a:p>
            <a:pPr lvl="0"/>
            <a:r>
              <a:rPr lang="en-US" dirty="0" smtClean="0"/>
              <a:t>Click to edit Master title style</a:t>
            </a:r>
          </a:p>
        </p:txBody>
      </p:sp>
      <p:sp>
        <p:nvSpPr>
          <p:cNvPr id="3" name="Rectangle 6"/>
          <p:cNvSpPr>
            <a:spLocks noGrp="1" noChangeArrowheads="1"/>
          </p:cNvSpPr>
          <p:nvPr>
            <p:ph type="sldNum" sz="quarter" idx="10"/>
          </p:nvPr>
        </p:nvSpPr>
        <p:spPr/>
        <p:txBody>
          <a:bodyPr/>
          <a:lstStyle>
            <a:lvl1pPr fontAlgn="auto">
              <a:spcBef>
                <a:spcPts val="0"/>
              </a:spcBef>
              <a:spcAft>
                <a:spcPts val="0"/>
              </a:spcAft>
              <a:defRPr/>
            </a:lvl1pPr>
          </a:lstStyle>
          <a:p>
            <a:pPr>
              <a:defRPr/>
            </a:pPr>
            <a:fld id="{8D1BD980-9422-440E-A99C-08B4811A30C7}" type="slidenum">
              <a:rPr lang="en-US"/>
              <a:pPr>
                <a:defRPr/>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177.xml><?xml version="1.0" encoding="utf-8"?>
<p:sldLayout xmlns:a="http://schemas.openxmlformats.org/drawingml/2006/main" xmlns:r="http://schemas.openxmlformats.org/officeDocument/2006/relationships" xmlns:p="http://schemas.openxmlformats.org/presentationml/2006/main" preserve="1" userDrawn="1">
  <p:cSld name="6_Title and Table">
    <p:spTree>
      <p:nvGrpSpPr>
        <p:cNvPr id="1" name=""/>
        <p:cNvGrpSpPr/>
        <p:nvPr/>
      </p:nvGrpSpPr>
      <p:grpSpPr>
        <a:xfrm>
          <a:off x="0" y="0"/>
          <a:ext cx="0" cy="0"/>
          <a:chOff x="0" y="0"/>
          <a:chExt cx="0" cy="0"/>
        </a:xfrm>
      </p:grpSpPr>
      <p:sp>
        <p:nvSpPr>
          <p:cNvPr id="3" name="Table Placeholder 2"/>
          <p:cNvSpPr>
            <a:spLocks noGrp="1"/>
          </p:cNvSpPr>
          <p:nvPr>
            <p:ph type="tbl" idx="1"/>
          </p:nvPr>
        </p:nvSpPr>
        <p:spPr>
          <a:xfrm>
            <a:off x="694284" y="1723473"/>
            <a:ext cx="7618412" cy="4257675"/>
          </a:xfrm>
        </p:spPr>
        <p:txBody>
          <a:bodyPr/>
          <a:lstStyle/>
          <a:p>
            <a:pPr lvl="0"/>
            <a:endParaRPr lang="en-US" noProof="0" dirty="0" smtClean="0"/>
          </a:p>
        </p:txBody>
      </p:sp>
      <p:sp>
        <p:nvSpPr>
          <p:cNvPr id="5" name="Title 4"/>
          <p:cNvSpPr>
            <a:spLocks noGrp="1" noChangeArrowheads="1"/>
          </p:cNvSpPr>
          <p:nvPr>
            <p:ph type="title"/>
          </p:nvPr>
        </p:nvSpPr>
        <p:spPr bwMode="auto">
          <a:xfrm>
            <a:off x="800894" y="348505"/>
            <a:ext cx="7542212" cy="1120775"/>
          </a:xfrm>
          <a:prstGeom prst="rect">
            <a:avLst/>
          </a:prstGeom>
          <a:noFill/>
          <a:ln w="9525">
            <a:noFill/>
            <a:miter lim="800000"/>
            <a:headEnd/>
            <a:tailEnd/>
          </a:ln>
        </p:spPr>
        <p:txBody>
          <a:bodyPr/>
          <a:lstStyle/>
          <a:p>
            <a:pPr lvl="0"/>
            <a:r>
              <a:rPr lang="en-US" dirty="0" smtClean="0"/>
              <a:t>Click to edit Master title style</a:t>
            </a:r>
          </a:p>
        </p:txBody>
      </p:sp>
      <p:sp>
        <p:nvSpPr>
          <p:cNvPr id="4" name="Rectangle 6"/>
          <p:cNvSpPr>
            <a:spLocks noGrp="1" noChangeArrowheads="1"/>
          </p:cNvSpPr>
          <p:nvPr>
            <p:ph type="sldNum" sz="quarter" idx="10"/>
          </p:nvPr>
        </p:nvSpPr>
        <p:spPr/>
        <p:txBody>
          <a:bodyPr/>
          <a:lstStyle>
            <a:lvl1pPr fontAlgn="auto">
              <a:spcBef>
                <a:spcPts val="0"/>
              </a:spcBef>
              <a:spcAft>
                <a:spcPts val="0"/>
              </a:spcAft>
              <a:defRPr/>
            </a:lvl1pPr>
          </a:lstStyle>
          <a:p>
            <a:pPr>
              <a:defRPr/>
            </a:pPr>
            <a:fld id="{47DC1FDC-C4B5-4423-A367-B20E12BC57F2}" type="slidenum">
              <a:rPr lang="en-US"/>
              <a:pPr>
                <a:defRPr/>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178.xml><?xml version="1.0" encoding="utf-8"?>
<p:sldLayout xmlns:a="http://schemas.openxmlformats.org/drawingml/2006/main" xmlns:r="http://schemas.openxmlformats.org/officeDocument/2006/relationships" xmlns:p="http://schemas.openxmlformats.org/presentationml/2006/main" preserve="1" userDrawn="1">
  <p:cSld name="6_Title, Text, and Content">
    <p:spTree>
      <p:nvGrpSpPr>
        <p:cNvPr id="1" name=""/>
        <p:cNvGrpSpPr/>
        <p:nvPr/>
      </p:nvGrpSpPr>
      <p:grpSpPr>
        <a:xfrm>
          <a:off x="0" y="0"/>
          <a:ext cx="0" cy="0"/>
          <a:chOff x="0" y="0"/>
          <a:chExt cx="0" cy="0"/>
        </a:xfrm>
      </p:grpSpPr>
      <p:sp>
        <p:nvSpPr>
          <p:cNvPr id="3" name="Text Placeholder 2"/>
          <p:cNvSpPr>
            <a:spLocks noGrp="1"/>
          </p:cNvSpPr>
          <p:nvPr>
            <p:ph type="body" sz="half" idx="1"/>
          </p:nvPr>
        </p:nvSpPr>
        <p:spPr>
          <a:xfrm>
            <a:off x="694284" y="1723473"/>
            <a:ext cx="3732212" cy="4257675"/>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06192" y="1709825"/>
            <a:ext cx="3733800" cy="4257675"/>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Rectangle 4"/>
          <p:cNvSpPr>
            <a:spLocks noGrp="1" noChangeArrowheads="1"/>
          </p:cNvSpPr>
          <p:nvPr>
            <p:ph type="title"/>
          </p:nvPr>
        </p:nvSpPr>
        <p:spPr bwMode="auto">
          <a:xfrm>
            <a:off x="800894" y="348505"/>
            <a:ext cx="7542212" cy="1120775"/>
          </a:xfrm>
          <a:prstGeom prst="rect">
            <a:avLst/>
          </a:prstGeom>
          <a:noFill/>
          <a:ln w="9525">
            <a:noFill/>
            <a:miter lim="800000"/>
            <a:headEnd/>
            <a:tailEnd/>
          </a:ln>
        </p:spPr>
        <p:txBody>
          <a:bodyPr/>
          <a:lstStyle/>
          <a:p>
            <a:pPr lvl="0"/>
            <a:r>
              <a:rPr lang="en-US" dirty="0" smtClean="0"/>
              <a:t>Click to edit Master title style</a:t>
            </a:r>
          </a:p>
        </p:txBody>
      </p:sp>
      <p:sp>
        <p:nvSpPr>
          <p:cNvPr id="5" name="Rectangle 6"/>
          <p:cNvSpPr>
            <a:spLocks noGrp="1" noChangeArrowheads="1"/>
          </p:cNvSpPr>
          <p:nvPr>
            <p:ph type="sldNum" sz="quarter" idx="10"/>
          </p:nvPr>
        </p:nvSpPr>
        <p:spPr/>
        <p:txBody>
          <a:bodyPr/>
          <a:lstStyle>
            <a:lvl1pPr fontAlgn="auto">
              <a:spcBef>
                <a:spcPts val="0"/>
              </a:spcBef>
              <a:spcAft>
                <a:spcPts val="0"/>
              </a:spcAft>
              <a:defRPr/>
            </a:lvl1pPr>
          </a:lstStyle>
          <a:p>
            <a:pPr>
              <a:defRPr/>
            </a:pPr>
            <a:fld id="{0E452866-9F10-4EA0-80D3-22FEA71CACFD}" type="slidenum">
              <a:rPr lang="en-US"/>
              <a:pPr>
                <a:defRPr/>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179.xml><?xml version="1.0" encoding="utf-8"?>
<p:sldLayout xmlns:a="http://schemas.openxmlformats.org/drawingml/2006/main" xmlns:r="http://schemas.openxmlformats.org/officeDocument/2006/relationships" xmlns:p="http://schemas.openxmlformats.org/presentationml/2006/main" userDrawn="1">
  <p:cSld name="11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92572" y="1723473"/>
            <a:ext cx="7618412" cy="4257675"/>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itle 4"/>
          <p:cNvSpPr>
            <a:spLocks noGrp="1" noChangeArrowheads="1"/>
          </p:cNvSpPr>
          <p:nvPr>
            <p:ph type="title"/>
          </p:nvPr>
        </p:nvSpPr>
        <p:spPr bwMode="auto">
          <a:xfrm>
            <a:off x="800894" y="348505"/>
            <a:ext cx="7542212" cy="1120775"/>
          </a:xfrm>
          <a:prstGeom prst="rect">
            <a:avLst/>
          </a:prstGeom>
          <a:noFill/>
          <a:ln w="9525">
            <a:noFill/>
            <a:miter lim="800000"/>
            <a:headEnd/>
            <a:tailEnd/>
          </a:ln>
        </p:spPr>
        <p:txBody>
          <a:bodyPr/>
          <a:lstStyle/>
          <a:p>
            <a:pPr lvl="0"/>
            <a:r>
              <a:rPr lang="en-US" dirty="0" smtClean="0"/>
              <a:t>Click to edit Master title style</a:t>
            </a:r>
          </a:p>
        </p:txBody>
      </p:sp>
      <p:sp>
        <p:nvSpPr>
          <p:cNvPr id="4" name="Rectangle 6"/>
          <p:cNvSpPr>
            <a:spLocks noGrp="1" noChangeArrowheads="1"/>
          </p:cNvSpPr>
          <p:nvPr>
            <p:ph type="sldNum" sz="quarter" idx="10"/>
          </p:nvPr>
        </p:nvSpPr>
        <p:spPr/>
        <p:txBody>
          <a:bodyPr/>
          <a:lstStyle>
            <a:lvl1pPr fontAlgn="auto">
              <a:spcBef>
                <a:spcPts val="0"/>
              </a:spcBef>
              <a:spcAft>
                <a:spcPts val="0"/>
              </a:spcAft>
              <a:defRPr/>
            </a:lvl1pPr>
          </a:lstStyle>
          <a:p>
            <a:pPr>
              <a:defRPr/>
            </a:pPr>
            <a:fld id="{D39A21A3-3771-415B-A1F3-B432AA5BDA44}" type="slidenum">
              <a:rPr lang="en-US"/>
              <a:pPr>
                <a:defRPr/>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bwMode="invGray"/>
        <p:txBody>
          <a:bodyPr/>
          <a:lstStyle>
            <a:lvl1pPr fontAlgn="auto">
              <a:spcBef>
                <a:spcPts val="0"/>
              </a:spcBef>
              <a:spcAft>
                <a:spcPts val="0"/>
              </a:spcAft>
              <a:defRPr/>
            </a:lvl1pPr>
          </a:lstStyle>
          <a:p>
            <a:pPr>
              <a:defRPr/>
            </a:pPr>
            <a:fld id="{AD5B01EF-254B-4A52-B3E4-895C856A1E16}" type="slidenum">
              <a:rPr lang="en-US"/>
              <a:pPr>
                <a:defRPr/>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180.xml><?xml version="1.0" encoding="utf-8"?>
<p:sldLayout xmlns:a="http://schemas.openxmlformats.org/drawingml/2006/main" xmlns:r="http://schemas.openxmlformats.org/officeDocument/2006/relationships" xmlns:p="http://schemas.openxmlformats.org/presentationml/2006/main" preserve="1" userDrawn="1">
  <p:cSld name="12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92572" y="1723473"/>
            <a:ext cx="7618412" cy="4257675"/>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itle 4"/>
          <p:cNvSpPr>
            <a:spLocks noGrp="1" noChangeArrowheads="1"/>
          </p:cNvSpPr>
          <p:nvPr>
            <p:ph type="title"/>
          </p:nvPr>
        </p:nvSpPr>
        <p:spPr bwMode="auto">
          <a:xfrm>
            <a:off x="800894" y="348505"/>
            <a:ext cx="7542212" cy="1120775"/>
          </a:xfrm>
          <a:prstGeom prst="rect">
            <a:avLst/>
          </a:prstGeom>
          <a:noFill/>
          <a:ln w="9525">
            <a:noFill/>
            <a:miter lim="800000"/>
            <a:headEnd/>
            <a:tailEnd/>
          </a:ln>
        </p:spPr>
        <p:txBody>
          <a:bodyPr/>
          <a:lstStyle/>
          <a:p>
            <a:pPr lvl="0"/>
            <a:r>
              <a:rPr lang="en-US" dirty="0" smtClean="0"/>
              <a:t>Click to edit Master title style</a:t>
            </a:r>
          </a:p>
        </p:txBody>
      </p:sp>
      <p:sp>
        <p:nvSpPr>
          <p:cNvPr id="4" name="Rectangle 6"/>
          <p:cNvSpPr>
            <a:spLocks noGrp="1" noChangeArrowheads="1"/>
          </p:cNvSpPr>
          <p:nvPr>
            <p:ph type="sldNum" sz="quarter" idx="10"/>
          </p:nvPr>
        </p:nvSpPr>
        <p:spPr/>
        <p:txBody>
          <a:bodyPr/>
          <a:lstStyle>
            <a:lvl1pPr fontAlgn="auto">
              <a:spcBef>
                <a:spcPts val="0"/>
              </a:spcBef>
              <a:spcAft>
                <a:spcPts val="0"/>
              </a:spcAft>
              <a:defRPr/>
            </a:lvl1pPr>
          </a:lstStyle>
          <a:p>
            <a:pPr>
              <a:defRPr/>
            </a:pPr>
            <a:fld id="{FFCDC798-C987-4FD6-B8AB-D296FFC75EC5}" type="slidenum">
              <a:rPr lang="en-US"/>
              <a:pPr>
                <a:defRPr/>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181.xml><?xml version="1.0" encoding="utf-8"?>
<p:sldLayout xmlns:a="http://schemas.openxmlformats.org/drawingml/2006/main" xmlns:r="http://schemas.openxmlformats.org/officeDocument/2006/relationships" xmlns:p="http://schemas.openxmlformats.org/presentationml/2006/main" preserve="1" userDrawn="1">
  <p:cSld name="6_Title and Text">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88337" y="1724093"/>
            <a:ext cx="3886839" cy="4257675"/>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itle 4"/>
          <p:cNvSpPr>
            <a:spLocks noGrp="1" noChangeArrowheads="1"/>
          </p:cNvSpPr>
          <p:nvPr>
            <p:ph type="title"/>
          </p:nvPr>
        </p:nvSpPr>
        <p:spPr bwMode="auto">
          <a:xfrm>
            <a:off x="800894" y="348505"/>
            <a:ext cx="7542212" cy="1120775"/>
          </a:xfrm>
          <a:prstGeom prst="rect">
            <a:avLst/>
          </a:prstGeom>
          <a:noFill/>
          <a:ln w="9525">
            <a:noFill/>
            <a:miter lim="800000"/>
            <a:headEnd/>
            <a:tailEnd/>
          </a:ln>
        </p:spPr>
        <p:txBody>
          <a:bodyPr/>
          <a:lstStyle/>
          <a:p>
            <a:pPr lvl="0"/>
            <a:r>
              <a:rPr lang="en-US" dirty="0" smtClean="0"/>
              <a:t>Click to edit Master title style</a:t>
            </a:r>
          </a:p>
        </p:txBody>
      </p:sp>
      <p:sp>
        <p:nvSpPr>
          <p:cNvPr id="4" name="Rectangle 6"/>
          <p:cNvSpPr>
            <a:spLocks noGrp="1" noChangeArrowheads="1"/>
          </p:cNvSpPr>
          <p:nvPr>
            <p:ph type="sldNum" sz="quarter" idx="10"/>
          </p:nvPr>
        </p:nvSpPr>
        <p:spPr/>
        <p:txBody>
          <a:bodyPr/>
          <a:lstStyle>
            <a:lvl1pPr fontAlgn="auto">
              <a:spcBef>
                <a:spcPts val="0"/>
              </a:spcBef>
              <a:spcAft>
                <a:spcPts val="0"/>
              </a:spcAft>
              <a:defRPr/>
            </a:lvl1pPr>
          </a:lstStyle>
          <a:p>
            <a:pPr>
              <a:defRPr/>
            </a:pPr>
            <a:fld id="{3EBA992E-2D9D-49C9-B902-0745D96AEEB0}" type="slidenum">
              <a:rPr lang="en-US"/>
              <a:pPr>
                <a:defRPr/>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182.xml><?xml version="1.0" encoding="utf-8"?>
<p:sldLayout xmlns:a="http://schemas.openxmlformats.org/drawingml/2006/main" xmlns:r="http://schemas.openxmlformats.org/officeDocument/2006/relationships" xmlns:p="http://schemas.openxmlformats.org/presentationml/2006/main" preserve="1" userDrawn="1">
  <p:cSld name="18_Section Header">
    <p:spTree>
      <p:nvGrpSpPr>
        <p:cNvPr id="1" name=""/>
        <p:cNvGrpSpPr/>
        <p:nvPr/>
      </p:nvGrpSpPr>
      <p:grpSpPr>
        <a:xfrm>
          <a:off x="0" y="0"/>
          <a:ext cx="0" cy="0"/>
          <a:chOff x="0" y="0"/>
          <a:chExt cx="0" cy="0"/>
        </a:xfrm>
      </p:grpSpPr>
      <p:sp>
        <p:nvSpPr>
          <p:cNvPr id="7" name="Title 4"/>
          <p:cNvSpPr>
            <a:spLocks noGrp="1"/>
          </p:cNvSpPr>
          <p:nvPr>
            <p:ph type="ctrTitle" idx="4294967295"/>
          </p:nvPr>
        </p:nvSpPr>
        <p:spPr bwMode="invGray">
          <a:xfrm>
            <a:off x="805658" y="2089483"/>
            <a:ext cx="7532687" cy="1470025"/>
          </a:xfrm>
        </p:spPr>
        <p:txBody>
          <a:bodyPr/>
          <a:lstStyle>
            <a:lvl1pPr algn="ctr">
              <a:defRPr sz="3200"/>
            </a:lvl1pPr>
          </a:lstStyle>
          <a:p>
            <a:r>
              <a:rPr lang="en-US" dirty="0" smtClean="0"/>
              <a:t>Welcome and Introductions</a:t>
            </a:r>
          </a:p>
        </p:txBody>
      </p:sp>
      <p:sp>
        <p:nvSpPr>
          <p:cNvPr id="8" name="Subtitle 3"/>
          <p:cNvSpPr>
            <a:spLocks noGrp="1"/>
          </p:cNvSpPr>
          <p:nvPr>
            <p:ph type="subTitle" idx="4294967295"/>
          </p:nvPr>
        </p:nvSpPr>
        <p:spPr bwMode="invGray">
          <a:xfrm>
            <a:off x="808038" y="3886200"/>
            <a:ext cx="7532687" cy="1752600"/>
          </a:xfrm>
        </p:spPr>
        <p:txBody>
          <a:bodyPr/>
          <a:lstStyle>
            <a:lvl1pPr algn="ctr">
              <a:buNone/>
              <a:defRPr/>
            </a:lvl1pPr>
          </a:lstStyle>
          <a:p>
            <a:endParaRPr lang="en-US" dirty="0" smtClean="0"/>
          </a:p>
        </p:txBody>
      </p:sp>
      <p:sp>
        <p:nvSpPr>
          <p:cNvPr id="4" name="Rectangle 6"/>
          <p:cNvSpPr>
            <a:spLocks noGrp="1" noChangeArrowheads="1"/>
          </p:cNvSpPr>
          <p:nvPr>
            <p:ph type="sldNum" sz="quarter" idx="10"/>
          </p:nvPr>
        </p:nvSpPr>
        <p:spPr bwMode="invGray"/>
        <p:txBody>
          <a:bodyPr/>
          <a:lstStyle>
            <a:lvl1pPr fontAlgn="auto">
              <a:spcBef>
                <a:spcPts val="0"/>
              </a:spcBef>
              <a:spcAft>
                <a:spcPts val="0"/>
              </a:spcAft>
              <a:defRPr>
                <a:solidFill>
                  <a:srgbClr val="FFFFFF"/>
                </a:solidFill>
              </a:defRPr>
            </a:lvl1pPr>
          </a:lstStyle>
          <a:p>
            <a:pPr>
              <a:defRPr/>
            </a:pPr>
            <a:fld id="{2E43B93E-CE6D-4872-821D-51F07EFCA2D3}" type="slidenum">
              <a:rPr lang="en-US"/>
              <a:pPr>
                <a:defRPr/>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183.xml><?xml version="1.0" encoding="utf-8"?>
<p:sldLayout xmlns:a="http://schemas.openxmlformats.org/drawingml/2006/main" xmlns:r="http://schemas.openxmlformats.org/officeDocument/2006/relationships" xmlns:p="http://schemas.openxmlformats.org/presentationml/2006/main" preserve="1" userDrawn="1">
  <p:cSld name="19_Section Header">
    <p:spTree>
      <p:nvGrpSpPr>
        <p:cNvPr id="1" name=""/>
        <p:cNvGrpSpPr/>
        <p:nvPr/>
      </p:nvGrpSpPr>
      <p:grpSpPr>
        <a:xfrm>
          <a:off x="0" y="0"/>
          <a:ext cx="0" cy="0"/>
          <a:chOff x="0" y="0"/>
          <a:chExt cx="0" cy="0"/>
        </a:xfrm>
      </p:grpSpPr>
      <p:sp>
        <p:nvSpPr>
          <p:cNvPr id="8" name="Subtitle 3"/>
          <p:cNvSpPr>
            <a:spLocks noGrp="1"/>
          </p:cNvSpPr>
          <p:nvPr>
            <p:ph type="subTitle" idx="4294967295"/>
          </p:nvPr>
        </p:nvSpPr>
        <p:spPr bwMode="invGray">
          <a:xfrm>
            <a:off x="808038" y="3886200"/>
            <a:ext cx="7532687" cy="1752600"/>
          </a:xfrm>
        </p:spPr>
        <p:txBody>
          <a:bodyPr/>
          <a:lstStyle>
            <a:lvl1pPr algn="ctr">
              <a:buNone/>
              <a:defRPr/>
            </a:lvl1pPr>
          </a:lstStyle>
          <a:p>
            <a:endParaRPr lang="en-US" dirty="0" smtClean="0"/>
          </a:p>
        </p:txBody>
      </p:sp>
      <p:sp>
        <p:nvSpPr>
          <p:cNvPr id="3" name="Rectangle 6"/>
          <p:cNvSpPr>
            <a:spLocks noGrp="1" noChangeArrowheads="1"/>
          </p:cNvSpPr>
          <p:nvPr>
            <p:ph type="sldNum" sz="quarter" idx="10"/>
          </p:nvPr>
        </p:nvSpPr>
        <p:spPr bwMode="invGray"/>
        <p:txBody>
          <a:bodyPr/>
          <a:lstStyle>
            <a:lvl1pPr fontAlgn="auto">
              <a:spcBef>
                <a:spcPts val="0"/>
              </a:spcBef>
              <a:spcAft>
                <a:spcPts val="0"/>
              </a:spcAft>
              <a:defRPr>
                <a:solidFill>
                  <a:srgbClr val="FFFFFF"/>
                </a:solidFill>
              </a:defRPr>
            </a:lvl1pPr>
          </a:lstStyle>
          <a:p>
            <a:pPr>
              <a:defRPr/>
            </a:pPr>
            <a:fld id="{84426659-D075-458E-8F3F-112C2D700FB6}" type="slidenum">
              <a:rPr lang="en-US"/>
              <a:pPr>
                <a:defRPr/>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184.xml><?xml version="1.0" encoding="utf-8"?>
<p:sldLayout xmlns:a="http://schemas.openxmlformats.org/drawingml/2006/main" xmlns:r="http://schemas.openxmlformats.org/officeDocument/2006/relationships" xmlns:p="http://schemas.openxmlformats.org/presentationml/2006/main" preserve="1" userDrawn="1">
  <p:cSld name="7_Title Only">
    <p:spTree>
      <p:nvGrpSpPr>
        <p:cNvPr id="1" name=""/>
        <p:cNvGrpSpPr/>
        <p:nvPr/>
      </p:nvGrpSpPr>
      <p:grpSpPr>
        <a:xfrm>
          <a:off x="0" y="0"/>
          <a:ext cx="0" cy="0"/>
          <a:chOff x="0" y="0"/>
          <a:chExt cx="0" cy="0"/>
        </a:xfrm>
      </p:grpSpPr>
      <p:sp>
        <p:nvSpPr>
          <p:cNvPr id="4" name="Rectangle 4"/>
          <p:cNvSpPr>
            <a:spLocks noGrp="1" noChangeArrowheads="1"/>
          </p:cNvSpPr>
          <p:nvPr>
            <p:ph type="title"/>
          </p:nvPr>
        </p:nvSpPr>
        <p:spPr bwMode="auto">
          <a:xfrm>
            <a:off x="800894" y="348505"/>
            <a:ext cx="7542212" cy="1120775"/>
          </a:xfrm>
          <a:prstGeom prst="rect">
            <a:avLst/>
          </a:prstGeom>
          <a:noFill/>
          <a:ln w="9525">
            <a:noFill/>
            <a:miter lim="800000"/>
            <a:headEnd/>
            <a:tailEnd/>
          </a:ln>
        </p:spPr>
        <p:txBody>
          <a:bodyPr/>
          <a:lstStyle/>
          <a:p>
            <a:pPr lvl="0"/>
            <a:r>
              <a:rPr lang="en-US" dirty="0" smtClean="0"/>
              <a:t>Click to edit Master title style</a:t>
            </a:r>
          </a:p>
        </p:txBody>
      </p:sp>
      <p:sp>
        <p:nvSpPr>
          <p:cNvPr id="3" name="Rectangle 6"/>
          <p:cNvSpPr>
            <a:spLocks noGrp="1" noChangeArrowheads="1"/>
          </p:cNvSpPr>
          <p:nvPr>
            <p:ph type="sldNum" sz="quarter" idx="10"/>
          </p:nvPr>
        </p:nvSpPr>
        <p:spPr/>
        <p:txBody>
          <a:bodyPr/>
          <a:lstStyle>
            <a:lvl1pPr fontAlgn="auto">
              <a:spcBef>
                <a:spcPts val="0"/>
              </a:spcBef>
              <a:spcAft>
                <a:spcPts val="0"/>
              </a:spcAft>
              <a:defRPr/>
            </a:lvl1pPr>
          </a:lstStyle>
          <a:p>
            <a:pPr>
              <a:defRPr/>
            </a:pPr>
            <a:fld id="{EC2B7E0C-B9C8-4D03-8D22-219577C75A2F}" type="slidenum">
              <a:rPr lang="en-US"/>
              <a:pPr>
                <a:defRPr/>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185.xml><?xml version="1.0" encoding="utf-8"?>
<p:sldLayout xmlns:a="http://schemas.openxmlformats.org/drawingml/2006/main" xmlns:r="http://schemas.openxmlformats.org/officeDocument/2006/relationships" xmlns:p="http://schemas.openxmlformats.org/presentationml/2006/main" preserve="1" userDrawn="1">
  <p:cSld name="7_Title and Table">
    <p:spTree>
      <p:nvGrpSpPr>
        <p:cNvPr id="1" name=""/>
        <p:cNvGrpSpPr/>
        <p:nvPr/>
      </p:nvGrpSpPr>
      <p:grpSpPr>
        <a:xfrm>
          <a:off x="0" y="0"/>
          <a:ext cx="0" cy="0"/>
          <a:chOff x="0" y="0"/>
          <a:chExt cx="0" cy="0"/>
        </a:xfrm>
      </p:grpSpPr>
      <p:sp>
        <p:nvSpPr>
          <p:cNvPr id="3" name="Table Placeholder 2"/>
          <p:cNvSpPr>
            <a:spLocks noGrp="1"/>
          </p:cNvSpPr>
          <p:nvPr>
            <p:ph type="tbl" idx="1"/>
          </p:nvPr>
        </p:nvSpPr>
        <p:spPr>
          <a:xfrm>
            <a:off x="694284" y="1723473"/>
            <a:ext cx="7618412" cy="4257675"/>
          </a:xfrm>
        </p:spPr>
        <p:txBody>
          <a:bodyPr/>
          <a:lstStyle/>
          <a:p>
            <a:pPr lvl="0"/>
            <a:endParaRPr lang="en-US" noProof="0" dirty="0" smtClean="0"/>
          </a:p>
        </p:txBody>
      </p:sp>
      <p:sp>
        <p:nvSpPr>
          <p:cNvPr id="5" name="Title 4"/>
          <p:cNvSpPr>
            <a:spLocks noGrp="1" noChangeArrowheads="1"/>
          </p:cNvSpPr>
          <p:nvPr>
            <p:ph type="title"/>
          </p:nvPr>
        </p:nvSpPr>
        <p:spPr bwMode="auto">
          <a:xfrm>
            <a:off x="800894" y="348505"/>
            <a:ext cx="7542212" cy="1120775"/>
          </a:xfrm>
          <a:prstGeom prst="rect">
            <a:avLst/>
          </a:prstGeom>
          <a:noFill/>
          <a:ln w="9525">
            <a:noFill/>
            <a:miter lim="800000"/>
            <a:headEnd/>
            <a:tailEnd/>
          </a:ln>
        </p:spPr>
        <p:txBody>
          <a:bodyPr/>
          <a:lstStyle/>
          <a:p>
            <a:pPr lvl="0"/>
            <a:r>
              <a:rPr lang="en-US" dirty="0" smtClean="0"/>
              <a:t>Click to edit Master title style</a:t>
            </a:r>
          </a:p>
        </p:txBody>
      </p:sp>
      <p:sp>
        <p:nvSpPr>
          <p:cNvPr id="4" name="Rectangle 6"/>
          <p:cNvSpPr>
            <a:spLocks noGrp="1" noChangeArrowheads="1"/>
          </p:cNvSpPr>
          <p:nvPr>
            <p:ph type="sldNum" sz="quarter" idx="10"/>
          </p:nvPr>
        </p:nvSpPr>
        <p:spPr/>
        <p:txBody>
          <a:bodyPr/>
          <a:lstStyle>
            <a:lvl1pPr fontAlgn="auto">
              <a:spcBef>
                <a:spcPts val="0"/>
              </a:spcBef>
              <a:spcAft>
                <a:spcPts val="0"/>
              </a:spcAft>
              <a:defRPr/>
            </a:lvl1pPr>
          </a:lstStyle>
          <a:p>
            <a:pPr>
              <a:defRPr/>
            </a:pPr>
            <a:fld id="{CFE006AE-0BBC-4D51-89FC-00638E6C81DC}" type="slidenum">
              <a:rPr lang="en-US"/>
              <a:pPr>
                <a:defRPr/>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186.xml><?xml version="1.0" encoding="utf-8"?>
<p:sldLayout xmlns:a="http://schemas.openxmlformats.org/drawingml/2006/main" xmlns:r="http://schemas.openxmlformats.org/officeDocument/2006/relationships" xmlns:p="http://schemas.openxmlformats.org/presentationml/2006/main" preserve="1" userDrawn="1">
  <p:cSld name="7_Title, Text, and Content">
    <p:spTree>
      <p:nvGrpSpPr>
        <p:cNvPr id="1" name=""/>
        <p:cNvGrpSpPr/>
        <p:nvPr/>
      </p:nvGrpSpPr>
      <p:grpSpPr>
        <a:xfrm>
          <a:off x="0" y="0"/>
          <a:ext cx="0" cy="0"/>
          <a:chOff x="0" y="0"/>
          <a:chExt cx="0" cy="0"/>
        </a:xfrm>
      </p:grpSpPr>
      <p:sp>
        <p:nvSpPr>
          <p:cNvPr id="3" name="Text Placeholder 2"/>
          <p:cNvSpPr>
            <a:spLocks noGrp="1"/>
          </p:cNvSpPr>
          <p:nvPr>
            <p:ph type="body" sz="half" idx="1"/>
          </p:nvPr>
        </p:nvSpPr>
        <p:spPr>
          <a:xfrm>
            <a:off x="694284" y="1723473"/>
            <a:ext cx="3732212" cy="4257675"/>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06192" y="1709825"/>
            <a:ext cx="3733800" cy="4257675"/>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Rectangle 4"/>
          <p:cNvSpPr>
            <a:spLocks noGrp="1" noChangeArrowheads="1"/>
          </p:cNvSpPr>
          <p:nvPr>
            <p:ph type="title"/>
          </p:nvPr>
        </p:nvSpPr>
        <p:spPr bwMode="auto">
          <a:xfrm>
            <a:off x="800894" y="348505"/>
            <a:ext cx="7542212" cy="1120775"/>
          </a:xfrm>
          <a:prstGeom prst="rect">
            <a:avLst/>
          </a:prstGeom>
          <a:noFill/>
          <a:ln w="9525">
            <a:noFill/>
            <a:miter lim="800000"/>
            <a:headEnd/>
            <a:tailEnd/>
          </a:ln>
        </p:spPr>
        <p:txBody>
          <a:bodyPr/>
          <a:lstStyle/>
          <a:p>
            <a:pPr lvl="0"/>
            <a:r>
              <a:rPr lang="en-US" dirty="0" smtClean="0"/>
              <a:t>Click to edit Master title style</a:t>
            </a:r>
          </a:p>
        </p:txBody>
      </p:sp>
      <p:sp>
        <p:nvSpPr>
          <p:cNvPr id="5" name="Rectangle 6"/>
          <p:cNvSpPr>
            <a:spLocks noGrp="1" noChangeArrowheads="1"/>
          </p:cNvSpPr>
          <p:nvPr>
            <p:ph type="sldNum" sz="quarter" idx="10"/>
          </p:nvPr>
        </p:nvSpPr>
        <p:spPr/>
        <p:txBody>
          <a:bodyPr/>
          <a:lstStyle>
            <a:lvl1pPr fontAlgn="auto">
              <a:spcBef>
                <a:spcPts val="0"/>
              </a:spcBef>
              <a:spcAft>
                <a:spcPts val="0"/>
              </a:spcAft>
              <a:defRPr/>
            </a:lvl1pPr>
          </a:lstStyle>
          <a:p>
            <a:pPr>
              <a:defRPr/>
            </a:pPr>
            <a:fld id="{E9E01996-A344-4BBD-AB36-90D92E046D5B}" type="slidenum">
              <a:rPr lang="en-US"/>
              <a:pPr>
                <a:defRPr/>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187.xml><?xml version="1.0" encoding="utf-8"?>
<p:sldLayout xmlns:a="http://schemas.openxmlformats.org/drawingml/2006/main" xmlns:r="http://schemas.openxmlformats.org/officeDocument/2006/relationships" xmlns:p="http://schemas.openxmlformats.org/presentationml/2006/main" userDrawn="1">
  <p:cSld name="13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92572" y="1723473"/>
            <a:ext cx="7618412" cy="4257675"/>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itle 4"/>
          <p:cNvSpPr>
            <a:spLocks noGrp="1" noChangeArrowheads="1"/>
          </p:cNvSpPr>
          <p:nvPr>
            <p:ph type="title"/>
          </p:nvPr>
        </p:nvSpPr>
        <p:spPr bwMode="auto">
          <a:xfrm>
            <a:off x="800894" y="348505"/>
            <a:ext cx="7542212" cy="1120775"/>
          </a:xfrm>
          <a:prstGeom prst="rect">
            <a:avLst/>
          </a:prstGeom>
          <a:noFill/>
          <a:ln w="9525">
            <a:noFill/>
            <a:miter lim="800000"/>
            <a:headEnd/>
            <a:tailEnd/>
          </a:ln>
        </p:spPr>
        <p:txBody>
          <a:bodyPr/>
          <a:lstStyle/>
          <a:p>
            <a:pPr lvl="0"/>
            <a:r>
              <a:rPr lang="en-US" dirty="0" smtClean="0"/>
              <a:t>Click to edit Master title style</a:t>
            </a:r>
          </a:p>
        </p:txBody>
      </p:sp>
      <p:sp>
        <p:nvSpPr>
          <p:cNvPr id="4" name="Rectangle 6"/>
          <p:cNvSpPr>
            <a:spLocks noGrp="1" noChangeArrowheads="1"/>
          </p:cNvSpPr>
          <p:nvPr>
            <p:ph type="sldNum" sz="quarter" idx="10"/>
          </p:nvPr>
        </p:nvSpPr>
        <p:spPr/>
        <p:txBody>
          <a:bodyPr/>
          <a:lstStyle>
            <a:lvl1pPr fontAlgn="auto">
              <a:spcBef>
                <a:spcPts val="0"/>
              </a:spcBef>
              <a:spcAft>
                <a:spcPts val="0"/>
              </a:spcAft>
              <a:defRPr/>
            </a:lvl1pPr>
          </a:lstStyle>
          <a:p>
            <a:pPr>
              <a:defRPr/>
            </a:pPr>
            <a:fld id="{3ABBF1D4-E7FD-4448-9BF7-4DBDBB73ECCC}" type="slidenum">
              <a:rPr lang="en-US"/>
              <a:pPr>
                <a:defRPr/>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188.xml><?xml version="1.0" encoding="utf-8"?>
<p:sldLayout xmlns:a="http://schemas.openxmlformats.org/drawingml/2006/main" xmlns:r="http://schemas.openxmlformats.org/officeDocument/2006/relationships" xmlns:p="http://schemas.openxmlformats.org/presentationml/2006/main" preserve="1" userDrawn="1">
  <p:cSld name="14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92572" y="1723473"/>
            <a:ext cx="7618412" cy="4257675"/>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itle 4"/>
          <p:cNvSpPr>
            <a:spLocks noGrp="1" noChangeArrowheads="1"/>
          </p:cNvSpPr>
          <p:nvPr>
            <p:ph type="title"/>
          </p:nvPr>
        </p:nvSpPr>
        <p:spPr bwMode="auto">
          <a:xfrm>
            <a:off x="800894" y="348505"/>
            <a:ext cx="7542212" cy="1120775"/>
          </a:xfrm>
          <a:prstGeom prst="rect">
            <a:avLst/>
          </a:prstGeom>
          <a:noFill/>
          <a:ln w="9525">
            <a:noFill/>
            <a:miter lim="800000"/>
            <a:headEnd/>
            <a:tailEnd/>
          </a:ln>
        </p:spPr>
        <p:txBody>
          <a:bodyPr/>
          <a:lstStyle/>
          <a:p>
            <a:pPr lvl="0"/>
            <a:r>
              <a:rPr lang="en-US" dirty="0" smtClean="0"/>
              <a:t>Click to edit Master title style</a:t>
            </a:r>
          </a:p>
        </p:txBody>
      </p:sp>
      <p:sp>
        <p:nvSpPr>
          <p:cNvPr id="4" name="Rectangle 6"/>
          <p:cNvSpPr>
            <a:spLocks noGrp="1" noChangeArrowheads="1"/>
          </p:cNvSpPr>
          <p:nvPr>
            <p:ph type="sldNum" sz="quarter" idx="10"/>
          </p:nvPr>
        </p:nvSpPr>
        <p:spPr/>
        <p:txBody>
          <a:bodyPr/>
          <a:lstStyle>
            <a:lvl1pPr fontAlgn="auto">
              <a:spcBef>
                <a:spcPts val="0"/>
              </a:spcBef>
              <a:spcAft>
                <a:spcPts val="0"/>
              </a:spcAft>
              <a:defRPr/>
            </a:lvl1pPr>
          </a:lstStyle>
          <a:p>
            <a:pPr>
              <a:defRPr/>
            </a:pPr>
            <a:fld id="{8370DBBA-59A3-4365-A81B-7F3A712F4B57}" type="slidenum">
              <a:rPr lang="en-US"/>
              <a:pPr>
                <a:defRPr/>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189.xml><?xml version="1.0" encoding="utf-8"?>
<p:sldLayout xmlns:a="http://schemas.openxmlformats.org/drawingml/2006/main" xmlns:r="http://schemas.openxmlformats.org/officeDocument/2006/relationships" xmlns:p="http://schemas.openxmlformats.org/presentationml/2006/main" preserve="1" userDrawn="1">
  <p:cSld name="7_Title and Text">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88337" y="1724093"/>
            <a:ext cx="3886839" cy="4257675"/>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itle 4"/>
          <p:cNvSpPr>
            <a:spLocks noGrp="1" noChangeArrowheads="1"/>
          </p:cNvSpPr>
          <p:nvPr>
            <p:ph type="title"/>
          </p:nvPr>
        </p:nvSpPr>
        <p:spPr bwMode="auto">
          <a:xfrm>
            <a:off x="800894" y="348505"/>
            <a:ext cx="7542212" cy="1120775"/>
          </a:xfrm>
          <a:prstGeom prst="rect">
            <a:avLst/>
          </a:prstGeom>
          <a:noFill/>
          <a:ln w="9525">
            <a:noFill/>
            <a:miter lim="800000"/>
            <a:headEnd/>
            <a:tailEnd/>
          </a:ln>
        </p:spPr>
        <p:txBody>
          <a:bodyPr/>
          <a:lstStyle/>
          <a:p>
            <a:pPr lvl="0"/>
            <a:r>
              <a:rPr lang="en-US" dirty="0" smtClean="0"/>
              <a:t>Click to edit Master title style</a:t>
            </a:r>
          </a:p>
        </p:txBody>
      </p:sp>
      <p:sp>
        <p:nvSpPr>
          <p:cNvPr id="4" name="Rectangle 6"/>
          <p:cNvSpPr>
            <a:spLocks noGrp="1" noChangeArrowheads="1"/>
          </p:cNvSpPr>
          <p:nvPr>
            <p:ph type="sldNum" sz="quarter" idx="10"/>
          </p:nvPr>
        </p:nvSpPr>
        <p:spPr/>
        <p:txBody>
          <a:bodyPr/>
          <a:lstStyle>
            <a:lvl1pPr fontAlgn="auto">
              <a:spcBef>
                <a:spcPts val="0"/>
              </a:spcBef>
              <a:spcAft>
                <a:spcPts val="0"/>
              </a:spcAft>
              <a:defRPr/>
            </a:lvl1pPr>
          </a:lstStyle>
          <a:p>
            <a:pPr>
              <a:defRPr/>
            </a:pPr>
            <a:fld id="{DCDD1168-AAB0-4A93-AF4F-EB3B6E0784A0}" type="slidenum">
              <a:rPr lang="en-US"/>
              <a:pPr>
                <a:defRPr/>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itle and Table">
    <p:spTree>
      <p:nvGrpSpPr>
        <p:cNvPr id="1" name=""/>
        <p:cNvGrpSpPr/>
        <p:nvPr/>
      </p:nvGrpSpPr>
      <p:grpSpPr>
        <a:xfrm>
          <a:off x="0" y="0"/>
          <a:ext cx="0" cy="0"/>
          <a:chOff x="0" y="0"/>
          <a:chExt cx="0" cy="0"/>
        </a:xfrm>
      </p:grpSpPr>
      <p:sp>
        <p:nvSpPr>
          <p:cNvPr id="3" name="Table Placeholder 2"/>
          <p:cNvSpPr>
            <a:spLocks noGrp="1"/>
          </p:cNvSpPr>
          <p:nvPr>
            <p:ph type="tbl" idx="1"/>
          </p:nvPr>
        </p:nvSpPr>
        <p:spPr>
          <a:xfrm>
            <a:off x="694284" y="1723473"/>
            <a:ext cx="7618412" cy="4257675"/>
          </a:xfrm>
        </p:spPr>
        <p:txBody>
          <a:bodyPr/>
          <a:lstStyle/>
          <a:p>
            <a:pPr lvl="0"/>
            <a:endParaRPr lang="en-US" noProof="0" dirty="0" smtClean="0"/>
          </a:p>
        </p:txBody>
      </p:sp>
      <p:sp>
        <p:nvSpPr>
          <p:cNvPr id="5" name="Title 4"/>
          <p:cNvSpPr>
            <a:spLocks noGrp="1" noChangeArrowheads="1"/>
          </p:cNvSpPr>
          <p:nvPr>
            <p:ph type="title"/>
          </p:nvPr>
        </p:nvSpPr>
        <p:spPr bwMode="auto">
          <a:xfrm>
            <a:off x="800894" y="348505"/>
            <a:ext cx="7542212" cy="1120775"/>
          </a:xfrm>
          <a:prstGeom prst="rect">
            <a:avLst/>
          </a:prstGeom>
          <a:noFill/>
          <a:ln w="9525">
            <a:noFill/>
            <a:miter lim="800000"/>
            <a:headEnd/>
            <a:tailEnd/>
          </a:ln>
        </p:spPr>
        <p:txBody>
          <a:bodyPr/>
          <a:lstStyle/>
          <a:p>
            <a:pPr lvl="0"/>
            <a:r>
              <a:rPr lang="en-US" dirty="0" smtClean="0"/>
              <a:t>Click to edit Master title style</a:t>
            </a:r>
          </a:p>
        </p:txBody>
      </p:sp>
      <p:sp>
        <p:nvSpPr>
          <p:cNvPr id="4" name="Rectangle 6"/>
          <p:cNvSpPr>
            <a:spLocks noGrp="1" noChangeArrowheads="1"/>
          </p:cNvSpPr>
          <p:nvPr>
            <p:ph type="sldNum" sz="quarter" idx="10"/>
          </p:nvPr>
        </p:nvSpPr>
        <p:spPr/>
        <p:txBody>
          <a:bodyPr/>
          <a:lstStyle>
            <a:lvl1pPr fontAlgn="auto">
              <a:spcBef>
                <a:spcPts val="0"/>
              </a:spcBef>
              <a:spcAft>
                <a:spcPts val="0"/>
              </a:spcAft>
              <a:defRPr/>
            </a:lvl1pPr>
          </a:lstStyle>
          <a:p>
            <a:pPr>
              <a:defRPr/>
            </a:pPr>
            <a:fld id="{CBFB323C-DCCB-44E6-976D-CFD9F61E4E9B}" type="slidenum">
              <a:rPr lang="en-US"/>
              <a:pPr>
                <a:defRPr/>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190.xml><?xml version="1.0" encoding="utf-8"?>
<p:sldLayout xmlns:a="http://schemas.openxmlformats.org/drawingml/2006/main" xmlns:r="http://schemas.openxmlformats.org/officeDocument/2006/relationships" xmlns:p="http://schemas.openxmlformats.org/presentationml/2006/main" preserve="1" userDrawn="1">
  <p:cSld name="20_Section Header">
    <p:spTree>
      <p:nvGrpSpPr>
        <p:cNvPr id="1" name=""/>
        <p:cNvGrpSpPr/>
        <p:nvPr/>
      </p:nvGrpSpPr>
      <p:grpSpPr>
        <a:xfrm>
          <a:off x="0" y="0"/>
          <a:ext cx="0" cy="0"/>
          <a:chOff x="0" y="0"/>
          <a:chExt cx="0" cy="0"/>
        </a:xfrm>
      </p:grpSpPr>
      <p:sp>
        <p:nvSpPr>
          <p:cNvPr id="7" name="Title 4"/>
          <p:cNvSpPr>
            <a:spLocks noGrp="1"/>
          </p:cNvSpPr>
          <p:nvPr>
            <p:ph type="ctrTitle" idx="4294967295"/>
          </p:nvPr>
        </p:nvSpPr>
        <p:spPr bwMode="invGray">
          <a:xfrm>
            <a:off x="805658" y="2089483"/>
            <a:ext cx="7532687" cy="1470025"/>
          </a:xfrm>
        </p:spPr>
        <p:txBody>
          <a:bodyPr/>
          <a:lstStyle>
            <a:lvl1pPr algn="ctr">
              <a:defRPr sz="3200"/>
            </a:lvl1pPr>
          </a:lstStyle>
          <a:p>
            <a:r>
              <a:rPr lang="en-US" dirty="0" smtClean="0"/>
              <a:t>Welcome and Introductions</a:t>
            </a:r>
          </a:p>
        </p:txBody>
      </p:sp>
      <p:sp>
        <p:nvSpPr>
          <p:cNvPr id="8" name="Subtitle 3"/>
          <p:cNvSpPr>
            <a:spLocks noGrp="1"/>
          </p:cNvSpPr>
          <p:nvPr>
            <p:ph type="subTitle" idx="4294967295"/>
          </p:nvPr>
        </p:nvSpPr>
        <p:spPr bwMode="invGray">
          <a:xfrm>
            <a:off x="808038" y="3886200"/>
            <a:ext cx="7532687" cy="1752600"/>
          </a:xfrm>
        </p:spPr>
        <p:txBody>
          <a:bodyPr/>
          <a:lstStyle>
            <a:lvl1pPr algn="ctr">
              <a:buNone/>
              <a:defRPr/>
            </a:lvl1pPr>
          </a:lstStyle>
          <a:p>
            <a:endParaRPr lang="en-US" dirty="0" smtClean="0"/>
          </a:p>
        </p:txBody>
      </p:sp>
      <p:sp>
        <p:nvSpPr>
          <p:cNvPr id="4" name="Rectangle 6"/>
          <p:cNvSpPr>
            <a:spLocks noGrp="1" noChangeArrowheads="1"/>
          </p:cNvSpPr>
          <p:nvPr>
            <p:ph type="sldNum" sz="quarter" idx="10"/>
          </p:nvPr>
        </p:nvSpPr>
        <p:spPr bwMode="invGray"/>
        <p:txBody>
          <a:bodyPr/>
          <a:lstStyle>
            <a:lvl1pPr fontAlgn="auto">
              <a:spcBef>
                <a:spcPts val="0"/>
              </a:spcBef>
              <a:spcAft>
                <a:spcPts val="0"/>
              </a:spcAft>
              <a:defRPr>
                <a:solidFill>
                  <a:srgbClr val="FFFFFF"/>
                </a:solidFill>
              </a:defRPr>
            </a:lvl1pPr>
          </a:lstStyle>
          <a:p>
            <a:pPr>
              <a:defRPr/>
            </a:pPr>
            <a:fld id="{29BB25A8-0E0C-44AC-827E-4A887A344299}" type="slidenum">
              <a:rPr lang="en-US"/>
              <a:pPr>
                <a:defRPr/>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191.xml><?xml version="1.0" encoding="utf-8"?>
<p:sldLayout xmlns:a="http://schemas.openxmlformats.org/drawingml/2006/main" xmlns:r="http://schemas.openxmlformats.org/officeDocument/2006/relationships" xmlns:p="http://schemas.openxmlformats.org/presentationml/2006/main" preserve="1" userDrawn="1">
  <p:cSld name="21_Section Header">
    <p:spTree>
      <p:nvGrpSpPr>
        <p:cNvPr id="1" name=""/>
        <p:cNvGrpSpPr/>
        <p:nvPr/>
      </p:nvGrpSpPr>
      <p:grpSpPr>
        <a:xfrm>
          <a:off x="0" y="0"/>
          <a:ext cx="0" cy="0"/>
          <a:chOff x="0" y="0"/>
          <a:chExt cx="0" cy="0"/>
        </a:xfrm>
      </p:grpSpPr>
      <p:sp>
        <p:nvSpPr>
          <p:cNvPr id="8" name="Subtitle 3"/>
          <p:cNvSpPr>
            <a:spLocks noGrp="1"/>
          </p:cNvSpPr>
          <p:nvPr>
            <p:ph type="subTitle" idx="4294967295"/>
          </p:nvPr>
        </p:nvSpPr>
        <p:spPr bwMode="invGray">
          <a:xfrm>
            <a:off x="808038" y="3886200"/>
            <a:ext cx="7532687" cy="1752600"/>
          </a:xfrm>
        </p:spPr>
        <p:txBody>
          <a:bodyPr/>
          <a:lstStyle>
            <a:lvl1pPr algn="ctr">
              <a:buNone/>
              <a:defRPr/>
            </a:lvl1pPr>
          </a:lstStyle>
          <a:p>
            <a:endParaRPr lang="en-US" dirty="0" smtClean="0"/>
          </a:p>
        </p:txBody>
      </p:sp>
      <p:sp>
        <p:nvSpPr>
          <p:cNvPr id="3" name="Rectangle 6"/>
          <p:cNvSpPr>
            <a:spLocks noGrp="1" noChangeArrowheads="1"/>
          </p:cNvSpPr>
          <p:nvPr>
            <p:ph type="sldNum" sz="quarter" idx="10"/>
          </p:nvPr>
        </p:nvSpPr>
        <p:spPr bwMode="invGray"/>
        <p:txBody>
          <a:bodyPr/>
          <a:lstStyle>
            <a:lvl1pPr fontAlgn="auto">
              <a:spcBef>
                <a:spcPts val="0"/>
              </a:spcBef>
              <a:spcAft>
                <a:spcPts val="0"/>
              </a:spcAft>
              <a:defRPr>
                <a:solidFill>
                  <a:srgbClr val="FFFFFF"/>
                </a:solidFill>
              </a:defRPr>
            </a:lvl1pPr>
          </a:lstStyle>
          <a:p>
            <a:pPr>
              <a:defRPr/>
            </a:pPr>
            <a:fld id="{603C4163-B5DF-4C87-83A4-D108DDA972CC}" type="slidenum">
              <a:rPr lang="en-US"/>
              <a:pPr>
                <a:defRPr/>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192.xml><?xml version="1.0" encoding="utf-8"?>
<p:sldLayout xmlns:a="http://schemas.openxmlformats.org/drawingml/2006/main" xmlns:r="http://schemas.openxmlformats.org/officeDocument/2006/relationships" xmlns:p="http://schemas.openxmlformats.org/presentationml/2006/main" preserve="1" userDrawn="1">
  <p:cSld name="8_Title Only">
    <p:spTree>
      <p:nvGrpSpPr>
        <p:cNvPr id="1" name=""/>
        <p:cNvGrpSpPr/>
        <p:nvPr/>
      </p:nvGrpSpPr>
      <p:grpSpPr>
        <a:xfrm>
          <a:off x="0" y="0"/>
          <a:ext cx="0" cy="0"/>
          <a:chOff x="0" y="0"/>
          <a:chExt cx="0" cy="0"/>
        </a:xfrm>
      </p:grpSpPr>
      <p:sp>
        <p:nvSpPr>
          <p:cNvPr id="4" name="Rectangle 4"/>
          <p:cNvSpPr>
            <a:spLocks noGrp="1" noChangeArrowheads="1"/>
          </p:cNvSpPr>
          <p:nvPr>
            <p:ph type="title"/>
          </p:nvPr>
        </p:nvSpPr>
        <p:spPr bwMode="auto">
          <a:xfrm>
            <a:off x="800894" y="348505"/>
            <a:ext cx="7542212" cy="1120775"/>
          </a:xfrm>
          <a:prstGeom prst="rect">
            <a:avLst/>
          </a:prstGeom>
          <a:noFill/>
          <a:ln w="9525">
            <a:noFill/>
            <a:miter lim="800000"/>
            <a:headEnd/>
            <a:tailEnd/>
          </a:ln>
        </p:spPr>
        <p:txBody>
          <a:bodyPr/>
          <a:lstStyle/>
          <a:p>
            <a:pPr lvl="0"/>
            <a:r>
              <a:rPr lang="en-US" dirty="0" smtClean="0"/>
              <a:t>Click to edit Master title style</a:t>
            </a:r>
          </a:p>
        </p:txBody>
      </p:sp>
      <p:sp>
        <p:nvSpPr>
          <p:cNvPr id="3" name="Rectangle 6"/>
          <p:cNvSpPr>
            <a:spLocks noGrp="1" noChangeArrowheads="1"/>
          </p:cNvSpPr>
          <p:nvPr>
            <p:ph type="sldNum" sz="quarter" idx="10"/>
          </p:nvPr>
        </p:nvSpPr>
        <p:spPr/>
        <p:txBody>
          <a:bodyPr/>
          <a:lstStyle>
            <a:lvl1pPr fontAlgn="auto">
              <a:spcBef>
                <a:spcPts val="0"/>
              </a:spcBef>
              <a:spcAft>
                <a:spcPts val="0"/>
              </a:spcAft>
              <a:defRPr/>
            </a:lvl1pPr>
          </a:lstStyle>
          <a:p>
            <a:pPr>
              <a:defRPr/>
            </a:pPr>
            <a:fld id="{61A4F1F3-2841-4BD2-A186-2EB32A981E42}" type="slidenum">
              <a:rPr lang="en-US"/>
              <a:pPr>
                <a:defRPr/>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193.xml><?xml version="1.0" encoding="utf-8"?>
<p:sldLayout xmlns:a="http://schemas.openxmlformats.org/drawingml/2006/main" xmlns:r="http://schemas.openxmlformats.org/officeDocument/2006/relationships" xmlns:p="http://schemas.openxmlformats.org/presentationml/2006/main" preserve="1" userDrawn="1">
  <p:cSld name="8_Title and Table">
    <p:spTree>
      <p:nvGrpSpPr>
        <p:cNvPr id="1" name=""/>
        <p:cNvGrpSpPr/>
        <p:nvPr/>
      </p:nvGrpSpPr>
      <p:grpSpPr>
        <a:xfrm>
          <a:off x="0" y="0"/>
          <a:ext cx="0" cy="0"/>
          <a:chOff x="0" y="0"/>
          <a:chExt cx="0" cy="0"/>
        </a:xfrm>
      </p:grpSpPr>
      <p:sp>
        <p:nvSpPr>
          <p:cNvPr id="3" name="Table Placeholder 2"/>
          <p:cNvSpPr>
            <a:spLocks noGrp="1"/>
          </p:cNvSpPr>
          <p:nvPr>
            <p:ph type="tbl" idx="1"/>
          </p:nvPr>
        </p:nvSpPr>
        <p:spPr>
          <a:xfrm>
            <a:off x="694284" y="1723473"/>
            <a:ext cx="7618412" cy="4257675"/>
          </a:xfrm>
        </p:spPr>
        <p:txBody>
          <a:bodyPr/>
          <a:lstStyle/>
          <a:p>
            <a:pPr lvl="0"/>
            <a:endParaRPr lang="en-US" noProof="0" dirty="0" smtClean="0"/>
          </a:p>
        </p:txBody>
      </p:sp>
      <p:sp>
        <p:nvSpPr>
          <p:cNvPr id="5" name="Title 4"/>
          <p:cNvSpPr>
            <a:spLocks noGrp="1" noChangeArrowheads="1"/>
          </p:cNvSpPr>
          <p:nvPr>
            <p:ph type="title"/>
          </p:nvPr>
        </p:nvSpPr>
        <p:spPr bwMode="auto">
          <a:xfrm>
            <a:off x="800894" y="348505"/>
            <a:ext cx="7542212" cy="1120775"/>
          </a:xfrm>
          <a:prstGeom prst="rect">
            <a:avLst/>
          </a:prstGeom>
          <a:noFill/>
          <a:ln w="9525">
            <a:noFill/>
            <a:miter lim="800000"/>
            <a:headEnd/>
            <a:tailEnd/>
          </a:ln>
        </p:spPr>
        <p:txBody>
          <a:bodyPr/>
          <a:lstStyle/>
          <a:p>
            <a:pPr lvl="0"/>
            <a:r>
              <a:rPr lang="en-US" dirty="0" smtClean="0"/>
              <a:t>Click to edit Master title style</a:t>
            </a:r>
          </a:p>
        </p:txBody>
      </p:sp>
      <p:sp>
        <p:nvSpPr>
          <p:cNvPr id="4" name="Rectangle 6"/>
          <p:cNvSpPr>
            <a:spLocks noGrp="1" noChangeArrowheads="1"/>
          </p:cNvSpPr>
          <p:nvPr>
            <p:ph type="sldNum" sz="quarter" idx="10"/>
          </p:nvPr>
        </p:nvSpPr>
        <p:spPr/>
        <p:txBody>
          <a:bodyPr/>
          <a:lstStyle>
            <a:lvl1pPr fontAlgn="auto">
              <a:spcBef>
                <a:spcPts val="0"/>
              </a:spcBef>
              <a:spcAft>
                <a:spcPts val="0"/>
              </a:spcAft>
              <a:defRPr/>
            </a:lvl1pPr>
          </a:lstStyle>
          <a:p>
            <a:pPr>
              <a:defRPr/>
            </a:pPr>
            <a:fld id="{71D57EEF-A26B-4800-AF95-6011B8BD0991}" type="slidenum">
              <a:rPr lang="en-US"/>
              <a:pPr>
                <a:defRPr/>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194.xml><?xml version="1.0" encoding="utf-8"?>
<p:sldLayout xmlns:a="http://schemas.openxmlformats.org/drawingml/2006/main" xmlns:r="http://schemas.openxmlformats.org/officeDocument/2006/relationships" xmlns:p="http://schemas.openxmlformats.org/presentationml/2006/main" preserve="1" userDrawn="1">
  <p:cSld name="8_Title, Text, and Content">
    <p:spTree>
      <p:nvGrpSpPr>
        <p:cNvPr id="1" name=""/>
        <p:cNvGrpSpPr/>
        <p:nvPr/>
      </p:nvGrpSpPr>
      <p:grpSpPr>
        <a:xfrm>
          <a:off x="0" y="0"/>
          <a:ext cx="0" cy="0"/>
          <a:chOff x="0" y="0"/>
          <a:chExt cx="0" cy="0"/>
        </a:xfrm>
      </p:grpSpPr>
      <p:sp>
        <p:nvSpPr>
          <p:cNvPr id="3" name="Text Placeholder 2"/>
          <p:cNvSpPr>
            <a:spLocks noGrp="1"/>
          </p:cNvSpPr>
          <p:nvPr>
            <p:ph type="body" sz="half" idx="1"/>
          </p:nvPr>
        </p:nvSpPr>
        <p:spPr>
          <a:xfrm>
            <a:off x="694284" y="1723473"/>
            <a:ext cx="3732212" cy="4257675"/>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06192" y="1709825"/>
            <a:ext cx="3733800" cy="4257675"/>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Rectangle 4"/>
          <p:cNvSpPr>
            <a:spLocks noGrp="1" noChangeArrowheads="1"/>
          </p:cNvSpPr>
          <p:nvPr>
            <p:ph type="title"/>
          </p:nvPr>
        </p:nvSpPr>
        <p:spPr bwMode="auto">
          <a:xfrm>
            <a:off x="800894" y="348505"/>
            <a:ext cx="7542212" cy="1120775"/>
          </a:xfrm>
          <a:prstGeom prst="rect">
            <a:avLst/>
          </a:prstGeom>
          <a:noFill/>
          <a:ln w="9525">
            <a:noFill/>
            <a:miter lim="800000"/>
            <a:headEnd/>
            <a:tailEnd/>
          </a:ln>
        </p:spPr>
        <p:txBody>
          <a:bodyPr/>
          <a:lstStyle/>
          <a:p>
            <a:pPr lvl="0"/>
            <a:r>
              <a:rPr lang="en-US" dirty="0" smtClean="0"/>
              <a:t>Click to edit Master title style</a:t>
            </a:r>
          </a:p>
        </p:txBody>
      </p:sp>
      <p:sp>
        <p:nvSpPr>
          <p:cNvPr id="5" name="Rectangle 6"/>
          <p:cNvSpPr>
            <a:spLocks noGrp="1" noChangeArrowheads="1"/>
          </p:cNvSpPr>
          <p:nvPr>
            <p:ph type="sldNum" sz="quarter" idx="10"/>
          </p:nvPr>
        </p:nvSpPr>
        <p:spPr/>
        <p:txBody>
          <a:bodyPr/>
          <a:lstStyle>
            <a:lvl1pPr fontAlgn="auto">
              <a:spcBef>
                <a:spcPts val="0"/>
              </a:spcBef>
              <a:spcAft>
                <a:spcPts val="0"/>
              </a:spcAft>
              <a:defRPr/>
            </a:lvl1pPr>
          </a:lstStyle>
          <a:p>
            <a:pPr>
              <a:defRPr/>
            </a:pPr>
            <a:fld id="{E56FC4B7-2B37-4966-BDD7-1DA57F83F2FE}" type="slidenum">
              <a:rPr lang="en-US"/>
              <a:pPr>
                <a:defRPr/>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195.xml><?xml version="1.0" encoding="utf-8"?>
<p:sldLayout xmlns:a="http://schemas.openxmlformats.org/drawingml/2006/main" xmlns:r="http://schemas.openxmlformats.org/officeDocument/2006/relationships" xmlns:p="http://schemas.openxmlformats.org/presentationml/2006/main" userDrawn="1">
  <p:cSld name="15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92572" y="1723473"/>
            <a:ext cx="7618412" cy="4257675"/>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itle 4"/>
          <p:cNvSpPr>
            <a:spLocks noGrp="1" noChangeArrowheads="1"/>
          </p:cNvSpPr>
          <p:nvPr>
            <p:ph type="title"/>
          </p:nvPr>
        </p:nvSpPr>
        <p:spPr bwMode="auto">
          <a:xfrm>
            <a:off x="800894" y="348505"/>
            <a:ext cx="7542212" cy="1120775"/>
          </a:xfrm>
          <a:prstGeom prst="rect">
            <a:avLst/>
          </a:prstGeom>
          <a:noFill/>
          <a:ln w="9525">
            <a:noFill/>
            <a:miter lim="800000"/>
            <a:headEnd/>
            <a:tailEnd/>
          </a:ln>
        </p:spPr>
        <p:txBody>
          <a:bodyPr/>
          <a:lstStyle/>
          <a:p>
            <a:pPr lvl="0"/>
            <a:r>
              <a:rPr lang="en-US" dirty="0" smtClean="0"/>
              <a:t>Click to edit Master title style</a:t>
            </a:r>
          </a:p>
        </p:txBody>
      </p:sp>
      <p:sp>
        <p:nvSpPr>
          <p:cNvPr id="4" name="Rectangle 6"/>
          <p:cNvSpPr>
            <a:spLocks noGrp="1" noChangeArrowheads="1"/>
          </p:cNvSpPr>
          <p:nvPr>
            <p:ph type="sldNum" sz="quarter" idx="10"/>
          </p:nvPr>
        </p:nvSpPr>
        <p:spPr/>
        <p:txBody>
          <a:bodyPr/>
          <a:lstStyle>
            <a:lvl1pPr fontAlgn="auto">
              <a:spcBef>
                <a:spcPts val="0"/>
              </a:spcBef>
              <a:spcAft>
                <a:spcPts val="0"/>
              </a:spcAft>
              <a:defRPr/>
            </a:lvl1pPr>
          </a:lstStyle>
          <a:p>
            <a:pPr>
              <a:defRPr/>
            </a:pPr>
            <a:fld id="{8C9EE731-E717-4408-88FC-B659D77EB652}" type="slidenum">
              <a:rPr lang="en-US"/>
              <a:pPr>
                <a:defRPr/>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196.xml><?xml version="1.0" encoding="utf-8"?>
<p:sldLayout xmlns:a="http://schemas.openxmlformats.org/drawingml/2006/main" xmlns:r="http://schemas.openxmlformats.org/officeDocument/2006/relationships" xmlns:p="http://schemas.openxmlformats.org/presentationml/2006/main" preserve="1" userDrawn="1">
  <p:cSld name="16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92572" y="1723473"/>
            <a:ext cx="7618412" cy="4257675"/>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itle 4"/>
          <p:cNvSpPr>
            <a:spLocks noGrp="1" noChangeArrowheads="1"/>
          </p:cNvSpPr>
          <p:nvPr>
            <p:ph type="title"/>
          </p:nvPr>
        </p:nvSpPr>
        <p:spPr bwMode="auto">
          <a:xfrm>
            <a:off x="800894" y="348505"/>
            <a:ext cx="7542212" cy="1120775"/>
          </a:xfrm>
          <a:prstGeom prst="rect">
            <a:avLst/>
          </a:prstGeom>
          <a:noFill/>
          <a:ln w="9525">
            <a:noFill/>
            <a:miter lim="800000"/>
            <a:headEnd/>
            <a:tailEnd/>
          </a:ln>
        </p:spPr>
        <p:txBody>
          <a:bodyPr/>
          <a:lstStyle/>
          <a:p>
            <a:pPr lvl="0"/>
            <a:r>
              <a:rPr lang="en-US" dirty="0" smtClean="0"/>
              <a:t>Click to edit Master title style</a:t>
            </a:r>
          </a:p>
        </p:txBody>
      </p:sp>
      <p:sp>
        <p:nvSpPr>
          <p:cNvPr id="4" name="Rectangle 6"/>
          <p:cNvSpPr>
            <a:spLocks noGrp="1" noChangeArrowheads="1"/>
          </p:cNvSpPr>
          <p:nvPr>
            <p:ph type="sldNum" sz="quarter" idx="10"/>
          </p:nvPr>
        </p:nvSpPr>
        <p:spPr/>
        <p:txBody>
          <a:bodyPr/>
          <a:lstStyle>
            <a:lvl1pPr fontAlgn="auto">
              <a:spcBef>
                <a:spcPts val="0"/>
              </a:spcBef>
              <a:spcAft>
                <a:spcPts val="0"/>
              </a:spcAft>
              <a:defRPr/>
            </a:lvl1pPr>
          </a:lstStyle>
          <a:p>
            <a:pPr>
              <a:defRPr/>
            </a:pPr>
            <a:fld id="{CA44DA60-B6B0-4F49-B8A8-9316D39A1699}" type="slidenum">
              <a:rPr lang="en-US"/>
              <a:pPr>
                <a:defRPr/>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197.xml><?xml version="1.0" encoding="utf-8"?>
<p:sldLayout xmlns:a="http://schemas.openxmlformats.org/drawingml/2006/main" xmlns:r="http://schemas.openxmlformats.org/officeDocument/2006/relationships" xmlns:p="http://schemas.openxmlformats.org/presentationml/2006/main" preserve="1" userDrawn="1">
  <p:cSld name="8_Title and Text">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88337" y="1724093"/>
            <a:ext cx="3886839" cy="4257675"/>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itle 4"/>
          <p:cNvSpPr>
            <a:spLocks noGrp="1" noChangeArrowheads="1"/>
          </p:cNvSpPr>
          <p:nvPr>
            <p:ph type="title"/>
          </p:nvPr>
        </p:nvSpPr>
        <p:spPr bwMode="auto">
          <a:xfrm>
            <a:off x="800894" y="348505"/>
            <a:ext cx="7542212" cy="1120775"/>
          </a:xfrm>
          <a:prstGeom prst="rect">
            <a:avLst/>
          </a:prstGeom>
          <a:noFill/>
          <a:ln w="9525">
            <a:noFill/>
            <a:miter lim="800000"/>
            <a:headEnd/>
            <a:tailEnd/>
          </a:ln>
        </p:spPr>
        <p:txBody>
          <a:bodyPr/>
          <a:lstStyle/>
          <a:p>
            <a:pPr lvl="0"/>
            <a:r>
              <a:rPr lang="en-US" dirty="0" smtClean="0"/>
              <a:t>Click to edit Master title style</a:t>
            </a:r>
          </a:p>
        </p:txBody>
      </p:sp>
      <p:sp>
        <p:nvSpPr>
          <p:cNvPr id="4" name="Rectangle 6"/>
          <p:cNvSpPr>
            <a:spLocks noGrp="1" noChangeArrowheads="1"/>
          </p:cNvSpPr>
          <p:nvPr>
            <p:ph type="sldNum" sz="quarter" idx="10"/>
          </p:nvPr>
        </p:nvSpPr>
        <p:spPr/>
        <p:txBody>
          <a:bodyPr/>
          <a:lstStyle>
            <a:lvl1pPr fontAlgn="auto">
              <a:spcBef>
                <a:spcPts val="0"/>
              </a:spcBef>
              <a:spcAft>
                <a:spcPts val="0"/>
              </a:spcAft>
              <a:defRPr/>
            </a:lvl1pPr>
          </a:lstStyle>
          <a:p>
            <a:pPr>
              <a:defRPr/>
            </a:pPr>
            <a:fld id="{C8EA38A0-AEDC-4A44-9FB7-2A4E9FA69150}" type="slidenum">
              <a:rPr lang="en-US"/>
              <a:pPr>
                <a:defRPr/>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198.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6"/>
          <p:cNvSpPr>
            <a:spLocks noGrp="1" noChangeArrowheads="1"/>
          </p:cNvSpPr>
          <p:nvPr>
            <p:ph type="sldNum" sz="quarter" idx="10"/>
          </p:nvPr>
        </p:nvSpPr>
        <p:spPr/>
        <p:txBody>
          <a:bodyPr/>
          <a:lstStyle>
            <a:lvl1pPr algn="r" eaLnBrk="0" fontAlgn="auto" hangingPunct="0">
              <a:spcBef>
                <a:spcPts val="0"/>
              </a:spcBef>
              <a:spcAft>
                <a:spcPts val="0"/>
              </a:spcAft>
              <a:defRPr sz="1000">
                <a:solidFill>
                  <a:srgbClr val="FFFFFF"/>
                </a:solidFill>
                <a:ea typeface="ＭＳ Ｐゴシック" pitchFamily="-112" charset="-128"/>
                <a:cs typeface="Arial"/>
              </a:defRPr>
            </a:lvl1pPr>
          </a:lstStyle>
          <a:p>
            <a:pPr>
              <a:defRPr/>
            </a:pPr>
            <a:fld id="{D7C25670-174F-4CF3-9199-071DEBA89BC1}" type="slidenum">
              <a:rPr lang="en-US"/>
              <a:pPr>
                <a:defRPr/>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199.xml><?xml version="1.0" encoding="utf-8"?>
<p:sldLayout xmlns:a="http://schemas.openxmlformats.org/drawingml/2006/main" xmlns:r="http://schemas.openxmlformats.org/officeDocument/2006/relationships" xmlns:p="http://schemas.openxmlformats.org/presentationml/2006/main" preserve="1" userDrawn="1">
  <p:cSld name="3_Blank">
    <p:spTree>
      <p:nvGrpSpPr>
        <p:cNvPr id="1" name=""/>
        <p:cNvGrpSpPr/>
        <p:nvPr/>
      </p:nvGrpSpPr>
      <p:grpSpPr>
        <a:xfrm>
          <a:off x="0" y="0"/>
          <a:ext cx="0" cy="0"/>
          <a:chOff x="0" y="0"/>
          <a:chExt cx="0" cy="0"/>
        </a:xfrm>
      </p:grpSpPr>
      <p:sp>
        <p:nvSpPr>
          <p:cNvPr id="2" name="Content Placeholder 2"/>
          <p:cNvSpPr>
            <a:spLocks noGrp="1"/>
          </p:cNvSpPr>
          <p:nvPr>
            <p:ph idx="1"/>
          </p:nvPr>
        </p:nvSpPr>
        <p:spPr>
          <a:xfrm>
            <a:off x="468313" y="1628775"/>
            <a:ext cx="8229600" cy="4876800"/>
          </a:xfrm>
        </p:spPr>
        <p:txBody>
          <a:bodyPr/>
          <a:lstStyle>
            <a:lvl2pPr>
              <a:defRPr sz="2200"/>
            </a:lvl2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 name="Rectangle 6"/>
          <p:cNvSpPr>
            <a:spLocks noGrp="1" noChangeArrowheads="1"/>
          </p:cNvSpPr>
          <p:nvPr>
            <p:ph type="sldNum" sz="quarter" idx="10"/>
          </p:nvPr>
        </p:nvSpPr>
        <p:spPr/>
        <p:txBody>
          <a:bodyPr/>
          <a:lstStyle>
            <a:lvl1pPr algn="r" eaLnBrk="0" fontAlgn="auto" hangingPunct="0">
              <a:spcBef>
                <a:spcPts val="0"/>
              </a:spcBef>
              <a:spcAft>
                <a:spcPts val="0"/>
              </a:spcAft>
              <a:defRPr sz="1000">
                <a:solidFill>
                  <a:srgbClr val="FFFFFF"/>
                </a:solidFill>
                <a:ea typeface="ＭＳ Ｐゴシック" pitchFamily="-112" charset="-128"/>
                <a:cs typeface="Arial"/>
              </a:defRPr>
            </a:lvl1pPr>
          </a:lstStyle>
          <a:p>
            <a:pPr>
              <a:defRPr/>
            </a:pPr>
            <a:fld id="{DDF7BDD7-60C4-43EC-A41F-C76886BFBD08}" type="slidenum">
              <a:rPr lang="en-US"/>
              <a:pPr>
                <a:defRPr/>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itle, Text, and Content">
    <p:spTree>
      <p:nvGrpSpPr>
        <p:cNvPr id="1" name=""/>
        <p:cNvGrpSpPr/>
        <p:nvPr/>
      </p:nvGrpSpPr>
      <p:grpSpPr>
        <a:xfrm>
          <a:off x="0" y="0"/>
          <a:ext cx="0" cy="0"/>
          <a:chOff x="0" y="0"/>
          <a:chExt cx="0" cy="0"/>
        </a:xfrm>
      </p:grpSpPr>
      <p:sp>
        <p:nvSpPr>
          <p:cNvPr id="3" name="Text Placeholder 2"/>
          <p:cNvSpPr>
            <a:spLocks noGrp="1"/>
          </p:cNvSpPr>
          <p:nvPr>
            <p:ph type="body" sz="half" idx="1"/>
          </p:nvPr>
        </p:nvSpPr>
        <p:spPr>
          <a:xfrm>
            <a:off x="694284" y="1723473"/>
            <a:ext cx="3732212" cy="4257675"/>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06192" y="1709825"/>
            <a:ext cx="3733800" cy="4257675"/>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Rectangle 4"/>
          <p:cNvSpPr>
            <a:spLocks noGrp="1" noChangeArrowheads="1"/>
          </p:cNvSpPr>
          <p:nvPr>
            <p:ph type="title"/>
          </p:nvPr>
        </p:nvSpPr>
        <p:spPr bwMode="auto">
          <a:xfrm>
            <a:off x="800894" y="348505"/>
            <a:ext cx="7542212" cy="1120775"/>
          </a:xfrm>
          <a:prstGeom prst="rect">
            <a:avLst/>
          </a:prstGeom>
          <a:noFill/>
          <a:ln w="9525">
            <a:noFill/>
            <a:miter lim="800000"/>
            <a:headEnd/>
            <a:tailEnd/>
          </a:ln>
        </p:spPr>
        <p:txBody>
          <a:bodyPr/>
          <a:lstStyle/>
          <a:p>
            <a:pPr lvl="0"/>
            <a:r>
              <a:rPr lang="en-US" dirty="0" smtClean="0"/>
              <a:t>Click to edit Master title style</a:t>
            </a:r>
          </a:p>
        </p:txBody>
      </p:sp>
      <p:sp>
        <p:nvSpPr>
          <p:cNvPr id="5" name="Rectangle 6"/>
          <p:cNvSpPr>
            <a:spLocks noGrp="1" noChangeArrowheads="1"/>
          </p:cNvSpPr>
          <p:nvPr>
            <p:ph type="sldNum" sz="quarter" idx="10"/>
          </p:nvPr>
        </p:nvSpPr>
        <p:spPr/>
        <p:txBody>
          <a:bodyPr/>
          <a:lstStyle>
            <a:lvl1pPr fontAlgn="auto">
              <a:spcBef>
                <a:spcPts val="0"/>
              </a:spcBef>
              <a:spcAft>
                <a:spcPts val="0"/>
              </a:spcAft>
              <a:defRPr/>
            </a:lvl1pPr>
          </a:lstStyle>
          <a:p>
            <a:pPr>
              <a:defRPr/>
            </a:pPr>
            <a:fld id="{8D96140C-0B76-44A6-8DE2-742F612E1D50}" type="slidenum">
              <a:rPr lang="en-US"/>
              <a:pPr>
                <a:defRPr/>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200.xml><?xml version="1.0" encoding="utf-8"?>
<p:sldLayout xmlns:a="http://schemas.openxmlformats.org/drawingml/2006/main" xmlns:r="http://schemas.openxmlformats.org/officeDocument/2006/relationships" xmlns:p="http://schemas.openxmlformats.org/presentationml/2006/main" preserve="1" userDrawn="1">
  <p:cSld name="22_Section Header">
    <p:spTree>
      <p:nvGrpSpPr>
        <p:cNvPr id="1" name=""/>
        <p:cNvGrpSpPr/>
        <p:nvPr/>
      </p:nvGrpSpPr>
      <p:grpSpPr>
        <a:xfrm>
          <a:off x="0" y="0"/>
          <a:ext cx="0" cy="0"/>
          <a:chOff x="0" y="0"/>
          <a:chExt cx="0" cy="0"/>
        </a:xfrm>
      </p:grpSpPr>
      <p:sp>
        <p:nvSpPr>
          <p:cNvPr id="7" name="Title 4"/>
          <p:cNvSpPr>
            <a:spLocks noGrp="1"/>
          </p:cNvSpPr>
          <p:nvPr>
            <p:ph type="ctrTitle" idx="4294967295"/>
          </p:nvPr>
        </p:nvSpPr>
        <p:spPr bwMode="invGray">
          <a:xfrm>
            <a:off x="805658" y="2089483"/>
            <a:ext cx="7532687" cy="1470025"/>
          </a:xfrm>
        </p:spPr>
        <p:txBody>
          <a:bodyPr/>
          <a:lstStyle>
            <a:lvl1pPr algn="ctr">
              <a:defRPr sz="3200"/>
            </a:lvl1pPr>
          </a:lstStyle>
          <a:p>
            <a:r>
              <a:rPr lang="en-US" dirty="0" smtClean="0"/>
              <a:t>Welcome and Introductions</a:t>
            </a:r>
          </a:p>
        </p:txBody>
      </p:sp>
      <p:sp>
        <p:nvSpPr>
          <p:cNvPr id="8" name="Subtitle 3"/>
          <p:cNvSpPr>
            <a:spLocks noGrp="1"/>
          </p:cNvSpPr>
          <p:nvPr>
            <p:ph type="subTitle" idx="4294967295"/>
          </p:nvPr>
        </p:nvSpPr>
        <p:spPr bwMode="invGray">
          <a:xfrm>
            <a:off x="808038" y="3886200"/>
            <a:ext cx="7532687" cy="1752600"/>
          </a:xfrm>
        </p:spPr>
        <p:txBody>
          <a:bodyPr/>
          <a:lstStyle>
            <a:lvl1pPr algn="ctr">
              <a:buNone/>
              <a:defRPr/>
            </a:lvl1pPr>
          </a:lstStyle>
          <a:p>
            <a:endParaRPr lang="en-US" dirty="0" smtClean="0"/>
          </a:p>
        </p:txBody>
      </p:sp>
      <p:sp>
        <p:nvSpPr>
          <p:cNvPr id="4" name="Rectangle 6"/>
          <p:cNvSpPr>
            <a:spLocks noGrp="1" noChangeArrowheads="1"/>
          </p:cNvSpPr>
          <p:nvPr>
            <p:ph type="sldNum" sz="quarter" idx="10"/>
          </p:nvPr>
        </p:nvSpPr>
        <p:spPr bwMode="invGray"/>
        <p:txBody>
          <a:bodyPr/>
          <a:lstStyle>
            <a:lvl1pPr fontAlgn="auto">
              <a:spcBef>
                <a:spcPts val="0"/>
              </a:spcBef>
              <a:spcAft>
                <a:spcPts val="0"/>
              </a:spcAft>
              <a:defRPr>
                <a:solidFill>
                  <a:srgbClr val="FFFFFF"/>
                </a:solidFill>
              </a:defRPr>
            </a:lvl1pPr>
          </a:lstStyle>
          <a:p>
            <a:pPr>
              <a:defRPr/>
            </a:pPr>
            <a:fld id="{88A32AF1-1530-4466-B45F-DE5A94839AA9}" type="slidenum">
              <a:rPr lang="en-US"/>
              <a:pPr>
                <a:defRPr/>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201.xml><?xml version="1.0" encoding="utf-8"?>
<p:sldLayout xmlns:a="http://schemas.openxmlformats.org/drawingml/2006/main" xmlns:r="http://schemas.openxmlformats.org/officeDocument/2006/relationships" xmlns:p="http://schemas.openxmlformats.org/presentationml/2006/main" preserve="1" userDrawn="1">
  <p:cSld name="23_Section Header">
    <p:spTree>
      <p:nvGrpSpPr>
        <p:cNvPr id="1" name=""/>
        <p:cNvGrpSpPr/>
        <p:nvPr/>
      </p:nvGrpSpPr>
      <p:grpSpPr>
        <a:xfrm>
          <a:off x="0" y="0"/>
          <a:ext cx="0" cy="0"/>
          <a:chOff x="0" y="0"/>
          <a:chExt cx="0" cy="0"/>
        </a:xfrm>
      </p:grpSpPr>
      <p:sp>
        <p:nvSpPr>
          <p:cNvPr id="8" name="Subtitle 3"/>
          <p:cNvSpPr>
            <a:spLocks noGrp="1"/>
          </p:cNvSpPr>
          <p:nvPr>
            <p:ph type="subTitle" idx="4294967295"/>
          </p:nvPr>
        </p:nvSpPr>
        <p:spPr bwMode="invGray">
          <a:xfrm>
            <a:off x="808038" y="3886200"/>
            <a:ext cx="7532687" cy="1752600"/>
          </a:xfrm>
        </p:spPr>
        <p:txBody>
          <a:bodyPr/>
          <a:lstStyle>
            <a:lvl1pPr algn="ctr">
              <a:buNone/>
              <a:defRPr/>
            </a:lvl1pPr>
          </a:lstStyle>
          <a:p>
            <a:endParaRPr lang="en-US" dirty="0" smtClean="0"/>
          </a:p>
        </p:txBody>
      </p:sp>
      <p:sp>
        <p:nvSpPr>
          <p:cNvPr id="3" name="Rectangle 6"/>
          <p:cNvSpPr>
            <a:spLocks noGrp="1" noChangeArrowheads="1"/>
          </p:cNvSpPr>
          <p:nvPr>
            <p:ph type="sldNum" sz="quarter" idx="10"/>
          </p:nvPr>
        </p:nvSpPr>
        <p:spPr bwMode="invGray"/>
        <p:txBody>
          <a:bodyPr/>
          <a:lstStyle>
            <a:lvl1pPr fontAlgn="auto">
              <a:spcBef>
                <a:spcPts val="0"/>
              </a:spcBef>
              <a:spcAft>
                <a:spcPts val="0"/>
              </a:spcAft>
              <a:defRPr>
                <a:solidFill>
                  <a:srgbClr val="FFFFFF"/>
                </a:solidFill>
              </a:defRPr>
            </a:lvl1pPr>
          </a:lstStyle>
          <a:p>
            <a:pPr>
              <a:defRPr/>
            </a:pPr>
            <a:fld id="{1BD348FC-1C69-470B-AA7B-970061B795B9}" type="slidenum">
              <a:rPr lang="en-US"/>
              <a:pPr>
                <a:defRPr/>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202.xml><?xml version="1.0" encoding="utf-8"?>
<p:sldLayout xmlns:a="http://schemas.openxmlformats.org/drawingml/2006/main" xmlns:r="http://schemas.openxmlformats.org/officeDocument/2006/relationships" xmlns:p="http://schemas.openxmlformats.org/presentationml/2006/main" preserve="1" userDrawn="1">
  <p:cSld name="9_Title Only">
    <p:spTree>
      <p:nvGrpSpPr>
        <p:cNvPr id="1" name=""/>
        <p:cNvGrpSpPr/>
        <p:nvPr/>
      </p:nvGrpSpPr>
      <p:grpSpPr>
        <a:xfrm>
          <a:off x="0" y="0"/>
          <a:ext cx="0" cy="0"/>
          <a:chOff x="0" y="0"/>
          <a:chExt cx="0" cy="0"/>
        </a:xfrm>
      </p:grpSpPr>
      <p:sp>
        <p:nvSpPr>
          <p:cNvPr id="4" name="Rectangle 4"/>
          <p:cNvSpPr>
            <a:spLocks noGrp="1" noChangeArrowheads="1"/>
          </p:cNvSpPr>
          <p:nvPr>
            <p:ph type="title"/>
          </p:nvPr>
        </p:nvSpPr>
        <p:spPr bwMode="auto">
          <a:xfrm>
            <a:off x="800894" y="348505"/>
            <a:ext cx="7542212" cy="1120775"/>
          </a:xfrm>
          <a:prstGeom prst="rect">
            <a:avLst/>
          </a:prstGeom>
          <a:noFill/>
          <a:ln w="9525">
            <a:noFill/>
            <a:miter lim="800000"/>
            <a:headEnd/>
            <a:tailEnd/>
          </a:ln>
        </p:spPr>
        <p:txBody>
          <a:bodyPr/>
          <a:lstStyle/>
          <a:p>
            <a:pPr lvl="0"/>
            <a:r>
              <a:rPr lang="en-US" dirty="0" smtClean="0"/>
              <a:t>Click to edit Master title style</a:t>
            </a:r>
          </a:p>
        </p:txBody>
      </p:sp>
      <p:sp>
        <p:nvSpPr>
          <p:cNvPr id="3" name="Rectangle 6"/>
          <p:cNvSpPr>
            <a:spLocks noGrp="1" noChangeArrowheads="1"/>
          </p:cNvSpPr>
          <p:nvPr>
            <p:ph type="sldNum" sz="quarter" idx="10"/>
          </p:nvPr>
        </p:nvSpPr>
        <p:spPr/>
        <p:txBody>
          <a:bodyPr/>
          <a:lstStyle>
            <a:lvl1pPr fontAlgn="auto">
              <a:spcBef>
                <a:spcPts val="0"/>
              </a:spcBef>
              <a:spcAft>
                <a:spcPts val="0"/>
              </a:spcAft>
              <a:defRPr/>
            </a:lvl1pPr>
          </a:lstStyle>
          <a:p>
            <a:pPr>
              <a:defRPr/>
            </a:pPr>
            <a:fld id="{4A92964C-AAEE-4695-B540-8E69BAD8CB35}" type="slidenum">
              <a:rPr lang="en-US"/>
              <a:pPr>
                <a:defRPr/>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203.xml><?xml version="1.0" encoding="utf-8"?>
<p:sldLayout xmlns:a="http://schemas.openxmlformats.org/drawingml/2006/main" xmlns:r="http://schemas.openxmlformats.org/officeDocument/2006/relationships" xmlns:p="http://schemas.openxmlformats.org/presentationml/2006/main" preserve="1" userDrawn="1">
  <p:cSld name="9_Title and Table">
    <p:spTree>
      <p:nvGrpSpPr>
        <p:cNvPr id="1" name=""/>
        <p:cNvGrpSpPr/>
        <p:nvPr/>
      </p:nvGrpSpPr>
      <p:grpSpPr>
        <a:xfrm>
          <a:off x="0" y="0"/>
          <a:ext cx="0" cy="0"/>
          <a:chOff x="0" y="0"/>
          <a:chExt cx="0" cy="0"/>
        </a:xfrm>
      </p:grpSpPr>
      <p:sp>
        <p:nvSpPr>
          <p:cNvPr id="3" name="Table Placeholder 2"/>
          <p:cNvSpPr>
            <a:spLocks noGrp="1"/>
          </p:cNvSpPr>
          <p:nvPr>
            <p:ph type="tbl" idx="1"/>
          </p:nvPr>
        </p:nvSpPr>
        <p:spPr>
          <a:xfrm>
            <a:off x="694284" y="1723473"/>
            <a:ext cx="7618412" cy="4257675"/>
          </a:xfrm>
        </p:spPr>
        <p:txBody>
          <a:bodyPr/>
          <a:lstStyle/>
          <a:p>
            <a:pPr lvl="0"/>
            <a:endParaRPr lang="en-US" noProof="0" dirty="0" smtClean="0"/>
          </a:p>
        </p:txBody>
      </p:sp>
      <p:sp>
        <p:nvSpPr>
          <p:cNvPr id="5" name="Title 4"/>
          <p:cNvSpPr>
            <a:spLocks noGrp="1" noChangeArrowheads="1"/>
          </p:cNvSpPr>
          <p:nvPr>
            <p:ph type="title"/>
          </p:nvPr>
        </p:nvSpPr>
        <p:spPr bwMode="auto">
          <a:xfrm>
            <a:off x="800894" y="348505"/>
            <a:ext cx="7542212" cy="1120775"/>
          </a:xfrm>
          <a:prstGeom prst="rect">
            <a:avLst/>
          </a:prstGeom>
          <a:noFill/>
          <a:ln w="9525">
            <a:noFill/>
            <a:miter lim="800000"/>
            <a:headEnd/>
            <a:tailEnd/>
          </a:ln>
        </p:spPr>
        <p:txBody>
          <a:bodyPr/>
          <a:lstStyle/>
          <a:p>
            <a:pPr lvl="0"/>
            <a:r>
              <a:rPr lang="en-US" dirty="0" smtClean="0"/>
              <a:t>Click to edit Master title style</a:t>
            </a:r>
          </a:p>
        </p:txBody>
      </p:sp>
      <p:sp>
        <p:nvSpPr>
          <p:cNvPr id="4" name="Rectangle 6"/>
          <p:cNvSpPr>
            <a:spLocks noGrp="1" noChangeArrowheads="1"/>
          </p:cNvSpPr>
          <p:nvPr>
            <p:ph type="sldNum" sz="quarter" idx="10"/>
          </p:nvPr>
        </p:nvSpPr>
        <p:spPr/>
        <p:txBody>
          <a:bodyPr/>
          <a:lstStyle>
            <a:lvl1pPr fontAlgn="auto">
              <a:spcBef>
                <a:spcPts val="0"/>
              </a:spcBef>
              <a:spcAft>
                <a:spcPts val="0"/>
              </a:spcAft>
              <a:defRPr/>
            </a:lvl1pPr>
          </a:lstStyle>
          <a:p>
            <a:pPr>
              <a:defRPr/>
            </a:pPr>
            <a:fld id="{D36E4955-FF98-4693-BC3D-247C050475DF}" type="slidenum">
              <a:rPr lang="en-US"/>
              <a:pPr>
                <a:defRPr/>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204.xml><?xml version="1.0" encoding="utf-8"?>
<p:sldLayout xmlns:a="http://schemas.openxmlformats.org/drawingml/2006/main" xmlns:r="http://schemas.openxmlformats.org/officeDocument/2006/relationships" xmlns:p="http://schemas.openxmlformats.org/presentationml/2006/main" preserve="1" userDrawn="1">
  <p:cSld name="9_Title, Text, and Content">
    <p:spTree>
      <p:nvGrpSpPr>
        <p:cNvPr id="1" name=""/>
        <p:cNvGrpSpPr/>
        <p:nvPr/>
      </p:nvGrpSpPr>
      <p:grpSpPr>
        <a:xfrm>
          <a:off x="0" y="0"/>
          <a:ext cx="0" cy="0"/>
          <a:chOff x="0" y="0"/>
          <a:chExt cx="0" cy="0"/>
        </a:xfrm>
      </p:grpSpPr>
      <p:sp>
        <p:nvSpPr>
          <p:cNvPr id="3" name="Text Placeholder 2"/>
          <p:cNvSpPr>
            <a:spLocks noGrp="1"/>
          </p:cNvSpPr>
          <p:nvPr>
            <p:ph type="body" sz="half" idx="1"/>
          </p:nvPr>
        </p:nvSpPr>
        <p:spPr>
          <a:xfrm>
            <a:off x="694284" y="1723473"/>
            <a:ext cx="3732212" cy="4257675"/>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06192" y="1709825"/>
            <a:ext cx="3733800" cy="4257675"/>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Rectangle 4"/>
          <p:cNvSpPr>
            <a:spLocks noGrp="1" noChangeArrowheads="1"/>
          </p:cNvSpPr>
          <p:nvPr>
            <p:ph type="title"/>
          </p:nvPr>
        </p:nvSpPr>
        <p:spPr bwMode="auto">
          <a:xfrm>
            <a:off x="800894" y="348505"/>
            <a:ext cx="7542212" cy="1120775"/>
          </a:xfrm>
          <a:prstGeom prst="rect">
            <a:avLst/>
          </a:prstGeom>
          <a:noFill/>
          <a:ln w="9525">
            <a:noFill/>
            <a:miter lim="800000"/>
            <a:headEnd/>
            <a:tailEnd/>
          </a:ln>
        </p:spPr>
        <p:txBody>
          <a:bodyPr/>
          <a:lstStyle/>
          <a:p>
            <a:pPr lvl="0"/>
            <a:r>
              <a:rPr lang="en-US" dirty="0" smtClean="0"/>
              <a:t>Click to edit Master title style</a:t>
            </a:r>
          </a:p>
        </p:txBody>
      </p:sp>
      <p:sp>
        <p:nvSpPr>
          <p:cNvPr id="5" name="Rectangle 6"/>
          <p:cNvSpPr>
            <a:spLocks noGrp="1" noChangeArrowheads="1"/>
          </p:cNvSpPr>
          <p:nvPr>
            <p:ph type="sldNum" sz="quarter" idx="10"/>
          </p:nvPr>
        </p:nvSpPr>
        <p:spPr/>
        <p:txBody>
          <a:bodyPr/>
          <a:lstStyle>
            <a:lvl1pPr fontAlgn="auto">
              <a:spcBef>
                <a:spcPts val="0"/>
              </a:spcBef>
              <a:spcAft>
                <a:spcPts val="0"/>
              </a:spcAft>
              <a:defRPr/>
            </a:lvl1pPr>
          </a:lstStyle>
          <a:p>
            <a:pPr>
              <a:defRPr/>
            </a:pPr>
            <a:fld id="{28BB3E03-B78E-437F-B686-DBE78AFD1279}" type="slidenum">
              <a:rPr lang="en-US"/>
              <a:pPr>
                <a:defRPr/>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205.xml><?xml version="1.0" encoding="utf-8"?>
<p:sldLayout xmlns:a="http://schemas.openxmlformats.org/drawingml/2006/main" xmlns:r="http://schemas.openxmlformats.org/officeDocument/2006/relationships" xmlns:p="http://schemas.openxmlformats.org/presentationml/2006/main" userDrawn="1">
  <p:cSld name="17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92572" y="1723473"/>
            <a:ext cx="7618412" cy="4257675"/>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itle 4"/>
          <p:cNvSpPr>
            <a:spLocks noGrp="1" noChangeArrowheads="1"/>
          </p:cNvSpPr>
          <p:nvPr>
            <p:ph type="title"/>
          </p:nvPr>
        </p:nvSpPr>
        <p:spPr bwMode="auto">
          <a:xfrm>
            <a:off x="800894" y="348505"/>
            <a:ext cx="7542212" cy="1120775"/>
          </a:xfrm>
          <a:prstGeom prst="rect">
            <a:avLst/>
          </a:prstGeom>
          <a:noFill/>
          <a:ln w="9525">
            <a:noFill/>
            <a:miter lim="800000"/>
            <a:headEnd/>
            <a:tailEnd/>
          </a:ln>
        </p:spPr>
        <p:txBody>
          <a:bodyPr/>
          <a:lstStyle/>
          <a:p>
            <a:pPr lvl="0"/>
            <a:r>
              <a:rPr lang="en-US" dirty="0" smtClean="0"/>
              <a:t>Click to edit Master title style</a:t>
            </a:r>
          </a:p>
        </p:txBody>
      </p:sp>
      <p:sp>
        <p:nvSpPr>
          <p:cNvPr id="4" name="Rectangle 6"/>
          <p:cNvSpPr>
            <a:spLocks noGrp="1" noChangeArrowheads="1"/>
          </p:cNvSpPr>
          <p:nvPr>
            <p:ph type="sldNum" sz="quarter" idx="10"/>
          </p:nvPr>
        </p:nvSpPr>
        <p:spPr/>
        <p:txBody>
          <a:bodyPr/>
          <a:lstStyle>
            <a:lvl1pPr fontAlgn="auto">
              <a:spcBef>
                <a:spcPts val="0"/>
              </a:spcBef>
              <a:spcAft>
                <a:spcPts val="0"/>
              </a:spcAft>
              <a:defRPr/>
            </a:lvl1pPr>
          </a:lstStyle>
          <a:p>
            <a:pPr>
              <a:defRPr/>
            </a:pPr>
            <a:fld id="{9857950D-0574-48BA-8199-F3884D57F2A4}" type="slidenum">
              <a:rPr lang="en-US"/>
              <a:pPr>
                <a:defRPr/>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206.xml><?xml version="1.0" encoding="utf-8"?>
<p:sldLayout xmlns:a="http://schemas.openxmlformats.org/drawingml/2006/main" xmlns:r="http://schemas.openxmlformats.org/officeDocument/2006/relationships" xmlns:p="http://schemas.openxmlformats.org/presentationml/2006/main" preserve="1" userDrawn="1">
  <p:cSld name="18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92572" y="1723473"/>
            <a:ext cx="7618412" cy="4257675"/>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itle 4"/>
          <p:cNvSpPr>
            <a:spLocks noGrp="1" noChangeArrowheads="1"/>
          </p:cNvSpPr>
          <p:nvPr>
            <p:ph type="title"/>
          </p:nvPr>
        </p:nvSpPr>
        <p:spPr bwMode="auto">
          <a:xfrm>
            <a:off x="800894" y="348505"/>
            <a:ext cx="7542212" cy="1120775"/>
          </a:xfrm>
          <a:prstGeom prst="rect">
            <a:avLst/>
          </a:prstGeom>
          <a:noFill/>
          <a:ln w="9525">
            <a:noFill/>
            <a:miter lim="800000"/>
            <a:headEnd/>
            <a:tailEnd/>
          </a:ln>
        </p:spPr>
        <p:txBody>
          <a:bodyPr/>
          <a:lstStyle/>
          <a:p>
            <a:pPr lvl="0"/>
            <a:r>
              <a:rPr lang="en-US" dirty="0" smtClean="0"/>
              <a:t>Click to edit Master title style</a:t>
            </a:r>
          </a:p>
        </p:txBody>
      </p:sp>
      <p:sp>
        <p:nvSpPr>
          <p:cNvPr id="4" name="Rectangle 6"/>
          <p:cNvSpPr>
            <a:spLocks noGrp="1" noChangeArrowheads="1"/>
          </p:cNvSpPr>
          <p:nvPr>
            <p:ph type="sldNum" sz="quarter" idx="10"/>
          </p:nvPr>
        </p:nvSpPr>
        <p:spPr/>
        <p:txBody>
          <a:bodyPr/>
          <a:lstStyle>
            <a:lvl1pPr fontAlgn="auto">
              <a:spcBef>
                <a:spcPts val="0"/>
              </a:spcBef>
              <a:spcAft>
                <a:spcPts val="0"/>
              </a:spcAft>
              <a:defRPr/>
            </a:lvl1pPr>
          </a:lstStyle>
          <a:p>
            <a:pPr>
              <a:defRPr/>
            </a:pPr>
            <a:fld id="{0A22E2AF-AC92-4B89-882A-164D8794FDC8}" type="slidenum">
              <a:rPr lang="en-US"/>
              <a:pPr>
                <a:defRPr/>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207.xml><?xml version="1.0" encoding="utf-8"?>
<p:sldLayout xmlns:a="http://schemas.openxmlformats.org/drawingml/2006/main" xmlns:r="http://schemas.openxmlformats.org/officeDocument/2006/relationships" xmlns:p="http://schemas.openxmlformats.org/presentationml/2006/main" preserve="1" userDrawn="1">
  <p:cSld name="9_Title and Text">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88337" y="1724093"/>
            <a:ext cx="3886839" cy="4257675"/>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itle 4"/>
          <p:cNvSpPr>
            <a:spLocks noGrp="1" noChangeArrowheads="1"/>
          </p:cNvSpPr>
          <p:nvPr>
            <p:ph type="title"/>
          </p:nvPr>
        </p:nvSpPr>
        <p:spPr bwMode="auto">
          <a:xfrm>
            <a:off x="800894" y="348505"/>
            <a:ext cx="7542212" cy="1120775"/>
          </a:xfrm>
          <a:prstGeom prst="rect">
            <a:avLst/>
          </a:prstGeom>
          <a:noFill/>
          <a:ln w="9525">
            <a:noFill/>
            <a:miter lim="800000"/>
            <a:headEnd/>
            <a:tailEnd/>
          </a:ln>
        </p:spPr>
        <p:txBody>
          <a:bodyPr/>
          <a:lstStyle/>
          <a:p>
            <a:pPr lvl="0"/>
            <a:r>
              <a:rPr lang="en-US" dirty="0" smtClean="0"/>
              <a:t>Click to edit Master title style</a:t>
            </a:r>
          </a:p>
        </p:txBody>
      </p:sp>
      <p:sp>
        <p:nvSpPr>
          <p:cNvPr id="4" name="Rectangle 6"/>
          <p:cNvSpPr>
            <a:spLocks noGrp="1" noChangeArrowheads="1"/>
          </p:cNvSpPr>
          <p:nvPr>
            <p:ph type="sldNum" sz="quarter" idx="10"/>
          </p:nvPr>
        </p:nvSpPr>
        <p:spPr/>
        <p:txBody>
          <a:bodyPr/>
          <a:lstStyle>
            <a:lvl1pPr fontAlgn="auto">
              <a:spcBef>
                <a:spcPts val="0"/>
              </a:spcBef>
              <a:spcAft>
                <a:spcPts val="0"/>
              </a:spcAft>
              <a:defRPr/>
            </a:lvl1pPr>
          </a:lstStyle>
          <a:p>
            <a:pPr>
              <a:defRPr/>
            </a:pPr>
            <a:fld id="{ABB5B8E4-6E53-4051-B88E-F0A706B46A4E}" type="slidenum">
              <a:rPr lang="en-US"/>
              <a:pPr>
                <a:defRPr/>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208.xml><?xml version="1.0" encoding="utf-8"?>
<p:sldLayout xmlns:a="http://schemas.openxmlformats.org/drawingml/2006/main" xmlns:r="http://schemas.openxmlformats.org/officeDocument/2006/relationships" xmlns:p="http://schemas.openxmlformats.org/presentationml/2006/main" preserve="1" userDrawn="1">
  <p:cSld name="24_Section Header">
    <p:spTree>
      <p:nvGrpSpPr>
        <p:cNvPr id="1" name=""/>
        <p:cNvGrpSpPr/>
        <p:nvPr/>
      </p:nvGrpSpPr>
      <p:grpSpPr>
        <a:xfrm>
          <a:off x="0" y="0"/>
          <a:ext cx="0" cy="0"/>
          <a:chOff x="0" y="0"/>
          <a:chExt cx="0" cy="0"/>
        </a:xfrm>
      </p:grpSpPr>
      <p:sp>
        <p:nvSpPr>
          <p:cNvPr id="7" name="Title 4"/>
          <p:cNvSpPr>
            <a:spLocks noGrp="1"/>
          </p:cNvSpPr>
          <p:nvPr>
            <p:ph type="ctrTitle" idx="4294967295"/>
          </p:nvPr>
        </p:nvSpPr>
        <p:spPr bwMode="invGray">
          <a:xfrm>
            <a:off x="805658" y="2089483"/>
            <a:ext cx="7532687" cy="1470025"/>
          </a:xfrm>
        </p:spPr>
        <p:txBody>
          <a:bodyPr/>
          <a:lstStyle>
            <a:lvl1pPr algn="ctr">
              <a:defRPr sz="3200"/>
            </a:lvl1pPr>
          </a:lstStyle>
          <a:p>
            <a:r>
              <a:rPr lang="en-US" dirty="0" smtClean="0"/>
              <a:t>Welcome and Introductions</a:t>
            </a:r>
          </a:p>
        </p:txBody>
      </p:sp>
      <p:sp>
        <p:nvSpPr>
          <p:cNvPr id="8" name="Subtitle 3"/>
          <p:cNvSpPr>
            <a:spLocks noGrp="1"/>
          </p:cNvSpPr>
          <p:nvPr>
            <p:ph type="subTitle" idx="4294967295"/>
          </p:nvPr>
        </p:nvSpPr>
        <p:spPr bwMode="invGray">
          <a:xfrm>
            <a:off x="808038" y="3886200"/>
            <a:ext cx="7532687" cy="1752600"/>
          </a:xfrm>
        </p:spPr>
        <p:txBody>
          <a:bodyPr/>
          <a:lstStyle>
            <a:lvl1pPr algn="ctr">
              <a:buNone/>
              <a:defRPr/>
            </a:lvl1pPr>
          </a:lstStyle>
          <a:p>
            <a:endParaRPr lang="en-US" dirty="0" smtClean="0"/>
          </a:p>
        </p:txBody>
      </p:sp>
      <p:sp>
        <p:nvSpPr>
          <p:cNvPr id="4" name="Rectangle 6"/>
          <p:cNvSpPr>
            <a:spLocks noGrp="1" noChangeArrowheads="1"/>
          </p:cNvSpPr>
          <p:nvPr>
            <p:ph type="sldNum" sz="quarter" idx="10"/>
          </p:nvPr>
        </p:nvSpPr>
        <p:spPr bwMode="invGray"/>
        <p:txBody>
          <a:bodyPr/>
          <a:lstStyle>
            <a:lvl1pPr fontAlgn="auto">
              <a:spcBef>
                <a:spcPts val="0"/>
              </a:spcBef>
              <a:spcAft>
                <a:spcPts val="0"/>
              </a:spcAft>
              <a:defRPr>
                <a:solidFill>
                  <a:srgbClr val="FFFFFF"/>
                </a:solidFill>
              </a:defRPr>
            </a:lvl1pPr>
          </a:lstStyle>
          <a:p>
            <a:pPr>
              <a:defRPr/>
            </a:pPr>
            <a:fld id="{24BD867B-6B44-440C-B789-1B2D0B50FF40}" type="slidenum">
              <a:rPr lang="en-US"/>
              <a:pPr>
                <a:defRPr/>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209.xml><?xml version="1.0" encoding="utf-8"?>
<p:sldLayout xmlns:a="http://schemas.openxmlformats.org/drawingml/2006/main" xmlns:r="http://schemas.openxmlformats.org/officeDocument/2006/relationships" xmlns:p="http://schemas.openxmlformats.org/presentationml/2006/main" preserve="1" userDrawn="1">
  <p:cSld name="25_Section Header">
    <p:spTree>
      <p:nvGrpSpPr>
        <p:cNvPr id="1" name=""/>
        <p:cNvGrpSpPr/>
        <p:nvPr/>
      </p:nvGrpSpPr>
      <p:grpSpPr>
        <a:xfrm>
          <a:off x="0" y="0"/>
          <a:ext cx="0" cy="0"/>
          <a:chOff x="0" y="0"/>
          <a:chExt cx="0" cy="0"/>
        </a:xfrm>
      </p:grpSpPr>
      <p:sp>
        <p:nvSpPr>
          <p:cNvPr id="8" name="Subtitle 3"/>
          <p:cNvSpPr>
            <a:spLocks noGrp="1"/>
          </p:cNvSpPr>
          <p:nvPr>
            <p:ph type="subTitle" idx="4294967295"/>
          </p:nvPr>
        </p:nvSpPr>
        <p:spPr bwMode="invGray">
          <a:xfrm>
            <a:off x="808038" y="3886200"/>
            <a:ext cx="7532687" cy="1752600"/>
          </a:xfrm>
        </p:spPr>
        <p:txBody>
          <a:bodyPr/>
          <a:lstStyle>
            <a:lvl1pPr algn="ctr">
              <a:buNone/>
              <a:defRPr/>
            </a:lvl1pPr>
          </a:lstStyle>
          <a:p>
            <a:endParaRPr lang="en-US" dirty="0" smtClean="0"/>
          </a:p>
        </p:txBody>
      </p:sp>
      <p:sp>
        <p:nvSpPr>
          <p:cNvPr id="3" name="Rectangle 6"/>
          <p:cNvSpPr>
            <a:spLocks noGrp="1" noChangeArrowheads="1"/>
          </p:cNvSpPr>
          <p:nvPr>
            <p:ph type="sldNum" sz="quarter" idx="10"/>
          </p:nvPr>
        </p:nvSpPr>
        <p:spPr bwMode="invGray"/>
        <p:txBody>
          <a:bodyPr/>
          <a:lstStyle>
            <a:lvl1pPr fontAlgn="auto">
              <a:spcBef>
                <a:spcPts val="0"/>
              </a:spcBef>
              <a:spcAft>
                <a:spcPts val="0"/>
              </a:spcAft>
              <a:defRPr>
                <a:solidFill>
                  <a:srgbClr val="FFFFFF"/>
                </a:solidFill>
              </a:defRPr>
            </a:lvl1pPr>
          </a:lstStyle>
          <a:p>
            <a:pPr>
              <a:defRPr/>
            </a:pPr>
            <a:fld id="{9575908A-492D-4FF4-8D4D-135025839C45}" type="slidenum">
              <a:rPr lang="en-US"/>
              <a:pPr>
                <a:defRPr/>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504825" y="1723473"/>
            <a:ext cx="8137525" cy="4257675"/>
          </a:xfrm>
        </p:spPr>
        <p:txBody>
          <a:bodyPr/>
          <a:lstStyle>
            <a:lvl1pPr>
              <a:spcBef>
                <a:spcPts val="1800"/>
              </a:spcBef>
              <a:defRPr/>
            </a:lvl1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itle 4"/>
          <p:cNvSpPr>
            <a:spLocks noGrp="1" noChangeArrowheads="1"/>
          </p:cNvSpPr>
          <p:nvPr>
            <p:ph type="title"/>
          </p:nvPr>
        </p:nvSpPr>
        <p:spPr bwMode="auto">
          <a:xfrm>
            <a:off x="504825" y="348505"/>
            <a:ext cx="8137525" cy="1120775"/>
          </a:xfrm>
          <a:prstGeom prst="rect">
            <a:avLst/>
          </a:prstGeom>
          <a:noFill/>
          <a:ln w="9525">
            <a:noFill/>
            <a:miter lim="800000"/>
            <a:headEnd/>
            <a:tailEnd/>
          </a:ln>
        </p:spPr>
        <p:txBody>
          <a:bodyPr/>
          <a:lstStyle/>
          <a:p>
            <a:pPr lvl="0"/>
            <a:r>
              <a:rPr lang="en-US" dirty="0" smtClean="0"/>
              <a:t>Click to edit Master title style</a:t>
            </a:r>
          </a:p>
        </p:txBody>
      </p:sp>
      <p:sp>
        <p:nvSpPr>
          <p:cNvPr id="4" name="Rectangle 6"/>
          <p:cNvSpPr>
            <a:spLocks noGrp="1" noChangeArrowheads="1"/>
          </p:cNvSpPr>
          <p:nvPr>
            <p:ph type="sldNum" sz="quarter" idx="10"/>
          </p:nvPr>
        </p:nvSpPr>
        <p:spPr/>
        <p:txBody>
          <a:bodyPr/>
          <a:lstStyle>
            <a:lvl1pPr fontAlgn="auto">
              <a:spcBef>
                <a:spcPts val="0"/>
              </a:spcBef>
              <a:spcAft>
                <a:spcPts val="0"/>
              </a:spcAft>
              <a:defRPr/>
            </a:lvl1pPr>
          </a:lstStyle>
          <a:p>
            <a:pPr>
              <a:defRPr/>
            </a:pPr>
            <a:fld id="{56BB11D6-7EA2-4EDB-8C11-DCFF3B3C1E7A}" type="slidenum">
              <a:rPr lang="en-US"/>
              <a:pPr>
                <a:defRPr/>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210.xml><?xml version="1.0" encoding="utf-8"?>
<p:sldLayout xmlns:a="http://schemas.openxmlformats.org/drawingml/2006/main" xmlns:r="http://schemas.openxmlformats.org/officeDocument/2006/relationships" xmlns:p="http://schemas.openxmlformats.org/presentationml/2006/main" preserve="1" userDrawn="1">
  <p:cSld name="10_Title Only">
    <p:spTree>
      <p:nvGrpSpPr>
        <p:cNvPr id="1" name=""/>
        <p:cNvGrpSpPr/>
        <p:nvPr/>
      </p:nvGrpSpPr>
      <p:grpSpPr>
        <a:xfrm>
          <a:off x="0" y="0"/>
          <a:ext cx="0" cy="0"/>
          <a:chOff x="0" y="0"/>
          <a:chExt cx="0" cy="0"/>
        </a:xfrm>
      </p:grpSpPr>
      <p:sp>
        <p:nvSpPr>
          <p:cNvPr id="4" name="Rectangle 4"/>
          <p:cNvSpPr>
            <a:spLocks noGrp="1" noChangeArrowheads="1"/>
          </p:cNvSpPr>
          <p:nvPr>
            <p:ph type="title"/>
          </p:nvPr>
        </p:nvSpPr>
        <p:spPr bwMode="auto">
          <a:xfrm>
            <a:off x="800894" y="348505"/>
            <a:ext cx="7542212" cy="1120775"/>
          </a:xfrm>
          <a:prstGeom prst="rect">
            <a:avLst/>
          </a:prstGeom>
          <a:noFill/>
          <a:ln w="9525">
            <a:noFill/>
            <a:miter lim="800000"/>
            <a:headEnd/>
            <a:tailEnd/>
          </a:ln>
        </p:spPr>
        <p:txBody>
          <a:bodyPr/>
          <a:lstStyle/>
          <a:p>
            <a:pPr lvl="0"/>
            <a:r>
              <a:rPr lang="en-US" dirty="0" smtClean="0"/>
              <a:t>Click to edit Master title style</a:t>
            </a:r>
          </a:p>
        </p:txBody>
      </p:sp>
      <p:sp>
        <p:nvSpPr>
          <p:cNvPr id="3" name="Rectangle 6"/>
          <p:cNvSpPr>
            <a:spLocks noGrp="1" noChangeArrowheads="1"/>
          </p:cNvSpPr>
          <p:nvPr>
            <p:ph type="sldNum" sz="quarter" idx="10"/>
          </p:nvPr>
        </p:nvSpPr>
        <p:spPr/>
        <p:txBody>
          <a:bodyPr/>
          <a:lstStyle>
            <a:lvl1pPr fontAlgn="auto">
              <a:spcBef>
                <a:spcPts val="0"/>
              </a:spcBef>
              <a:spcAft>
                <a:spcPts val="0"/>
              </a:spcAft>
              <a:defRPr/>
            </a:lvl1pPr>
          </a:lstStyle>
          <a:p>
            <a:pPr>
              <a:defRPr/>
            </a:pPr>
            <a:fld id="{29540F43-35FB-41AF-91F2-821B3B5B939D}" type="slidenum">
              <a:rPr lang="en-US"/>
              <a:pPr>
                <a:defRPr/>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211.xml><?xml version="1.0" encoding="utf-8"?>
<p:sldLayout xmlns:a="http://schemas.openxmlformats.org/drawingml/2006/main" xmlns:r="http://schemas.openxmlformats.org/officeDocument/2006/relationships" xmlns:p="http://schemas.openxmlformats.org/presentationml/2006/main" preserve="1" userDrawn="1">
  <p:cSld name="10_Title and Table">
    <p:spTree>
      <p:nvGrpSpPr>
        <p:cNvPr id="1" name=""/>
        <p:cNvGrpSpPr/>
        <p:nvPr/>
      </p:nvGrpSpPr>
      <p:grpSpPr>
        <a:xfrm>
          <a:off x="0" y="0"/>
          <a:ext cx="0" cy="0"/>
          <a:chOff x="0" y="0"/>
          <a:chExt cx="0" cy="0"/>
        </a:xfrm>
      </p:grpSpPr>
      <p:sp>
        <p:nvSpPr>
          <p:cNvPr id="3" name="Table Placeholder 2"/>
          <p:cNvSpPr>
            <a:spLocks noGrp="1"/>
          </p:cNvSpPr>
          <p:nvPr>
            <p:ph type="tbl" idx="1"/>
          </p:nvPr>
        </p:nvSpPr>
        <p:spPr>
          <a:xfrm>
            <a:off x="694284" y="1723473"/>
            <a:ext cx="7618412" cy="4257675"/>
          </a:xfrm>
        </p:spPr>
        <p:txBody>
          <a:bodyPr/>
          <a:lstStyle/>
          <a:p>
            <a:pPr lvl="0"/>
            <a:endParaRPr lang="en-US" noProof="0" dirty="0" smtClean="0"/>
          </a:p>
        </p:txBody>
      </p:sp>
      <p:sp>
        <p:nvSpPr>
          <p:cNvPr id="5" name="Title 4"/>
          <p:cNvSpPr>
            <a:spLocks noGrp="1" noChangeArrowheads="1"/>
          </p:cNvSpPr>
          <p:nvPr>
            <p:ph type="title"/>
          </p:nvPr>
        </p:nvSpPr>
        <p:spPr bwMode="auto">
          <a:xfrm>
            <a:off x="800894" y="348505"/>
            <a:ext cx="7542212" cy="1120775"/>
          </a:xfrm>
          <a:prstGeom prst="rect">
            <a:avLst/>
          </a:prstGeom>
          <a:noFill/>
          <a:ln w="9525">
            <a:noFill/>
            <a:miter lim="800000"/>
            <a:headEnd/>
            <a:tailEnd/>
          </a:ln>
        </p:spPr>
        <p:txBody>
          <a:bodyPr/>
          <a:lstStyle/>
          <a:p>
            <a:pPr lvl="0"/>
            <a:r>
              <a:rPr lang="en-US" dirty="0" smtClean="0"/>
              <a:t>Click to edit Master title style</a:t>
            </a:r>
          </a:p>
        </p:txBody>
      </p:sp>
      <p:sp>
        <p:nvSpPr>
          <p:cNvPr id="4" name="Rectangle 6"/>
          <p:cNvSpPr>
            <a:spLocks noGrp="1" noChangeArrowheads="1"/>
          </p:cNvSpPr>
          <p:nvPr>
            <p:ph type="sldNum" sz="quarter" idx="10"/>
          </p:nvPr>
        </p:nvSpPr>
        <p:spPr/>
        <p:txBody>
          <a:bodyPr/>
          <a:lstStyle>
            <a:lvl1pPr fontAlgn="auto">
              <a:spcBef>
                <a:spcPts val="0"/>
              </a:spcBef>
              <a:spcAft>
                <a:spcPts val="0"/>
              </a:spcAft>
              <a:defRPr/>
            </a:lvl1pPr>
          </a:lstStyle>
          <a:p>
            <a:pPr>
              <a:defRPr/>
            </a:pPr>
            <a:fld id="{3E4B8322-9D4D-477F-9643-5DAD0E78352A}" type="slidenum">
              <a:rPr lang="en-US"/>
              <a:pPr>
                <a:defRPr/>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212.xml><?xml version="1.0" encoding="utf-8"?>
<p:sldLayout xmlns:a="http://schemas.openxmlformats.org/drawingml/2006/main" xmlns:r="http://schemas.openxmlformats.org/officeDocument/2006/relationships" xmlns:p="http://schemas.openxmlformats.org/presentationml/2006/main" preserve="1" userDrawn="1">
  <p:cSld name="10_Title, Text, and Content">
    <p:spTree>
      <p:nvGrpSpPr>
        <p:cNvPr id="1" name=""/>
        <p:cNvGrpSpPr/>
        <p:nvPr/>
      </p:nvGrpSpPr>
      <p:grpSpPr>
        <a:xfrm>
          <a:off x="0" y="0"/>
          <a:ext cx="0" cy="0"/>
          <a:chOff x="0" y="0"/>
          <a:chExt cx="0" cy="0"/>
        </a:xfrm>
      </p:grpSpPr>
      <p:sp>
        <p:nvSpPr>
          <p:cNvPr id="3" name="Text Placeholder 2"/>
          <p:cNvSpPr>
            <a:spLocks noGrp="1"/>
          </p:cNvSpPr>
          <p:nvPr>
            <p:ph type="body" sz="half" idx="1"/>
          </p:nvPr>
        </p:nvSpPr>
        <p:spPr>
          <a:xfrm>
            <a:off x="694284" y="1723473"/>
            <a:ext cx="3732212" cy="4257675"/>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06192" y="1709825"/>
            <a:ext cx="3733800" cy="4257675"/>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Rectangle 4"/>
          <p:cNvSpPr>
            <a:spLocks noGrp="1" noChangeArrowheads="1"/>
          </p:cNvSpPr>
          <p:nvPr>
            <p:ph type="title"/>
          </p:nvPr>
        </p:nvSpPr>
        <p:spPr bwMode="auto">
          <a:xfrm>
            <a:off x="800894" y="348505"/>
            <a:ext cx="7542212" cy="1120775"/>
          </a:xfrm>
          <a:prstGeom prst="rect">
            <a:avLst/>
          </a:prstGeom>
          <a:noFill/>
          <a:ln w="9525">
            <a:noFill/>
            <a:miter lim="800000"/>
            <a:headEnd/>
            <a:tailEnd/>
          </a:ln>
        </p:spPr>
        <p:txBody>
          <a:bodyPr/>
          <a:lstStyle/>
          <a:p>
            <a:pPr lvl="0"/>
            <a:r>
              <a:rPr lang="en-US" dirty="0" smtClean="0"/>
              <a:t>Click to edit Master title style</a:t>
            </a:r>
          </a:p>
        </p:txBody>
      </p:sp>
      <p:sp>
        <p:nvSpPr>
          <p:cNvPr id="5" name="Rectangle 6"/>
          <p:cNvSpPr>
            <a:spLocks noGrp="1" noChangeArrowheads="1"/>
          </p:cNvSpPr>
          <p:nvPr>
            <p:ph type="sldNum" sz="quarter" idx="10"/>
          </p:nvPr>
        </p:nvSpPr>
        <p:spPr/>
        <p:txBody>
          <a:bodyPr/>
          <a:lstStyle>
            <a:lvl1pPr fontAlgn="auto">
              <a:spcBef>
                <a:spcPts val="0"/>
              </a:spcBef>
              <a:spcAft>
                <a:spcPts val="0"/>
              </a:spcAft>
              <a:defRPr/>
            </a:lvl1pPr>
          </a:lstStyle>
          <a:p>
            <a:pPr>
              <a:defRPr/>
            </a:pPr>
            <a:fld id="{310CC2F9-9320-4C27-B88F-240561DAA39E}" type="slidenum">
              <a:rPr lang="en-US"/>
              <a:pPr>
                <a:defRPr/>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213.xml><?xml version="1.0" encoding="utf-8"?>
<p:sldLayout xmlns:a="http://schemas.openxmlformats.org/drawingml/2006/main" xmlns:r="http://schemas.openxmlformats.org/officeDocument/2006/relationships" xmlns:p="http://schemas.openxmlformats.org/presentationml/2006/main" userDrawn="1">
  <p:cSld name="19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92572" y="1723473"/>
            <a:ext cx="7618412" cy="4257675"/>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itle 4"/>
          <p:cNvSpPr>
            <a:spLocks noGrp="1" noChangeArrowheads="1"/>
          </p:cNvSpPr>
          <p:nvPr>
            <p:ph type="title"/>
          </p:nvPr>
        </p:nvSpPr>
        <p:spPr bwMode="auto">
          <a:xfrm>
            <a:off x="800894" y="348505"/>
            <a:ext cx="7542212" cy="1120775"/>
          </a:xfrm>
          <a:prstGeom prst="rect">
            <a:avLst/>
          </a:prstGeom>
          <a:noFill/>
          <a:ln w="9525">
            <a:noFill/>
            <a:miter lim="800000"/>
            <a:headEnd/>
            <a:tailEnd/>
          </a:ln>
        </p:spPr>
        <p:txBody>
          <a:bodyPr/>
          <a:lstStyle/>
          <a:p>
            <a:pPr lvl="0"/>
            <a:r>
              <a:rPr lang="en-US" dirty="0" smtClean="0"/>
              <a:t>Click to edit Master title style</a:t>
            </a:r>
          </a:p>
        </p:txBody>
      </p:sp>
      <p:sp>
        <p:nvSpPr>
          <p:cNvPr id="4" name="Rectangle 6"/>
          <p:cNvSpPr>
            <a:spLocks noGrp="1" noChangeArrowheads="1"/>
          </p:cNvSpPr>
          <p:nvPr>
            <p:ph type="sldNum" sz="quarter" idx="10"/>
          </p:nvPr>
        </p:nvSpPr>
        <p:spPr/>
        <p:txBody>
          <a:bodyPr/>
          <a:lstStyle>
            <a:lvl1pPr fontAlgn="auto">
              <a:spcBef>
                <a:spcPts val="0"/>
              </a:spcBef>
              <a:spcAft>
                <a:spcPts val="0"/>
              </a:spcAft>
              <a:defRPr/>
            </a:lvl1pPr>
          </a:lstStyle>
          <a:p>
            <a:pPr>
              <a:defRPr/>
            </a:pPr>
            <a:fld id="{E0F83ED8-6F51-466B-8BA5-BBB4CC5BBF34}" type="slidenum">
              <a:rPr lang="en-US"/>
              <a:pPr>
                <a:defRPr/>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214.xml><?xml version="1.0" encoding="utf-8"?>
<p:sldLayout xmlns:a="http://schemas.openxmlformats.org/drawingml/2006/main" xmlns:r="http://schemas.openxmlformats.org/officeDocument/2006/relationships" xmlns:p="http://schemas.openxmlformats.org/presentationml/2006/main" preserve="1" userDrawn="1">
  <p:cSld name="20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92572" y="1723473"/>
            <a:ext cx="7618412" cy="4257675"/>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itle 4"/>
          <p:cNvSpPr>
            <a:spLocks noGrp="1" noChangeArrowheads="1"/>
          </p:cNvSpPr>
          <p:nvPr>
            <p:ph type="title"/>
          </p:nvPr>
        </p:nvSpPr>
        <p:spPr bwMode="auto">
          <a:xfrm>
            <a:off x="800894" y="348505"/>
            <a:ext cx="7542212" cy="1120775"/>
          </a:xfrm>
          <a:prstGeom prst="rect">
            <a:avLst/>
          </a:prstGeom>
          <a:noFill/>
          <a:ln w="9525">
            <a:noFill/>
            <a:miter lim="800000"/>
            <a:headEnd/>
            <a:tailEnd/>
          </a:ln>
        </p:spPr>
        <p:txBody>
          <a:bodyPr/>
          <a:lstStyle/>
          <a:p>
            <a:pPr lvl="0"/>
            <a:r>
              <a:rPr lang="en-US" dirty="0" smtClean="0"/>
              <a:t>Click to edit Master title style</a:t>
            </a:r>
          </a:p>
        </p:txBody>
      </p:sp>
      <p:sp>
        <p:nvSpPr>
          <p:cNvPr id="4" name="Rectangle 6"/>
          <p:cNvSpPr>
            <a:spLocks noGrp="1" noChangeArrowheads="1"/>
          </p:cNvSpPr>
          <p:nvPr>
            <p:ph type="sldNum" sz="quarter" idx="10"/>
          </p:nvPr>
        </p:nvSpPr>
        <p:spPr/>
        <p:txBody>
          <a:bodyPr/>
          <a:lstStyle>
            <a:lvl1pPr fontAlgn="auto">
              <a:spcBef>
                <a:spcPts val="0"/>
              </a:spcBef>
              <a:spcAft>
                <a:spcPts val="0"/>
              </a:spcAft>
              <a:defRPr/>
            </a:lvl1pPr>
          </a:lstStyle>
          <a:p>
            <a:pPr>
              <a:defRPr/>
            </a:pPr>
            <a:fld id="{3163CFCD-D916-4F59-BC4F-96DCC6A8E7B4}" type="slidenum">
              <a:rPr lang="en-US"/>
              <a:pPr>
                <a:defRPr/>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215.xml><?xml version="1.0" encoding="utf-8"?>
<p:sldLayout xmlns:a="http://schemas.openxmlformats.org/drawingml/2006/main" xmlns:r="http://schemas.openxmlformats.org/officeDocument/2006/relationships" xmlns:p="http://schemas.openxmlformats.org/presentationml/2006/main" preserve="1" userDrawn="1">
  <p:cSld name="10_Title and Text">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88337" y="1724093"/>
            <a:ext cx="3886839" cy="4257675"/>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itle 4"/>
          <p:cNvSpPr>
            <a:spLocks noGrp="1" noChangeArrowheads="1"/>
          </p:cNvSpPr>
          <p:nvPr>
            <p:ph type="title"/>
          </p:nvPr>
        </p:nvSpPr>
        <p:spPr bwMode="auto">
          <a:xfrm>
            <a:off x="800894" y="348505"/>
            <a:ext cx="7542212" cy="1120775"/>
          </a:xfrm>
          <a:prstGeom prst="rect">
            <a:avLst/>
          </a:prstGeom>
          <a:noFill/>
          <a:ln w="9525">
            <a:noFill/>
            <a:miter lim="800000"/>
            <a:headEnd/>
            <a:tailEnd/>
          </a:ln>
        </p:spPr>
        <p:txBody>
          <a:bodyPr/>
          <a:lstStyle/>
          <a:p>
            <a:pPr lvl="0"/>
            <a:r>
              <a:rPr lang="en-US" dirty="0" smtClean="0"/>
              <a:t>Click to edit Master title style</a:t>
            </a:r>
          </a:p>
        </p:txBody>
      </p:sp>
      <p:sp>
        <p:nvSpPr>
          <p:cNvPr id="4" name="Rectangle 6"/>
          <p:cNvSpPr>
            <a:spLocks noGrp="1" noChangeArrowheads="1"/>
          </p:cNvSpPr>
          <p:nvPr>
            <p:ph type="sldNum" sz="quarter" idx="10"/>
          </p:nvPr>
        </p:nvSpPr>
        <p:spPr/>
        <p:txBody>
          <a:bodyPr/>
          <a:lstStyle>
            <a:lvl1pPr fontAlgn="auto">
              <a:spcBef>
                <a:spcPts val="0"/>
              </a:spcBef>
              <a:spcAft>
                <a:spcPts val="0"/>
              </a:spcAft>
              <a:defRPr/>
            </a:lvl1pPr>
          </a:lstStyle>
          <a:p>
            <a:pPr>
              <a:defRPr/>
            </a:pPr>
            <a:fld id="{C9A0C847-580C-4DFC-A42E-751F0AD77510}" type="slidenum">
              <a:rPr lang="en-US"/>
              <a:pPr>
                <a:defRPr/>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216.xml><?xml version="1.0" encoding="utf-8"?>
<p:sldLayout xmlns:a="http://schemas.openxmlformats.org/drawingml/2006/main" xmlns:r="http://schemas.openxmlformats.org/officeDocument/2006/relationships" xmlns:p="http://schemas.openxmlformats.org/presentationml/2006/main" preserve="1" userDrawn="1">
  <p:cSld name="26_Section Header">
    <p:spTree>
      <p:nvGrpSpPr>
        <p:cNvPr id="1" name=""/>
        <p:cNvGrpSpPr/>
        <p:nvPr/>
      </p:nvGrpSpPr>
      <p:grpSpPr>
        <a:xfrm>
          <a:off x="0" y="0"/>
          <a:ext cx="0" cy="0"/>
          <a:chOff x="0" y="0"/>
          <a:chExt cx="0" cy="0"/>
        </a:xfrm>
      </p:grpSpPr>
      <p:sp>
        <p:nvSpPr>
          <p:cNvPr id="7" name="Title 4"/>
          <p:cNvSpPr>
            <a:spLocks noGrp="1"/>
          </p:cNvSpPr>
          <p:nvPr>
            <p:ph type="ctrTitle" idx="4294967295"/>
          </p:nvPr>
        </p:nvSpPr>
        <p:spPr bwMode="invGray">
          <a:xfrm>
            <a:off x="805658" y="2089483"/>
            <a:ext cx="7532687" cy="1470025"/>
          </a:xfrm>
        </p:spPr>
        <p:txBody>
          <a:bodyPr/>
          <a:lstStyle>
            <a:lvl1pPr algn="ctr">
              <a:defRPr sz="3200"/>
            </a:lvl1pPr>
          </a:lstStyle>
          <a:p>
            <a:r>
              <a:rPr lang="en-US" dirty="0" smtClean="0"/>
              <a:t>Welcome and Introductions</a:t>
            </a:r>
          </a:p>
        </p:txBody>
      </p:sp>
      <p:sp>
        <p:nvSpPr>
          <p:cNvPr id="8" name="Subtitle 3"/>
          <p:cNvSpPr>
            <a:spLocks noGrp="1"/>
          </p:cNvSpPr>
          <p:nvPr>
            <p:ph type="subTitle" idx="4294967295"/>
          </p:nvPr>
        </p:nvSpPr>
        <p:spPr bwMode="invGray">
          <a:xfrm>
            <a:off x="808038" y="3886200"/>
            <a:ext cx="7532687" cy="1752600"/>
          </a:xfrm>
        </p:spPr>
        <p:txBody>
          <a:bodyPr/>
          <a:lstStyle>
            <a:lvl1pPr algn="ctr">
              <a:buNone/>
              <a:defRPr/>
            </a:lvl1pPr>
          </a:lstStyle>
          <a:p>
            <a:endParaRPr lang="en-US" dirty="0" smtClean="0"/>
          </a:p>
        </p:txBody>
      </p:sp>
      <p:sp>
        <p:nvSpPr>
          <p:cNvPr id="4" name="Rectangle 6"/>
          <p:cNvSpPr>
            <a:spLocks noGrp="1" noChangeArrowheads="1"/>
          </p:cNvSpPr>
          <p:nvPr>
            <p:ph type="sldNum" sz="quarter" idx="10"/>
          </p:nvPr>
        </p:nvSpPr>
        <p:spPr bwMode="invGray"/>
        <p:txBody>
          <a:bodyPr/>
          <a:lstStyle>
            <a:lvl1pPr fontAlgn="auto">
              <a:spcBef>
                <a:spcPts val="0"/>
              </a:spcBef>
              <a:spcAft>
                <a:spcPts val="0"/>
              </a:spcAft>
              <a:defRPr>
                <a:solidFill>
                  <a:srgbClr val="FFFFFF"/>
                </a:solidFill>
              </a:defRPr>
            </a:lvl1pPr>
          </a:lstStyle>
          <a:p>
            <a:pPr>
              <a:defRPr/>
            </a:pPr>
            <a:fld id="{A232374B-8B09-4BF5-BE47-1AD17195170D}" type="slidenum">
              <a:rPr lang="en-US"/>
              <a:pPr>
                <a:defRPr/>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217.xml><?xml version="1.0" encoding="utf-8"?>
<p:sldLayout xmlns:a="http://schemas.openxmlformats.org/drawingml/2006/main" xmlns:r="http://schemas.openxmlformats.org/officeDocument/2006/relationships" xmlns:p="http://schemas.openxmlformats.org/presentationml/2006/main" preserve="1" userDrawn="1">
  <p:cSld name="27_Section Header">
    <p:spTree>
      <p:nvGrpSpPr>
        <p:cNvPr id="1" name=""/>
        <p:cNvGrpSpPr/>
        <p:nvPr/>
      </p:nvGrpSpPr>
      <p:grpSpPr>
        <a:xfrm>
          <a:off x="0" y="0"/>
          <a:ext cx="0" cy="0"/>
          <a:chOff x="0" y="0"/>
          <a:chExt cx="0" cy="0"/>
        </a:xfrm>
      </p:grpSpPr>
      <p:sp>
        <p:nvSpPr>
          <p:cNvPr id="8" name="Subtitle 3"/>
          <p:cNvSpPr>
            <a:spLocks noGrp="1"/>
          </p:cNvSpPr>
          <p:nvPr>
            <p:ph type="subTitle" idx="4294967295"/>
          </p:nvPr>
        </p:nvSpPr>
        <p:spPr bwMode="invGray">
          <a:xfrm>
            <a:off x="808038" y="3886200"/>
            <a:ext cx="7532687" cy="1752600"/>
          </a:xfrm>
        </p:spPr>
        <p:txBody>
          <a:bodyPr/>
          <a:lstStyle>
            <a:lvl1pPr algn="ctr">
              <a:buNone/>
              <a:defRPr/>
            </a:lvl1pPr>
          </a:lstStyle>
          <a:p>
            <a:endParaRPr lang="en-US" dirty="0" smtClean="0"/>
          </a:p>
        </p:txBody>
      </p:sp>
      <p:sp>
        <p:nvSpPr>
          <p:cNvPr id="3" name="Rectangle 6"/>
          <p:cNvSpPr>
            <a:spLocks noGrp="1" noChangeArrowheads="1"/>
          </p:cNvSpPr>
          <p:nvPr>
            <p:ph type="sldNum" sz="quarter" idx="10"/>
          </p:nvPr>
        </p:nvSpPr>
        <p:spPr bwMode="invGray"/>
        <p:txBody>
          <a:bodyPr/>
          <a:lstStyle>
            <a:lvl1pPr fontAlgn="auto">
              <a:spcBef>
                <a:spcPts val="0"/>
              </a:spcBef>
              <a:spcAft>
                <a:spcPts val="0"/>
              </a:spcAft>
              <a:defRPr>
                <a:solidFill>
                  <a:srgbClr val="FFFFFF"/>
                </a:solidFill>
              </a:defRPr>
            </a:lvl1pPr>
          </a:lstStyle>
          <a:p>
            <a:pPr>
              <a:defRPr/>
            </a:pPr>
            <a:fld id="{C68A1FDA-C427-4C05-BA16-62550D798B81}" type="slidenum">
              <a:rPr lang="en-US"/>
              <a:pPr>
                <a:defRPr/>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218.xml><?xml version="1.0" encoding="utf-8"?>
<p:sldLayout xmlns:a="http://schemas.openxmlformats.org/drawingml/2006/main" xmlns:r="http://schemas.openxmlformats.org/officeDocument/2006/relationships" xmlns:p="http://schemas.openxmlformats.org/presentationml/2006/main" preserve="1" userDrawn="1">
  <p:cSld name="11_Title Only">
    <p:spTree>
      <p:nvGrpSpPr>
        <p:cNvPr id="1" name=""/>
        <p:cNvGrpSpPr/>
        <p:nvPr/>
      </p:nvGrpSpPr>
      <p:grpSpPr>
        <a:xfrm>
          <a:off x="0" y="0"/>
          <a:ext cx="0" cy="0"/>
          <a:chOff x="0" y="0"/>
          <a:chExt cx="0" cy="0"/>
        </a:xfrm>
      </p:grpSpPr>
      <p:sp>
        <p:nvSpPr>
          <p:cNvPr id="4" name="Rectangle 4"/>
          <p:cNvSpPr>
            <a:spLocks noGrp="1" noChangeArrowheads="1"/>
          </p:cNvSpPr>
          <p:nvPr>
            <p:ph type="title"/>
          </p:nvPr>
        </p:nvSpPr>
        <p:spPr bwMode="auto">
          <a:xfrm>
            <a:off x="800894" y="348505"/>
            <a:ext cx="7542212" cy="1120775"/>
          </a:xfrm>
          <a:prstGeom prst="rect">
            <a:avLst/>
          </a:prstGeom>
          <a:noFill/>
          <a:ln w="9525">
            <a:noFill/>
            <a:miter lim="800000"/>
            <a:headEnd/>
            <a:tailEnd/>
          </a:ln>
        </p:spPr>
        <p:txBody>
          <a:bodyPr/>
          <a:lstStyle/>
          <a:p>
            <a:pPr lvl="0"/>
            <a:r>
              <a:rPr lang="en-US" dirty="0" smtClean="0"/>
              <a:t>Click to edit Master title style</a:t>
            </a:r>
          </a:p>
        </p:txBody>
      </p:sp>
      <p:sp>
        <p:nvSpPr>
          <p:cNvPr id="3" name="Rectangle 6"/>
          <p:cNvSpPr>
            <a:spLocks noGrp="1" noChangeArrowheads="1"/>
          </p:cNvSpPr>
          <p:nvPr>
            <p:ph type="sldNum" sz="quarter" idx="10"/>
          </p:nvPr>
        </p:nvSpPr>
        <p:spPr/>
        <p:txBody>
          <a:bodyPr/>
          <a:lstStyle>
            <a:lvl1pPr fontAlgn="auto">
              <a:spcBef>
                <a:spcPts val="0"/>
              </a:spcBef>
              <a:spcAft>
                <a:spcPts val="0"/>
              </a:spcAft>
              <a:defRPr/>
            </a:lvl1pPr>
          </a:lstStyle>
          <a:p>
            <a:pPr>
              <a:defRPr/>
            </a:pPr>
            <a:fld id="{6D1036CA-368B-4D77-9D88-75CB5D041141}" type="slidenum">
              <a:rPr lang="en-US"/>
              <a:pPr>
                <a:defRPr/>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219.xml><?xml version="1.0" encoding="utf-8"?>
<p:sldLayout xmlns:a="http://schemas.openxmlformats.org/drawingml/2006/main" xmlns:r="http://schemas.openxmlformats.org/officeDocument/2006/relationships" xmlns:p="http://schemas.openxmlformats.org/presentationml/2006/main" preserve="1" userDrawn="1">
  <p:cSld name="11_Title and Table">
    <p:spTree>
      <p:nvGrpSpPr>
        <p:cNvPr id="1" name=""/>
        <p:cNvGrpSpPr/>
        <p:nvPr/>
      </p:nvGrpSpPr>
      <p:grpSpPr>
        <a:xfrm>
          <a:off x="0" y="0"/>
          <a:ext cx="0" cy="0"/>
          <a:chOff x="0" y="0"/>
          <a:chExt cx="0" cy="0"/>
        </a:xfrm>
      </p:grpSpPr>
      <p:sp>
        <p:nvSpPr>
          <p:cNvPr id="3" name="Table Placeholder 2"/>
          <p:cNvSpPr>
            <a:spLocks noGrp="1"/>
          </p:cNvSpPr>
          <p:nvPr>
            <p:ph type="tbl" idx="1"/>
          </p:nvPr>
        </p:nvSpPr>
        <p:spPr>
          <a:xfrm>
            <a:off x="694284" y="1723473"/>
            <a:ext cx="7618412" cy="4257675"/>
          </a:xfrm>
        </p:spPr>
        <p:txBody>
          <a:bodyPr/>
          <a:lstStyle/>
          <a:p>
            <a:pPr lvl="0"/>
            <a:endParaRPr lang="en-US" noProof="0" dirty="0" smtClean="0"/>
          </a:p>
        </p:txBody>
      </p:sp>
      <p:sp>
        <p:nvSpPr>
          <p:cNvPr id="5" name="Title 4"/>
          <p:cNvSpPr>
            <a:spLocks noGrp="1" noChangeArrowheads="1"/>
          </p:cNvSpPr>
          <p:nvPr>
            <p:ph type="title"/>
          </p:nvPr>
        </p:nvSpPr>
        <p:spPr bwMode="auto">
          <a:xfrm>
            <a:off x="800894" y="348505"/>
            <a:ext cx="7542212" cy="1120775"/>
          </a:xfrm>
          <a:prstGeom prst="rect">
            <a:avLst/>
          </a:prstGeom>
          <a:noFill/>
          <a:ln w="9525">
            <a:noFill/>
            <a:miter lim="800000"/>
            <a:headEnd/>
            <a:tailEnd/>
          </a:ln>
        </p:spPr>
        <p:txBody>
          <a:bodyPr/>
          <a:lstStyle/>
          <a:p>
            <a:pPr lvl="0"/>
            <a:r>
              <a:rPr lang="en-US" dirty="0" smtClean="0"/>
              <a:t>Click to edit Master title style</a:t>
            </a:r>
          </a:p>
        </p:txBody>
      </p:sp>
      <p:sp>
        <p:nvSpPr>
          <p:cNvPr id="4" name="Rectangle 6"/>
          <p:cNvSpPr>
            <a:spLocks noGrp="1" noChangeArrowheads="1"/>
          </p:cNvSpPr>
          <p:nvPr>
            <p:ph type="sldNum" sz="quarter" idx="10"/>
          </p:nvPr>
        </p:nvSpPr>
        <p:spPr/>
        <p:txBody>
          <a:bodyPr/>
          <a:lstStyle>
            <a:lvl1pPr fontAlgn="auto">
              <a:spcBef>
                <a:spcPts val="0"/>
              </a:spcBef>
              <a:spcAft>
                <a:spcPts val="0"/>
              </a:spcAft>
              <a:defRPr/>
            </a:lvl1pPr>
          </a:lstStyle>
          <a:p>
            <a:pPr>
              <a:defRPr/>
            </a:pPr>
            <a:fld id="{AF003C5D-87C0-467A-9AAC-812BCF47A25E}" type="slidenum">
              <a:rPr lang="en-US"/>
              <a:pPr>
                <a:defRPr/>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92572" y="1723473"/>
            <a:ext cx="7618412" cy="4257675"/>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itle 4"/>
          <p:cNvSpPr>
            <a:spLocks noGrp="1" noChangeArrowheads="1"/>
          </p:cNvSpPr>
          <p:nvPr>
            <p:ph type="title"/>
          </p:nvPr>
        </p:nvSpPr>
        <p:spPr bwMode="auto">
          <a:xfrm>
            <a:off x="800894" y="348505"/>
            <a:ext cx="7542212" cy="1120775"/>
          </a:xfrm>
          <a:prstGeom prst="rect">
            <a:avLst/>
          </a:prstGeom>
          <a:noFill/>
          <a:ln w="9525">
            <a:noFill/>
            <a:miter lim="800000"/>
            <a:headEnd/>
            <a:tailEnd/>
          </a:ln>
        </p:spPr>
        <p:txBody>
          <a:bodyPr/>
          <a:lstStyle/>
          <a:p>
            <a:pPr lvl="0"/>
            <a:r>
              <a:rPr lang="en-US" dirty="0" smtClean="0"/>
              <a:t>Click to edit Master title style</a:t>
            </a:r>
          </a:p>
        </p:txBody>
      </p:sp>
      <p:sp>
        <p:nvSpPr>
          <p:cNvPr id="4" name="Rectangle 6"/>
          <p:cNvSpPr>
            <a:spLocks noGrp="1" noChangeArrowheads="1"/>
          </p:cNvSpPr>
          <p:nvPr>
            <p:ph type="sldNum" sz="quarter" idx="10"/>
          </p:nvPr>
        </p:nvSpPr>
        <p:spPr/>
        <p:txBody>
          <a:bodyPr/>
          <a:lstStyle>
            <a:lvl1pPr fontAlgn="auto">
              <a:spcBef>
                <a:spcPts val="0"/>
              </a:spcBef>
              <a:spcAft>
                <a:spcPts val="0"/>
              </a:spcAft>
              <a:defRPr/>
            </a:lvl1pPr>
          </a:lstStyle>
          <a:p>
            <a:pPr>
              <a:defRPr/>
            </a:pPr>
            <a:fld id="{5847C8DB-7F39-48A0-92A7-978B58767131}" type="slidenum">
              <a:rPr lang="en-US"/>
              <a:pPr>
                <a:defRPr/>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220.xml><?xml version="1.0" encoding="utf-8"?>
<p:sldLayout xmlns:a="http://schemas.openxmlformats.org/drawingml/2006/main" xmlns:r="http://schemas.openxmlformats.org/officeDocument/2006/relationships" xmlns:p="http://schemas.openxmlformats.org/presentationml/2006/main" preserve="1" userDrawn="1">
  <p:cSld name="11_Title, Text, and Content">
    <p:spTree>
      <p:nvGrpSpPr>
        <p:cNvPr id="1" name=""/>
        <p:cNvGrpSpPr/>
        <p:nvPr/>
      </p:nvGrpSpPr>
      <p:grpSpPr>
        <a:xfrm>
          <a:off x="0" y="0"/>
          <a:ext cx="0" cy="0"/>
          <a:chOff x="0" y="0"/>
          <a:chExt cx="0" cy="0"/>
        </a:xfrm>
      </p:grpSpPr>
      <p:sp>
        <p:nvSpPr>
          <p:cNvPr id="3" name="Text Placeholder 2"/>
          <p:cNvSpPr>
            <a:spLocks noGrp="1"/>
          </p:cNvSpPr>
          <p:nvPr>
            <p:ph type="body" sz="half" idx="1"/>
          </p:nvPr>
        </p:nvSpPr>
        <p:spPr>
          <a:xfrm>
            <a:off x="694284" y="1723473"/>
            <a:ext cx="3732212" cy="4257675"/>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06192" y="1709825"/>
            <a:ext cx="3733800" cy="4257675"/>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Rectangle 4"/>
          <p:cNvSpPr>
            <a:spLocks noGrp="1" noChangeArrowheads="1"/>
          </p:cNvSpPr>
          <p:nvPr>
            <p:ph type="title"/>
          </p:nvPr>
        </p:nvSpPr>
        <p:spPr bwMode="auto">
          <a:xfrm>
            <a:off x="800894" y="348505"/>
            <a:ext cx="7542212" cy="1120775"/>
          </a:xfrm>
          <a:prstGeom prst="rect">
            <a:avLst/>
          </a:prstGeom>
          <a:noFill/>
          <a:ln w="9525">
            <a:noFill/>
            <a:miter lim="800000"/>
            <a:headEnd/>
            <a:tailEnd/>
          </a:ln>
        </p:spPr>
        <p:txBody>
          <a:bodyPr/>
          <a:lstStyle/>
          <a:p>
            <a:pPr lvl="0"/>
            <a:r>
              <a:rPr lang="en-US" dirty="0" smtClean="0"/>
              <a:t>Click to edit Master title style</a:t>
            </a:r>
          </a:p>
        </p:txBody>
      </p:sp>
      <p:sp>
        <p:nvSpPr>
          <p:cNvPr id="5" name="Rectangle 6"/>
          <p:cNvSpPr>
            <a:spLocks noGrp="1" noChangeArrowheads="1"/>
          </p:cNvSpPr>
          <p:nvPr>
            <p:ph type="sldNum" sz="quarter" idx="10"/>
          </p:nvPr>
        </p:nvSpPr>
        <p:spPr/>
        <p:txBody>
          <a:bodyPr/>
          <a:lstStyle>
            <a:lvl1pPr fontAlgn="auto">
              <a:spcBef>
                <a:spcPts val="0"/>
              </a:spcBef>
              <a:spcAft>
                <a:spcPts val="0"/>
              </a:spcAft>
              <a:defRPr/>
            </a:lvl1pPr>
          </a:lstStyle>
          <a:p>
            <a:pPr>
              <a:defRPr/>
            </a:pPr>
            <a:fld id="{A5FFEAA1-B2DC-4D2A-AD78-71832386BC23}" type="slidenum">
              <a:rPr lang="en-US"/>
              <a:pPr>
                <a:defRPr/>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221.xml><?xml version="1.0" encoding="utf-8"?>
<p:sldLayout xmlns:a="http://schemas.openxmlformats.org/drawingml/2006/main" xmlns:r="http://schemas.openxmlformats.org/officeDocument/2006/relationships" xmlns:p="http://schemas.openxmlformats.org/presentationml/2006/main" userDrawn="1">
  <p:cSld name="21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92572" y="1723473"/>
            <a:ext cx="7618412" cy="4257675"/>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itle 4"/>
          <p:cNvSpPr>
            <a:spLocks noGrp="1" noChangeArrowheads="1"/>
          </p:cNvSpPr>
          <p:nvPr>
            <p:ph type="title"/>
          </p:nvPr>
        </p:nvSpPr>
        <p:spPr bwMode="auto">
          <a:xfrm>
            <a:off x="800894" y="348505"/>
            <a:ext cx="7542212" cy="1120775"/>
          </a:xfrm>
          <a:prstGeom prst="rect">
            <a:avLst/>
          </a:prstGeom>
          <a:noFill/>
          <a:ln w="9525">
            <a:noFill/>
            <a:miter lim="800000"/>
            <a:headEnd/>
            <a:tailEnd/>
          </a:ln>
        </p:spPr>
        <p:txBody>
          <a:bodyPr/>
          <a:lstStyle/>
          <a:p>
            <a:pPr lvl="0"/>
            <a:r>
              <a:rPr lang="en-US" dirty="0" smtClean="0"/>
              <a:t>Click to edit Master title style</a:t>
            </a:r>
          </a:p>
        </p:txBody>
      </p:sp>
      <p:sp>
        <p:nvSpPr>
          <p:cNvPr id="4" name="Rectangle 6"/>
          <p:cNvSpPr>
            <a:spLocks noGrp="1" noChangeArrowheads="1"/>
          </p:cNvSpPr>
          <p:nvPr>
            <p:ph type="sldNum" sz="quarter" idx="10"/>
          </p:nvPr>
        </p:nvSpPr>
        <p:spPr/>
        <p:txBody>
          <a:bodyPr/>
          <a:lstStyle>
            <a:lvl1pPr fontAlgn="auto">
              <a:spcBef>
                <a:spcPts val="0"/>
              </a:spcBef>
              <a:spcAft>
                <a:spcPts val="0"/>
              </a:spcAft>
              <a:defRPr/>
            </a:lvl1pPr>
          </a:lstStyle>
          <a:p>
            <a:pPr>
              <a:defRPr/>
            </a:pPr>
            <a:fld id="{B139A029-F9CB-4CF6-AE37-7295E7B66473}" type="slidenum">
              <a:rPr lang="en-US"/>
              <a:pPr>
                <a:defRPr/>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222.xml><?xml version="1.0" encoding="utf-8"?>
<p:sldLayout xmlns:a="http://schemas.openxmlformats.org/drawingml/2006/main" xmlns:r="http://schemas.openxmlformats.org/officeDocument/2006/relationships" xmlns:p="http://schemas.openxmlformats.org/presentationml/2006/main" preserve="1" userDrawn="1">
  <p:cSld name="22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92572" y="1723473"/>
            <a:ext cx="7618412" cy="4257675"/>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itle 4"/>
          <p:cNvSpPr>
            <a:spLocks noGrp="1" noChangeArrowheads="1"/>
          </p:cNvSpPr>
          <p:nvPr>
            <p:ph type="title"/>
          </p:nvPr>
        </p:nvSpPr>
        <p:spPr bwMode="auto">
          <a:xfrm>
            <a:off x="800894" y="348505"/>
            <a:ext cx="7542212" cy="1120775"/>
          </a:xfrm>
          <a:prstGeom prst="rect">
            <a:avLst/>
          </a:prstGeom>
          <a:noFill/>
          <a:ln w="9525">
            <a:noFill/>
            <a:miter lim="800000"/>
            <a:headEnd/>
            <a:tailEnd/>
          </a:ln>
        </p:spPr>
        <p:txBody>
          <a:bodyPr/>
          <a:lstStyle/>
          <a:p>
            <a:pPr lvl="0"/>
            <a:r>
              <a:rPr lang="en-US" dirty="0" smtClean="0"/>
              <a:t>Click to edit Master title style</a:t>
            </a:r>
          </a:p>
        </p:txBody>
      </p:sp>
      <p:sp>
        <p:nvSpPr>
          <p:cNvPr id="4" name="Rectangle 6"/>
          <p:cNvSpPr>
            <a:spLocks noGrp="1" noChangeArrowheads="1"/>
          </p:cNvSpPr>
          <p:nvPr>
            <p:ph type="sldNum" sz="quarter" idx="10"/>
          </p:nvPr>
        </p:nvSpPr>
        <p:spPr/>
        <p:txBody>
          <a:bodyPr/>
          <a:lstStyle>
            <a:lvl1pPr fontAlgn="auto">
              <a:spcBef>
                <a:spcPts val="0"/>
              </a:spcBef>
              <a:spcAft>
                <a:spcPts val="0"/>
              </a:spcAft>
              <a:defRPr/>
            </a:lvl1pPr>
          </a:lstStyle>
          <a:p>
            <a:pPr>
              <a:defRPr/>
            </a:pPr>
            <a:fld id="{B625224F-9FBB-4D5B-9937-C1806BB0A74D}" type="slidenum">
              <a:rPr lang="en-US"/>
              <a:pPr>
                <a:defRPr/>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223.xml><?xml version="1.0" encoding="utf-8"?>
<p:sldLayout xmlns:a="http://schemas.openxmlformats.org/drawingml/2006/main" xmlns:r="http://schemas.openxmlformats.org/officeDocument/2006/relationships" xmlns:p="http://schemas.openxmlformats.org/presentationml/2006/main" preserve="1" userDrawn="1">
  <p:cSld name="11_Title and Text">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88337" y="1724093"/>
            <a:ext cx="3886839" cy="4257675"/>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itle 4"/>
          <p:cNvSpPr>
            <a:spLocks noGrp="1" noChangeArrowheads="1"/>
          </p:cNvSpPr>
          <p:nvPr>
            <p:ph type="title"/>
          </p:nvPr>
        </p:nvSpPr>
        <p:spPr bwMode="auto">
          <a:xfrm>
            <a:off x="800894" y="348505"/>
            <a:ext cx="7542212" cy="1120775"/>
          </a:xfrm>
          <a:prstGeom prst="rect">
            <a:avLst/>
          </a:prstGeom>
          <a:noFill/>
          <a:ln w="9525">
            <a:noFill/>
            <a:miter lim="800000"/>
            <a:headEnd/>
            <a:tailEnd/>
          </a:ln>
        </p:spPr>
        <p:txBody>
          <a:bodyPr/>
          <a:lstStyle/>
          <a:p>
            <a:pPr lvl="0"/>
            <a:r>
              <a:rPr lang="en-US" dirty="0" smtClean="0"/>
              <a:t>Click to edit Master title style</a:t>
            </a:r>
          </a:p>
        </p:txBody>
      </p:sp>
      <p:sp>
        <p:nvSpPr>
          <p:cNvPr id="4" name="Rectangle 6"/>
          <p:cNvSpPr>
            <a:spLocks noGrp="1" noChangeArrowheads="1"/>
          </p:cNvSpPr>
          <p:nvPr>
            <p:ph type="sldNum" sz="quarter" idx="10"/>
          </p:nvPr>
        </p:nvSpPr>
        <p:spPr/>
        <p:txBody>
          <a:bodyPr/>
          <a:lstStyle>
            <a:lvl1pPr fontAlgn="auto">
              <a:spcBef>
                <a:spcPts val="0"/>
              </a:spcBef>
              <a:spcAft>
                <a:spcPts val="0"/>
              </a:spcAft>
              <a:defRPr/>
            </a:lvl1pPr>
          </a:lstStyle>
          <a:p>
            <a:pPr>
              <a:defRPr/>
            </a:pPr>
            <a:fld id="{0EF9A87B-48A9-4BCF-A007-D6FB2C53318D}" type="slidenum">
              <a:rPr lang="en-US"/>
              <a:pPr>
                <a:defRPr/>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224.xml><?xml version="1.0" encoding="utf-8"?>
<p:sldLayout xmlns:a="http://schemas.openxmlformats.org/drawingml/2006/main" xmlns:r="http://schemas.openxmlformats.org/officeDocument/2006/relationships" xmlns:p="http://schemas.openxmlformats.org/presentationml/2006/main" type="obj" preserve="1">
  <p:cSld name="23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04825" y="341313"/>
            <a:ext cx="8137525" cy="1120775"/>
          </a:xfrm>
        </p:spPr>
        <p:txBody>
          <a:bodyPr/>
          <a:lstStyle/>
          <a:p>
            <a:r>
              <a:rPr lang="en-US"/>
              <a:t>Click to edit Master title style</a:t>
            </a:r>
          </a:p>
        </p:txBody>
      </p:sp>
      <p:sp>
        <p:nvSpPr>
          <p:cNvPr id="3" name="Content Placeholder 2"/>
          <p:cNvSpPr>
            <a:spLocks noGrp="1"/>
          </p:cNvSpPr>
          <p:nvPr>
            <p:ph idx="1"/>
          </p:nvPr>
        </p:nvSpPr>
        <p:spPr>
          <a:xfrm>
            <a:off x="504825" y="1724025"/>
            <a:ext cx="8137525" cy="42576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6"/>
          <p:cNvSpPr>
            <a:spLocks noGrp="1" noChangeArrowheads="1"/>
          </p:cNvSpPr>
          <p:nvPr>
            <p:ph type="sldNum" sz="quarter" idx="10"/>
          </p:nvPr>
        </p:nvSpPr>
        <p:spPr/>
        <p:txBody>
          <a:bodyPr/>
          <a:lstStyle>
            <a:lvl1pPr fontAlgn="auto">
              <a:spcBef>
                <a:spcPts val="0"/>
              </a:spcBef>
              <a:spcAft>
                <a:spcPts val="0"/>
              </a:spcAft>
              <a:defRPr/>
            </a:lvl1pPr>
          </a:lstStyle>
          <a:p>
            <a:pPr>
              <a:defRPr/>
            </a:pPr>
            <a:fld id="{CBC99788-F35B-43E9-BD77-A68A317EB5AB}" type="slidenum">
              <a:rPr lang="en-US"/>
              <a:pPr>
                <a:defRPr/>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22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grpSp>
        <p:nvGrpSpPr>
          <p:cNvPr id="2" name="Group 2"/>
          <p:cNvGrpSpPr>
            <a:grpSpLocks/>
          </p:cNvGrpSpPr>
          <p:nvPr/>
        </p:nvGrpSpPr>
        <p:grpSpPr bwMode="auto">
          <a:xfrm>
            <a:off x="0" y="0"/>
            <a:ext cx="1085850" cy="6854825"/>
            <a:chOff x="0" y="0"/>
            <a:chExt cx="684" cy="4318"/>
          </a:xfrm>
        </p:grpSpPr>
        <p:sp>
          <p:nvSpPr>
            <p:cNvPr id="5" name="Rectangle 3"/>
            <p:cNvSpPr>
              <a:spLocks noChangeArrowheads="1"/>
            </p:cNvSpPr>
            <p:nvPr/>
          </p:nvSpPr>
          <p:spPr bwMode="auto">
            <a:xfrm>
              <a:off x="0" y="0"/>
              <a:ext cx="684" cy="4318"/>
            </a:xfrm>
            <a:prstGeom prst="rect">
              <a:avLst/>
            </a:prstGeom>
            <a:gradFill rotWithShape="0">
              <a:gsLst>
                <a:gs pos="0">
                  <a:schemeClr val="bg1"/>
                </a:gs>
                <a:gs pos="50000">
                  <a:schemeClr val="bg2"/>
                </a:gs>
                <a:gs pos="100000">
                  <a:schemeClr val="bg1"/>
                </a:gs>
              </a:gsLst>
              <a:lin ang="5400000" scaled="1"/>
            </a:gradFill>
            <a:ln w="9525">
              <a:noFill/>
              <a:miter lim="800000"/>
              <a:headEnd/>
              <a:tailEnd/>
            </a:ln>
            <a:effectLst/>
          </p:spPr>
          <p:txBody>
            <a:bodyPr wrap="none" anchor="ctr"/>
            <a:lstStyle/>
            <a:p>
              <a:pPr>
                <a:defRPr/>
              </a:pPr>
              <a:endParaRPr lang="en-US">
                <a:latin typeface="Times New Roman" pitchFamily="18" charset="0"/>
                <a:ea typeface="+mn-ea"/>
                <a:cs typeface="+mn-cs"/>
              </a:endParaRPr>
            </a:p>
          </p:txBody>
        </p:sp>
        <p:grpSp>
          <p:nvGrpSpPr>
            <p:cNvPr id="3" name="Group 4"/>
            <p:cNvGrpSpPr>
              <a:grpSpLocks/>
            </p:cNvGrpSpPr>
            <p:nvPr/>
          </p:nvGrpSpPr>
          <p:grpSpPr bwMode="auto">
            <a:xfrm>
              <a:off x="48" y="103"/>
              <a:ext cx="96" cy="4126"/>
              <a:chOff x="48" y="103"/>
              <a:chExt cx="96" cy="4126"/>
            </a:xfrm>
          </p:grpSpPr>
          <p:sp>
            <p:nvSpPr>
              <p:cNvPr id="7" name="Rectangle 5"/>
              <p:cNvSpPr>
                <a:spLocks noChangeArrowheads="1"/>
              </p:cNvSpPr>
              <p:nvPr/>
            </p:nvSpPr>
            <p:spPr bwMode="auto">
              <a:xfrm>
                <a:off x="48" y="1105"/>
                <a:ext cx="96" cy="97"/>
              </a:xfrm>
              <a:prstGeom prst="rect">
                <a:avLst/>
              </a:prstGeom>
              <a:solidFill>
                <a:schemeClr val="bg1">
                  <a:alpha val="50195"/>
                </a:schemeClr>
              </a:solidFill>
              <a:ln w="9525">
                <a:noFill/>
                <a:miter lim="800000"/>
                <a:headEnd/>
                <a:tailEnd/>
              </a:ln>
            </p:spPr>
            <p:txBody>
              <a:bodyPr wrap="none" anchor="ctr">
                <a:prstTxWarp prst="textNoShape">
                  <a:avLst/>
                </a:prstTxWarp>
              </a:bodyPr>
              <a:lstStyle/>
              <a:p>
                <a:endParaRPr lang="en-US"/>
              </a:p>
            </p:txBody>
          </p:sp>
          <p:sp>
            <p:nvSpPr>
              <p:cNvPr id="8" name="Rectangle 6"/>
              <p:cNvSpPr>
                <a:spLocks noChangeArrowheads="1"/>
              </p:cNvSpPr>
              <p:nvPr/>
            </p:nvSpPr>
            <p:spPr bwMode="auto">
              <a:xfrm>
                <a:off x="48" y="1250"/>
                <a:ext cx="96" cy="97"/>
              </a:xfrm>
              <a:prstGeom prst="rect">
                <a:avLst/>
              </a:prstGeom>
              <a:solidFill>
                <a:schemeClr val="bg1">
                  <a:alpha val="50195"/>
                </a:schemeClr>
              </a:solidFill>
              <a:ln w="9525">
                <a:noFill/>
                <a:miter lim="800000"/>
                <a:headEnd/>
                <a:tailEnd/>
              </a:ln>
            </p:spPr>
            <p:txBody>
              <a:bodyPr wrap="none" anchor="ctr">
                <a:prstTxWarp prst="textNoShape">
                  <a:avLst/>
                </a:prstTxWarp>
              </a:bodyPr>
              <a:lstStyle/>
              <a:p>
                <a:endParaRPr lang="en-US"/>
              </a:p>
            </p:txBody>
          </p:sp>
          <p:sp>
            <p:nvSpPr>
              <p:cNvPr id="9" name="Rectangle 7"/>
              <p:cNvSpPr>
                <a:spLocks noChangeArrowheads="1"/>
              </p:cNvSpPr>
              <p:nvPr/>
            </p:nvSpPr>
            <p:spPr bwMode="auto">
              <a:xfrm>
                <a:off x="48" y="1393"/>
                <a:ext cx="96" cy="97"/>
              </a:xfrm>
              <a:prstGeom prst="rect">
                <a:avLst/>
              </a:prstGeom>
              <a:solidFill>
                <a:schemeClr val="bg1">
                  <a:alpha val="50195"/>
                </a:schemeClr>
              </a:solidFill>
              <a:ln w="9525">
                <a:noFill/>
                <a:miter lim="800000"/>
                <a:headEnd/>
                <a:tailEnd/>
              </a:ln>
            </p:spPr>
            <p:txBody>
              <a:bodyPr wrap="none" anchor="ctr">
                <a:prstTxWarp prst="textNoShape">
                  <a:avLst/>
                </a:prstTxWarp>
              </a:bodyPr>
              <a:lstStyle/>
              <a:p>
                <a:endParaRPr lang="en-US"/>
              </a:p>
            </p:txBody>
          </p:sp>
          <p:sp>
            <p:nvSpPr>
              <p:cNvPr id="10" name="Rectangle 8"/>
              <p:cNvSpPr>
                <a:spLocks noChangeArrowheads="1"/>
              </p:cNvSpPr>
              <p:nvPr/>
            </p:nvSpPr>
            <p:spPr bwMode="auto">
              <a:xfrm>
                <a:off x="48" y="1538"/>
                <a:ext cx="96" cy="97"/>
              </a:xfrm>
              <a:prstGeom prst="rect">
                <a:avLst/>
              </a:prstGeom>
              <a:solidFill>
                <a:schemeClr val="bg1">
                  <a:alpha val="50195"/>
                </a:schemeClr>
              </a:solidFill>
              <a:ln w="9525">
                <a:noFill/>
                <a:miter lim="800000"/>
                <a:headEnd/>
                <a:tailEnd/>
              </a:ln>
            </p:spPr>
            <p:txBody>
              <a:bodyPr wrap="none" anchor="ctr">
                <a:prstTxWarp prst="textNoShape">
                  <a:avLst/>
                </a:prstTxWarp>
              </a:bodyPr>
              <a:lstStyle/>
              <a:p>
                <a:endParaRPr lang="en-US"/>
              </a:p>
            </p:txBody>
          </p:sp>
          <p:sp>
            <p:nvSpPr>
              <p:cNvPr id="11" name="Rectangle 9"/>
              <p:cNvSpPr>
                <a:spLocks noChangeArrowheads="1"/>
              </p:cNvSpPr>
              <p:nvPr/>
            </p:nvSpPr>
            <p:spPr bwMode="auto">
              <a:xfrm>
                <a:off x="48" y="1683"/>
                <a:ext cx="96" cy="95"/>
              </a:xfrm>
              <a:prstGeom prst="rect">
                <a:avLst/>
              </a:prstGeom>
              <a:solidFill>
                <a:schemeClr val="bg1">
                  <a:alpha val="50195"/>
                </a:schemeClr>
              </a:solidFill>
              <a:ln w="9525">
                <a:noFill/>
                <a:miter lim="800000"/>
                <a:headEnd/>
                <a:tailEnd/>
              </a:ln>
            </p:spPr>
            <p:txBody>
              <a:bodyPr wrap="none" anchor="ctr">
                <a:prstTxWarp prst="textNoShape">
                  <a:avLst/>
                </a:prstTxWarp>
              </a:bodyPr>
              <a:lstStyle/>
              <a:p>
                <a:endParaRPr lang="en-US"/>
              </a:p>
            </p:txBody>
          </p:sp>
          <p:sp>
            <p:nvSpPr>
              <p:cNvPr id="12" name="Rectangle 10"/>
              <p:cNvSpPr>
                <a:spLocks noChangeArrowheads="1"/>
              </p:cNvSpPr>
              <p:nvPr/>
            </p:nvSpPr>
            <p:spPr bwMode="auto">
              <a:xfrm>
                <a:off x="48" y="1826"/>
                <a:ext cx="96" cy="96"/>
              </a:xfrm>
              <a:prstGeom prst="rect">
                <a:avLst/>
              </a:prstGeom>
              <a:solidFill>
                <a:schemeClr val="bg1">
                  <a:alpha val="50195"/>
                </a:schemeClr>
              </a:solidFill>
              <a:ln w="9525">
                <a:noFill/>
                <a:miter lim="800000"/>
                <a:headEnd/>
                <a:tailEnd/>
              </a:ln>
            </p:spPr>
            <p:txBody>
              <a:bodyPr wrap="none" anchor="ctr">
                <a:prstTxWarp prst="textNoShape">
                  <a:avLst/>
                </a:prstTxWarp>
              </a:bodyPr>
              <a:lstStyle/>
              <a:p>
                <a:endParaRPr lang="en-US"/>
              </a:p>
            </p:txBody>
          </p:sp>
          <p:sp>
            <p:nvSpPr>
              <p:cNvPr id="13" name="Rectangle 11"/>
              <p:cNvSpPr>
                <a:spLocks noChangeArrowheads="1"/>
              </p:cNvSpPr>
              <p:nvPr/>
            </p:nvSpPr>
            <p:spPr bwMode="auto">
              <a:xfrm>
                <a:off x="48" y="1971"/>
                <a:ext cx="96" cy="96"/>
              </a:xfrm>
              <a:prstGeom prst="rect">
                <a:avLst/>
              </a:prstGeom>
              <a:solidFill>
                <a:schemeClr val="bg1">
                  <a:alpha val="50195"/>
                </a:schemeClr>
              </a:solidFill>
              <a:ln w="9525">
                <a:noFill/>
                <a:miter lim="800000"/>
                <a:headEnd/>
                <a:tailEnd/>
              </a:ln>
            </p:spPr>
            <p:txBody>
              <a:bodyPr wrap="none" anchor="ctr">
                <a:prstTxWarp prst="textNoShape">
                  <a:avLst/>
                </a:prstTxWarp>
              </a:bodyPr>
              <a:lstStyle/>
              <a:p>
                <a:endParaRPr lang="en-US"/>
              </a:p>
            </p:txBody>
          </p:sp>
          <p:sp>
            <p:nvSpPr>
              <p:cNvPr id="14" name="Rectangle 12"/>
              <p:cNvSpPr>
                <a:spLocks noChangeArrowheads="1"/>
              </p:cNvSpPr>
              <p:nvPr/>
            </p:nvSpPr>
            <p:spPr bwMode="auto">
              <a:xfrm>
                <a:off x="48" y="2116"/>
                <a:ext cx="96" cy="94"/>
              </a:xfrm>
              <a:prstGeom prst="rect">
                <a:avLst/>
              </a:prstGeom>
              <a:solidFill>
                <a:schemeClr val="bg1">
                  <a:alpha val="50195"/>
                </a:schemeClr>
              </a:solidFill>
              <a:ln w="9525">
                <a:noFill/>
                <a:miter lim="800000"/>
                <a:headEnd/>
                <a:tailEnd/>
              </a:ln>
            </p:spPr>
            <p:txBody>
              <a:bodyPr wrap="none" anchor="ctr">
                <a:prstTxWarp prst="textNoShape">
                  <a:avLst/>
                </a:prstTxWarp>
              </a:bodyPr>
              <a:lstStyle/>
              <a:p>
                <a:endParaRPr lang="en-US"/>
              </a:p>
            </p:txBody>
          </p:sp>
          <p:sp>
            <p:nvSpPr>
              <p:cNvPr id="15" name="Rectangle 13"/>
              <p:cNvSpPr>
                <a:spLocks noChangeArrowheads="1"/>
              </p:cNvSpPr>
              <p:nvPr/>
            </p:nvSpPr>
            <p:spPr bwMode="auto">
              <a:xfrm>
                <a:off x="48" y="2259"/>
                <a:ext cx="96" cy="96"/>
              </a:xfrm>
              <a:prstGeom prst="rect">
                <a:avLst/>
              </a:prstGeom>
              <a:solidFill>
                <a:schemeClr val="bg1">
                  <a:alpha val="50195"/>
                </a:schemeClr>
              </a:solidFill>
              <a:ln w="9525">
                <a:noFill/>
                <a:miter lim="800000"/>
                <a:headEnd/>
                <a:tailEnd/>
              </a:ln>
            </p:spPr>
            <p:txBody>
              <a:bodyPr wrap="none" anchor="ctr">
                <a:prstTxWarp prst="textNoShape">
                  <a:avLst/>
                </a:prstTxWarp>
              </a:bodyPr>
              <a:lstStyle/>
              <a:p>
                <a:endParaRPr lang="en-US"/>
              </a:p>
            </p:txBody>
          </p:sp>
          <p:sp>
            <p:nvSpPr>
              <p:cNvPr id="16" name="Rectangle 14"/>
              <p:cNvSpPr>
                <a:spLocks noChangeArrowheads="1"/>
              </p:cNvSpPr>
              <p:nvPr/>
            </p:nvSpPr>
            <p:spPr bwMode="auto">
              <a:xfrm>
                <a:off x="48" y="2404"/>
                <a:ext cx="96" cy="96"/>
              </a:xfrm>
              <a:prstGeom prst="rect">
                <a:avLst/>
              </a:prstGeom>
              <a:solidFill>
                <a:schemeClr val="bg1">
                  <a:alpha val="50195"/>
                </a:schemeClr>
              </a:solidFill>
              <a:ln w="9525">
                <a:noFill/>
                <a:miter lim="800000"/>
                <a:headEnd/>
                <a:tailEnd/>
              </a:ln>
            </p:spPr>
            <p:txBody>
              <a:bodyPr wrap="none" anchor="ctr">
                <a:prstTxWarp prst="textNoShape">
                  <a:avLst/>
                </a:prstTxWarp>
              </a:bodyPr>
              <a:lstStyle/>
              <a:p>
                <a:endParaRPr lang="en-US"/>
              </a:p>
            </p:txBody>
          </p:sp>
          <p:sp>
            <p:nvSpPr>
              <p:cNvPr id="17" name="Rectangle 15"/>
              <p:cNvSpPr>
                <a:spLocks noChangeArrowheads="1"/>
              </p:cNvSpPr>
              <p:nvPr/>
            </p:nvSpPr>
            <p:spPr bwMode="auto">
              <a:xfrm>
                <a:off x="48" y="2549"/>
                <a:ext cx="96" cy="94"/>
              </a:xfrm>
              <a:prstGeom prst="rect">
                <a:avLst/>
              </a:prstGeom>
              <a:solidFill>
                <a:schemeClr val="bg1">
                  <a:alpha val="50195"/>
                </a:schemeClr>
              </a:solidFill>
              <a:ln w="9525">
                <a:noFill/>
                <a:miter lim="800000"/>
                <a:headEnd/>
                <a:tailEnd/>
              </a:ln>
            </p:spPr>
            <p:txBody>
              <a:bodyPr wrap="none" anchor="ctr">
                <a:prstTxWarp prst="textNoShape">
                  <a:avLst/>
                </a:prstTxWarp>
              </a:bodyPr>
              <a:lstStyle/>
              <a:p>
                <a:endParaRPr lang="en-US"/>
              </a:p>
            </p:txBody>
          </p:sp>
          <p:sp>
            <p:nvSpPr>
              <p:cNvPr id="18" name="Rectangle 16"/>
              <p:cNvSpPr>
                <a:spLocks noChangeArrowheads="1"/>
              </p:cNvSpPr>
              <p:nvPr/>
            </p:nvSpPr>
            <p:spPr bwMode="auto">
              <a:xfrm>
                <a:off x="48" y="2691"/>
                <a:ext cx="96" cy="97"/>
              </a:xfrm>
              <a:prstGeom prst="rect">
                <a:avLst/>
              </a:prstGeom>
              <a:solidFill>
                <a:schemeClr val="bg1">
                  <a:alpha val="50195"/>
                </a:schemeClr>
              </a:solidFill>
              <a:ln w="9525">
                <a:noFill/>
                <a:miter lim="800000"/>
                <a:headEnd/>
                <a:tailEnd/>
              </a:ln>
            </p:spPr>
            <p:txBody>
              <a:bodyPr wrap="none" anchor="ctr">
                <a:prstTxWarp prst="textNoShape">
                  <a:avLst/>
                </a:prstTxWarp>
              </a:bodyPr>
              <a:lstStyle/>
              <a:p>
                <a:endParaRPr lang="en-US"/>
              </a:p>
            </p:txBody>
          </p:sp>
          <p:sp>
            <p:nvSpPr>
              <p:cNvPr id="19" name="Rectangle 17"/>
              <p:cNvSpPr>
                <a:spLocks noChangeArrowheads="1"/>
              </p:cNvSpPr>
              <p:nvPr/>
            </p:nvSpPr>
            <p:spPr bwMode="auto">
              <a:xfrm>
                <a:off x="48" y="2836"/>
                <a:ext cx="96" cy="97"/>
              </a:xfrm>
              <a:prstGeom prst="rect">
                <a:avLst/>
              </a:prstGeom>
              <a:solidFill>
                <a:schemeClr val="bg1">
                  <a:alpha val="50195"/>
                </a:schemeClr>
              </a:solidFill>
              <a:ln w="9525">
                <a:noFill/>
                <a:miter lim="800000"/>
                <a:headEnd/>
                <a:tailEnd/>
              </a:ln>
            </p:spPr>
            <p:txBody>
              <a:bodyPr wrap="none" anchor="ctr">
                <a:prstTxWarp prst="textNoShape">
                  <a:avLst/>
                </a:prstTxWarp>
              </a:bodyPr>
              <a:lstStyle/>
              <a:p>
                <a:endParaRPr lang="en-US"/>
              </a:p>
            </p:txBody>
          </p:sp>
          <p:sp>
            <p:nvSpPr>
              <p:cNvPr id="20" name="Rectangle 18"/>
              <p:cNvSpPr>
                <a:spLocks noChangeArrowheads="1"/>
              </p:cNvSpPr>
              <p:nvPr/>
            </p:nvSpPr>
            <p:spPr bwMode="auto">
              <a:xfrm>
                <a:off x="48" y="2979"/>
                <a:ext cx="96" cy="97"/>
              </a:xfrm>
              <a:prstGeom prst="rect">
                <a:avLst/>
              </a:prstGeom>
              <a:solidFill>
                <a:schemeClr val="bg1">
                  <a:alpha val="50195"/>
                </a:schemeClr>
              </a:solidFill>
              <a:ln w="9525">
                <a:noFill/>
                <a:miter lim="800000"/>
                <a:headEnd/>
                <a:tailEnd/>
              </a:ln>
            </p:spPr>
            <p:txBody>
              <a:bodyPr wrap="none" anchor="ctr">
                <a:prstTxWarp prst="textNoShape">
                  <a:avLst/>
                </a:prstTxWarp>
              </a:bodyPr>
              <a:lstStyle/>
              <a:p>
                <a:endParaRPr lang="en-US"/>
              </a:p>
            </p:txBody>
          </p:sp>
          <p:sp>
            <p:nvSpPr>
              <p:cNvPr id="21" name="Rectangle 19"/>
              <p:cNvSpPr>
                <a:spLocks noChangeArrowheads="1"/>
              </p:cNvSpPr>
              <p:nvPr/>
            </p:nvSpPr>
            <p:spPr bwMode="auto">
              <a:xfrm>
                <a:off x="48" y="3124"/>
                <a:ext cx="96" cy="97"/>
              </a:xfrm>
              <a:prstGeom prst="rect">
                <a:avLst/>
              </a:prstGeom>
              <a:solidFill>
                <a:schemeClr val="bg1">
                  <a:alpha val="50195"/>
                </a:schemeClr>
              </a:solidFill>
              <a:ln w="9525">
                <a:noFill/>
                <a:miter lim="800000"/>
                <a:headEnd/>
                <a:tailEnd/>
              </a:ln>
            </p:spPr>
            <p:txBody>
              <a:bodyPr wrap="none" anchor="ctr">
                <a:prstTxWarp prst="textNoShape">
                  <a:avLst/>
                </a:prstTxWarp>
              </a:bodyPr>
              <a:lstStyle/>
              <a:p>
                <a:endParaRPr lang="en-US"/>
              </a:p>
            </p:txBody>
          </p:sp>
          <p:sp>
            <p:nvSpPr>
              <p:cNvPr id="22" name="Rectangle 20"/>
              <p:cNvSpPr>
                <a:spLocks noChangeArrowheads="1"/>
              </p:cNvSpPr>
              <p:nvPr/>
            </p:nvSpPr>
            <p:spPr bwMode="auto">
              <a:xfrm>
                <a:off x="48" y="3269"/>
                <a:ext cx="96" cy="95"/>
              </a:xfrm>
              <a:prstGeom prst="rect">
                <a:avLst/>
              </a:prstGeom>
              <a:solidFill>
                <a:schemeClr val="bg1">
                  <a:alpha val="50195"/>
                </a:schemeClr>
              </a:solidFill>
              <a:ln w="9525">
                <a:noFill/>
                <a:miter lim="800000"/>
                <a:headEnd/>
                <a:tailEnd/>
              </a:ln>
            </p:spPr>
            <p:txBody>
              <a:bodyPr wrap="none" anchor="ctr">
                <a:prstTxWarp prst="textNoShape">
                  <a:avLst/>
                </a:prstTxWarp>
              </a:bodyPr>
              <a:lstStyle/>
              <a:p>
                <a:endParaRPr lang="en-US"/>
              </a:p>
            </p:txBody>
          </p:sp>
          <p:sp>
            <p:nvSpPr>
              <p:cNvPr id="23" name="Rectangle 21"/>
              <p:cNvSpPr>
                <a:spLocks noChangeArrowheads="1"/>
              </p:cNvSpPr>
              <p:nvPr/>
            </p:nvSpPr>
            <p:spPr bwMode="auto">
              <a:xfrm>
                <a:off x="48" y="3412"/>
                <a:ext cx="96" cy="97"/>
              </a:xfrm>
              <a:prstGeom prst="rect">
                <a:avLst/>
              </a:prstGeom>
              <a:solidFill>
                <a:schemeClr val="bg1">
                  <a:alpha val="50195"/>
                </a:schemeClr>
              </a:solidFill>
              <a:ln w="9525">
                <a:noFill/>
                <a:miter lim="800000"/>
                <a:headEnd/>
                <a:tailEnd/>
              </a:ln>
            </p:spPr>
            <p:txBody>
              <a:bodyPr wrap="none" anchor="ctr">
                <a:prstTxWarp prst="textNoShape">
                  <a:avLst/>
                </a:prstTxWarp>
              </a:bodyPr>
              <a:lstStyle/>
              <a:p>
                <a:endParaRPr lang="en-US"/>
              </a:p>
            </p:txBody>
          </p:sp>
          <p:sp>
            <p:nvSpPr>
              <p:cNvPr id="24" name="Rectangle 22"/>
              <p:cNvSpPr>
                <a:spLocks noChangeArrowheads="1"/>
              </p:cNvSpPr>
              <p:nvPr/>
            </p:nvSpPr>
            <p:spPr bwMode="auto">
              <a:xfrm>
                <a:off x="48" y="3557"/>
                <a:ext cx="96" cy="97"/>
              </a:xfrm>
              <a:prstGeom prst="rect">
                <a:avLst/>
              </a:prstGeom>
              <a:solidFill>
                <a:schemeClr val="bg1">
                  <a:alpha val="50195"/>
                </a:schemeClr>
              </a:solidFill>
              <a:ln w="9525">
                <a:noFill/>
                <a:miter lim="800000"/>
                <a:headEnd/>
                <a:tailEnd/>
              </a:ln>
            </p:spPr>
            <p:txBody>
              <a:bodyPr wrap="none" anchor="ctr">
                <a:prstTxWarp prst="textNoShape">
                  <a:avLst/>
                </a:prstTxWarp>
              </a:bodyPr>
              <a:lstStyle/>
              <a:p>
                <a:endParaRPr lang="en-US"/>
              </a:p>
            </p:txBody>
          </p:sp>
          <p:sp>
            <p:nvSpPr>
              <p:cNvPr id="25" name="Rectangle 23"/>
              <p:cNvSpPr>
                <a:spLocks noChangeArrowheads="1"/>
              </p:cNvSpPr>
              <p:nvPr/>
            </p:nvSpPr>
            <p:spPr bwMode="auto">
              <a:xfrm>
                <a:off x="48" y="3702"/>
                <a:ext cx="96" cy="95"/>
              </a:xfrm>
              <a:prstGeom prst="rect">
                <a:avLst/>
              </a:prstGeom>
              <a:solidFill>
                <a:schemeClr val="bg1">
                  <a:alpha val="50195"/>
                </a:schemeClr>
              </a:solidFill>
              <a:ln w="9525">
                <a:noFill/>
                <a:miter lim="800000"/>
                <a:headEnd/>
                <a:tailEnd/>
              </a:ln>
            </p:spPr>
            <p:txBody>
              <a:bodyPr wrap="none" anchor="ctr">
                <a:prstTxWarp prst="textNoShape">
                  <a:avLst/>
                </a:prstTxWarp>
              </a:bodyPr>
              <a:lstStyle/>
              <a:p>
                <a:endParaRPr lang="en-US"/>
              </a:p>
            </p:txBody>
          </p:sp>
          <p:sp>
            <p:nvSpPr>
              <p:cNvPr id="26" name="Rectangle 24"/>
              <p:cNvSpPr>
                <a:spLocks noChangeArrowheads="1"/>
              </p:cNvSpPr>
              <p:nvPr/>
            </p:nvSpPr>
            <p:spPr bwMode="auto">
              <a:xfrm>
                <a:off x="48" y="3845"/>
                <a:ext cx="96" cy="97"/>
              </a:xfrm>
              <a:prstGeom prst="rect">
                <a:avLst/>
              </a:prstGeom>
              <a:solidFill>
                <a:schemeClr val="bg1">
                  <a:alpha val="50195"/>
                </a:schemeClr>
              </a:solidFill>
              <a:ln w="9525">
                <a:noFill/>
                <a:miter lim="800000"/>
                <a:headEnd/>
                <a:tailEnd/>
              </a:ln>
            </p:spPr>
            <p:txBody>
              <a:bodyPr wrap="none" anchor="ctr">
                <a:prstTxWarp prst="textNoShape">
                  <a:avLst/>
                </a:prstTxWarp>
              </a:bodyPr>
              <a:lstStyle/>
              <a:p>
                <a:endParaRPr lang="en-US"/>
              </a:p>
            </p:txBody>
          </p:sp>
          <p:sp>
            <p:nvSpPr>
              <p:cNvPr id="27" name="Rectangle 25"/>
              <p:cNvSpPr>
                <a:spLocks noChangeArrowheads="1"/>
              </p:cNvSpPr>
              <p:nvPr/>
            </p:nvSpPr>
            <p:spPr bwMode="auto">
              <a:xfrm>
                <a:off x="48" y="3990"/>
                <a:ext cx="96" cy="96"/>
              </a:xfrm>
              <a:prstGeom prst="rect">
                <a:avLst/>
              </a:prstGeom>
              <a:solidFill>
                <a:schemeClr val="bg1">
                  <a:alpha val="50195"/>
                </a:schemeClr>
              </a:solidFill>
              <a:ln w="9525">
                <a:noFill/>
                <a:miter lim="800000"/>
                <a:headEnd/>
                <a:tailEnd/>
              </a:ln>
            </p:spPr>
            <p:txBody>
              <a:bodyPr wrap="none" anchor="ctr">
                <a:prstTxWarp prst="textNoShape">
                  <a:avLst/>
                </a:prstTxWarp>
              </a:bodyPr>
              <a:lstStyle/>
              <a:p>
                <a:endParaRPr lang="en-US"/>
              </a:p>
            </p:txBody>
          </p:sp>
          <p:sp>
            <p:nvSpPr>
              <p:cNvPr id="28" name="Rectangle 26"/>
              <p:cNvSpPr>
                <a:spLocks noChangeArrowheads="1"/>
              </p:cNvSpPr>
              <p:nvPr/>
            </p:nvSpPr>
            <p:spPr bwMode="auto">
              <a:xfrm>
                <a:off x="48" y="4134"/>
                <a:ext cx="96" cy="95"/>
              </a:xfrm>
              <a:prstGeom prst="rect">
                <a:avLst/>
              </a:prstGeom>
              <a:solidFill>
                <a:schemeClr val="bg1">
                  <a:alpha val="50195"/>
                </a:schemeClr>
              </a:solidFill>
              <a:ln w="9525">
                <a:noFill/>
                <a:miter lim="800000"/>
                <a:headEnd/>
                <a:tailEnd/>
              </a:ln>
            </p:spPr>
            <p:txBody>
              <a:bodyPr wrap="none" anchor="ctr">
                <a:prstTxWarp prst="textNoShape">
                  <a:avLst/>
                </a:prstTxWarp>
              </a:bodyPr>
              <a:lstStyle/>
              <a:p>
                <a:endParaRPr lang="en-US"/>
              </a:p>
            </p:txBody>
          </p:sp>
          <p:sp>
            <p:nvSpPr>
              <p:cNvPr id="29" name="Rectangle 27"/>
              <p:cNvSpPr>
                <a:spLocks noChangeArrowheads="1"/>
              </p:cNvSpPr>
              <p:nvPr/>
            </p:nvSpPr>
            <p:spPr bwMode="auto">
              <a:xfrm>
                <a:off x="48" y="103"/>
                <a:ext cx="96" cy="94"/>
              </a:xfrm>
              <a:prstGeom prst="rect">
                <a:avLst/>
              </a:prstGeom>
              <a:solidFill>
                <a:schemeClr val="bg1">
                  <a:alpha val="50195"/>
                </a:schemeClr>
              </a:solidFill>
              <a:ln w="9525">
                <a:noFill/>
                <a:miter lim="800000"/>
                <a:headEnd/>
                <a:tailEnd/>
              </a:ln>
            </p:spPr>
            <p:txBody>
              <a:bodyPr wrap="none" anchor="ctr">
                <a:prstTxWarp prst="textNoShape">
                  <a:avLst/>
                </a:prstTxWarp>
              </a:bodyPr>
              <a:lstStyle/>
              <a:p>
                <a:endParaRPr lang="en-US"/>
              </a:p>
            </p:txBody>
          </p:sp>
          <p:sp>
            <p:nvSpPr>
              <p:cNvPr id="30" name="Rectangle 28"/>
              <p:cNvSpPr>
                <a:spLocks noChangeArrowheads="1"/>
              </p:cNvSpPr>
              <p:nvPr/>
            </p:nvSpPr>
            <p:spPr bwMode="auto">
              <a:xfrm>
                <a:off x="48" y="246"/>
                <a:ext cx="96" cy="96"/>
              </a:xfrm>
              <a:prstGeom prst="rect">
                <a:avLst/>
              </a:prstGeom>
              <a:solidFill>
                <a:schemeClr val="bg1">
                  <a:alpha val="50195"/>
                </a:schemeClr>
              </a:solidFill>
              <a:ln w="9525">
                <a:noFill/>
                <a:miter lim="800000"/>
                <a:headEnd/>
                <a:tailEnd/>
              </a:ln>
            </p:spPr>
            <p:txBody>
              <a:bodyPr wrap="none" anchor="ctr">
                <a:prstTxWarp prst="textNoShape">
                  <a:avLst/>
                </a:prstTxWarp>
              </a:bodyPr>
              <a:lstStyle/>
              <a:p>
                <a:endParaRPr lang="en-US"/>
              </a:p>
            </p:txBody>
          </p:sp>
          <p:sp>
            <p:nvSpPr>
              <p:cNvPr id="31" name="Rectangle 29"/>
              <p:cNvSpPr>
                <a:spLocks noChangeArrowheads="1"/>
              </p:cNvSpPr>
              <p:nvPr/>
            </p:nvSpPr>
            <p:spPr bwMode="auto">
              <a:xfrm>
                <a:off x="48" y="391"/>
                <a:ext cx="96" cy="96"/>
              </a:xfrm>
              <a:prstGeom prst="rect">
                <a:avLst/>
              </a:prstGeom>
              <a:solidFill>
                <a:schemeClr val="bg1">
                  <a:alpha val="50195"/>
                </a:schemeClr>
              </a:solidFill>
              <a:ln w="9525">
                <a:noFill/>
                <a:miter lim="800000"/>
                <a:headEnd/>
                <a:tailEnd/>
              </a:ln>
            </p:spPr>
            <p:txBody>
              <a:bodyPr wrap="none" anchor="ctr">
                <a:prstTxWarp prst="textNoShape">
                  <a:avLst/>
                </a:prstTxWarp>
              </a:bodyPr>
              <a:lstStyle/>
              <a:p>
                <a:endParaRPr lang="en-US"/>
              </a:p>
            </p:txBody>
          </p:sp>
          <p:sp>
            <p:nvSpPr>
              <p:cNvPr id="32" name="Rectangle 30"/>
              <p:cNvSpPr>
                <a:spLocks noChangeArrowheads="1"/>
              </p:cNvSpPr>
              <p:nvPr/>
            </p:nvSpPr>
            <p:spPr bwMode="auto">
              <a:xfrm>
                <a:off x="48" y="535"/>
                <a:ext cx="96" cy="95"/>
              </a:xfrm>
              <a:prstGeom prst="rect">
                <a:avLst/>
              </a:prstGeom>
              <a:solidFill>
                <a:schemeClr val="bg1">
                  <a:alpha val="50195"/>
                </a:schemeClr>
              </a:solidFill>
              <a:ln w="9525">
                <a:noFill/>
                <a:miter lim="800000"/>
                <a:headEnd/>
                <a:tailEnd/>
              </a:ln>
            </p:spPr>
            <p:txBody>
              <a:bodyPr wrap="none" anchor="ctr">
                <a:prstTxWarp prst="textNoShape">
                  <a:avLst/>
                </a:prstTxWarp>
              </a:bodyPr>
              <a:lstStyle/>
              <a:p>
                <a:endParaRPr lang="en-US"/>
              </a:p>
            </p:txBody>
          </p:sp>
          <p:sp>
            <p:nvSpPr>
              <p:cNvPr id="33" name="Rectangle 31"/>
              <p:cNvSpPr>
                <a:spLocks noChangeArrowheads="1"/>
              </p:cNvSpPr>
              <p:nvPr/>
            </p:nvSpPr>
            <p:spPr bwMode="auto">
              <a:xfrm>
                <a:off x="48" y="678"/>
                <a:ext cx="96" cy="97"/>
              </a:xfrm>
              <a:prstGeom prst="rect">
                <a:avLst/>
              </a:prstGeom>
              <a:solidFill>
                <a:schemeClr val="bg1">
                  <a:alpha val="50195"/>
                </a:schemeClr>
              </a:solidFill>
              <a:ln w="9525">
                <a:noFill/>
                <a:miter lim="800000"/>
                <a:headEnd/>
                <a:tailEnd/>
              </a:ln>
            </p:spPr>
            <p:txBody>
              <a:bodyPr wrap="none" anchor="ctr">
                <a:prstTxWarp prst="textNoShape">
                  <a:avLst/>
                </a:prstTxWarp>
              </a:bodyPr>
              <a:lstStyle/>
              <a:p>
                <a:endParaRPr lang="en-US"/>
              </a:p>
            </p:txBody>
          </p:sp>
          <p:sp>
            <p:nvSpPr>
              <p:cNvPr id="34" name="Rectangle 32"/>
              <p:cNvSpPr>
                <a:spLocks noChangeArrowheads="1"/>
              </p:cNvSpPr>
              <p:nvPr/>
            </p:nvSpPr>
            <p:spPr bwMode="auto">
              <a:xfrm>
                <a:off x="48" y="823"/>
                <a:ext cx="96" cy="97"/>
              </a:xfrm>
              <a:prstGeom prst="rect">
                <a:avLst/>
              </a:prstGeom>
              <a:solidFill>
                <a:schemeClr val="bg1">
                  <a:alpha val="50195"/>
                </a:schemeClr>
              </a:solidFill>
              <a:ln w="9525">
                <a:noFill/>
                <a:miter lim="800000"/>
                <a:headEnd/>
                <a:tailEnd/>
              </a:ln>
            </p:spPr>
            <p:txBody>
              <a:bodyPr wrap="none" anchor="ctr">
                <a:prstTxWarp prst="textNoShape">
                  <a:avLst/>
                </a:prstTxWarp>
              </a:bodyPr>
              <a:lstStyle/>
              <a:p>
                <a:endParaRPr lang="en-US"/>
              </a:p>
            </p:txBody>
          </p:sp>
          <p:sp>
            <p:nvSpPr>
              <p:cNvPr id="35" name="Rectangle 33"/>
              <p:cNvSpPr>
                <a:spLocks noChangeArrowheads="1"/>
              </p:cNvSpPr>
              <p:nvPr/>
            </p:nvSpPr>
            <p:spPr bwMode="auto">
              <a:xfrm>
                <a:off x="48" y="968"/>
                <a:ext cx="96" cy="95"/>
              </a:xfrm>
              <a:prstGeom prst="rect">
                <a:avLst/>
              </a:prstGeom>
              <a:solidFill>
                <a:schemeClr val="bg1">
                  <a:alpha val="50195"/>
                </a:schemeClr>
              </a:solidFill>
              <a:ln w="9525">
                <a:noFill/>
                <a:miter lim="800000"/>
                <a:headEnd/>
                <a:tailEnd/>
              </a:ln>
            </p:spPr>
            <p:txBody>
              <a:bodyPr wrap="none" anchor="ctr">
                <a:prstTxWarp prst="textNoShape">
                  <a:avLst/>
                </a:prstTxWarp>
              </a:bodyPr>
              <a:lstStyle/>
              <a:p>
                <a:endParaRPr lang="en-US"/>
              </a:p>
            </p:txBody>
          </p:sp>
        </p:grpSp>
      </p:grpSp>
      <p:sp>
        <p:nvSpPr>
          <p:cNvPr id="3106" name="Rectangle 34"/>
          <p:cNvSpPr>
            <a:spLocks noGrp="1" noChangeArrowheads="1"/>
          </p:cNvSpPr>
          <p:nvPr>
            <p:ph type="ctrTitle" sz="quarter"/>
          </p:nvPr>
        </p:nvSpPr>
        <p:spPr>
          <a:xfrm>
            <a:off x="1143000" y="2286000"/>
            <a:ext cx="7772400" cy="1143000"/>
          </a:xfrm>
        </p:spPr>
        <p:txBody>
          <a:bodyPr/>
          <a:lstStyle>
            <a:lvl1pPr>
              <a:defRPr>
                <a:solidFill>
                  <a:srgbClr val="00FFFF"/>
                </a:solidFill>
              </a:defRPr>
            </a:lvl1pPr>
          </a:lstStyle>
          <a:p>
            <a:r>
              <a:rPr lang="en-US"/>
              <a:t>Click to edit Master title style</a:t>
            </a:r>
          </a:p>
        </p:txBody>
      </p:sp>
      <p:sp>
        <p:nvSpPr>
          <p:cNvPr id="3107" name="Rectangle 35"/>
          <p:cNvSpPr>
            <a:spLocks noGrp="1" noChangeArrowheads="1"/>
          </p:cNvSpPr>
          <p:nvPr>
            <p:ph type="subTitle" sz="quarter" idx="1"/>
          </p:nvPr>
        </p:nvSpPr>
        <p:spPr>
          <a:xfrm>
            <a:off x="1828800" y="3886200"/>
            <a:ext cx="6400800" cy="1752600"/>
          </a:xfrm>
        </p:spPr>
        <p:txBody>
          <a:bodyPr lIns="92075" tIns="46038" rIns="92075" bIns="46038"/>
          <a:lstStyle>
            <a:lvl1pPr marL="0" indent="0" algn="ctr">
              <a:buFont typeface="Wingdings" pitchFamily="2" charset="2"/>
              <a:buNone/>
              <a:defRPr>
                <a:solidFill>
                  <a:srgbClr val="FFFFFF"/>
                </a:solidFill>
              </a:defRPr>
            </a:lvl1pPr>
          </a:lstStyle>
          <a:p>
            <a:r>
              <a:rPr lang="en-US"/>
              <a:t>Click to edit Master subtitle style</a:t>
            </a:r>
          </a:p>
        </p:txBody>
      </p:sp>
      <p:sp>
        <p:nvSpPr>
          <p:cNvPr id="36" name="Rectangle 36"/>
          <p:cNvSpPr>
            <a:spLocks noGrp="1" noChangeArrowheads="1"/>
          </p:cNvSpPr>
          <p:nvPr>
            <p:ph type="dt" sz="quarter" idx="10"/>
          </p:nvPr>
        </p:nvSpPr>
        <p:spPr bwMode="auto">
          <a:xfrm>
            <a:off x="1143000" y="6248400"/>
            <a:ext cx="1905000" cy="457200"/>
          </a:xfrm>
          <a:prstGeom prst="rect">
            <a:avLst/>
          </a:prstGeom>
          <a:ln>
            <a:miter lim="800000"/>
            <a:headEnd/>
            <a:tailEnd/>
          </a:ln>
        </p:spPr>
        <p:txBody>
          <a:bodyPr vert="horz" wrap="square" lIns="92075" tIns="46038" rIns="92075" bIns="46038" numCol="1" anchor="ctr" anchorCtr="0" compatLnSpc="1">
            <a:prstTxWarp prst="textNoShape">
              <a:avLst/>
            </a:prstTxWarp>
          </a:bodyPr>
          <a:lstStyle>
            <a:lvl1pPr>
              <a:defRPr sz="1400">
                <a:solidFill>
                  <a:srgbClr val="FFFFFF"/>
                </a:solidFill>
                <a:latin typeface="Times New Roman" pitchFamily="18" charset="0"/>
                <a:ea typeface="+mn-ea"/>
                <a:cs typeface="+mn-cs"/>
              </a:defRPr>
            </a:lvl1pPr>
          </a:lstStyle>
          <a:p>
            <a:pPr>
              <a:defRPr/>
            </a:pPr>
            <a:endParaRPr lang="en-US"/>
          </a:p>
        </p:txBody>
      </p:sp>
      <p:sp>
        <p:nvSpPr>
          <p:cNvPr id="37" name="Rectangle 37"/>
          <p:cNvSpPr>
            <a:spLocks noGrp="1" noChangeArrowheads="1"/>
          </p:cNvSpPr>
          <p:nvPr>
            <p:ph type="ftr" sz="quarter" idx="11"/>
          </p:nvPr>
        </p:nvSpPr>
        <p:spPr bwMode="auto">
          <a:xfrm>
            <a:off x="3581400" y="6248400"/>
            <a:ext cx="2895600" cy="457200"/>
          </a:xfrm>
          <a:prstGeom prst="rect">
            <a:avLst/>
          </a:prstGeom>
          <a:ln>
            <a:miter lim="800000"/>
            <a:headEnd/>
            <a:tailEnd/>
          </a:ln>
        </p:spPr>
        <p:txBody>
          <a:bodyPr vert="horz" wrap="square" lIns="92075" tIns="46038" rIns="92075" bIns="46038" numCol="1" anchor="ctr" anchorCtr="0" compatLnSpc="1">
            <a:prstTxWarp prst="textNoShape">
              <a:avLst/>
            </a:prstTxWarp>
          </a:bodyPr>
          <a:lstStyle>
            <a:lvl1pPr algn="ctr">
              <a:defRPr sz="1400">
                <a:solidFill>
                  <a:srgbClr val="FFFFFF"/>
                </a:solidFill>
                <a:latin typeface="Times New Roman" pitchFamily="18" charset="0"/>
                <a:ea typeface="+mn-ea"/>
                <a:cs typeface="+mn-cs"/>
              </a:defRPr>
            </a:lvl1pPr>
          </a:lstStyle>
          <a:p>
            <a:pPr>
              <a:defRPr/>
            </a:pPr>
            <a:endParaRPr lang="en-US"/>
          </a:p>
        </p:txBody>
      </p:sp>
      <p:sp>
        <p:nvSpPr>
          <p:cNvPr id="38" name="Rectangle 38"/>
          <p:cNvSpPr>
            <a:spLocks noGrp="1" noChangeArrowheads="1"/>
          </p:cNvSpPr>
          <p:nvPr>
            <p:ph type="sldNum" sz="quarter" idx="12"/>
          </p:nvPr>
        </p:nvSpPr>
        <p:spPr bwMode="auto">
          <a:xfrm>
            <a:off x="7010400" y="6248400"/>
            <a:ext cx="1905000" cy="457200"/>
          </a:xfrm>
          <a:prstGeom prst="rect">
            <a:avLst/>
          </a:prstGeom>
          <a:ln>
            <a:miter lim="800000"/>
            <a:headEnd/>
            <a:tailEnd/>
          </a:ln>
        </p:spPr>
        <p:txBody>
          <a:bodyPr vert="horz" wrap="square" lIns="92075" tIns="46038" rIns="92075" bIns="46038" numCol="1" anchor="ctr" anchorCtr="0" compatLnSpc="1">
            <a:prstTxWarp prst="textNoShape">
              <a:avLst/>
            </a:prstTxWarp>
          </a:bodyPr>
          <a:lstStyle>
            <a:lvl1pPr algn="r">
              <a:defRPr sz="1400">
                <a:solidFill>
                  <a:srgbClr val="FFFFFF"/>
                </a:solidFill>
              </a:defRPr>
            </a:lvl1pPr>
          </a:lstStyle>
          <a:p>
            <a:fld id="{1CC6B377-A3E5-3240-B0F2-C2D73DE24415}" type="slidenum">
              <a:rPr lang="en-US"/>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22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22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1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22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219200"/>
            <a:ext cx="3886200" cy="5181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24400" y="1219200"/>
            <a:ext cx="3886200" cy="5181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22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30"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30"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le and Text">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88337" y="1724093"/>
            <a:ext cx="3886839" cy="4257675"/>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itle 4"/>
          <p:cNvSpPr>
            <a:spLocks noGrp="1" noChangeArrowheads="1"/>
          </p:cNvSpPr>
          <p:nvPr>
            <p:ph type="title"/>
          </p:nvPr>
        </p:nvSpPr>
        <p:spPr bwMode="auto">
          <a:xfrm>
            <a:off x="800894" y="348505"/>
            <a:ext cx="7542212" cy="1120775"/>
          </a:xfrm>
          <a:prstGeom prst="rect">
            <a:avLst/>
          </a:prstGeom>
          <a:noFill/>
          <a:ln w="9525">
            <a:noFill/>
            <a:miter lim="800000"/>
            <a:headEnd/>
            <a:tailEnd/>
          </a:ln>
        </p:spPr>
        <p:txBody>
          <a:bodyPr/>
          <a:lstStyle/>
          <a:p>
            <a:pPr lvl="0"/>
            <a:r>
              <a:rPr lang="en-US" dirty="0" smtClean="0"/>
              <a:t>Click to edit Master title style</a:t>
            </a:r>
          </a:p>
        </p:txBody>
      </p:sp>
      <p:sp>
        <p:nvSpPr>
          <p:cNvPr id="4" name="Rectangle 6"/>
          <p:cNvSpPr>
            <a:spLocks noGrp="1" noChangeArrowheads="1"/>
          </p:cNvSpPr>
          <p:nvPr>
            <p:ph type="sldNum" sz="quarter" idx="10"/>
          </p:nvPr>
        </p:nvSpPr>
        <p:spPr/>
        <p:txBody>
          <a:bodyPr/>
          <a:lstStyle>
            <a:lvl1pPr fontAlgn="auto">
              <a:spcBef>
                <a:spcPts val="0"/>
              </a:spcBef>
              <a:spcAft>
                <a:spcPts val="0"/>
              </a:spcAft>
              <a:defRPr/>
            </a:lvl1pPr>
          </a:lstStyle>
          <a:p>
            <a:pPr>
              <a:defRPr/>
            </a:pPr>
            <a:fld id="{0DEDA484-51F5-4647-A449-5A35508BE296}" type="slidenum">
              <a:rPr lang="en-US"/>
              <a:pPr>
                <a:defRPr/>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23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23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23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4"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6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4" y="1435103"/>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23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23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23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304800"/>
            <a:ext cx="1981200" cy="60960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304800"/>
            <a:ext cx="5791200" cy="6096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236.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685800" y="304800"/>
            <a:ext cx="7924800" cy="8382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685800" y="1219200"/>
            <a:ext cx="7924800" cy="5181600"/>
          </a:xfrm>
        </p:spPr>
        <p:txBody>
          <a:bodyPr/>
          <a:lstStyle/>
          <a:p>
            <a:pPr lvl="0"/>
            <a:endParaRPr lang="en-US" noProof="0" smtClean="0"/>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237.xml><?xml version="1.0" encoding="utf-8"?>
<p:sldLayout xmlns:a="http://schemas.openxmlformats.org/drawingml/2006/main" xmlns:r="http://schemas.openxmlformats.org/officeDocument/2006/relationships" xmlns:p="http://schemas.openxmlformats.org/presentationml/2006/main" type="chart" preserve="1">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685800" y="304800"/>
            <a:ext cx="7924800" cy="838200"/>
          </a:xfrm>
        </p:spPr>
        <p:txBody>
          <a:bodyPr/>
          <a:lstStyle/>
          <a:p>
            <a:r>
              <a:rPr lang="en-US" smtClean="0"/>
              <a:t>Click to edit Master title style</a:t>
            </a:r>
            <a:endParaRPr lang="en-US"/>
          </a:p>
        </p:txBody>
      </p:sp>
      <p:sp>
        <p:nvSpPr>
          <p:cNvPr id="3" name="Chart Placeholder 2"/>
          <p:cNvSpPr>
            <a:spLocks noGrp="1"/>
          </p:cNvSpPr>
          <p:nvPr>
            <p:ph type="chart" idx="1"/>
          </p:nvPr>
        </p:nvSpPr>
        <p:spPr>
          <a:xfrm>
            <a:off x="685800" y="1219200"/>
            <a:ext cx="7924800" cy="5181600"/>
          </a:xfrm>
        </p:spPr>
        <p:txBody>
          <a:bodyPr/>
          <a:lstStyle/>
          <a:p>
            <a:pPr lvl="0"/>
            <a:endParaRPr lang="en-US" noProof="0" smtClean="0"/>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238.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4" descr="RTP_SlideBackground-ASCO-GI-13_v1fr-Title.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98" name="Rectangle 2"/>
          <p:cNvSpPr>
            <a:spLocks noGrp="1" noChangeArrowheads="1"/>
          </p:cNvSpPr>
          <p:nvPr>
            <p:ph type="ctrTitle"/>
          </p:nvPr>
        </p:nvSpPr>
        <p:spPr>
          <a:xfrm>
            <a:off x="685800" y="1981200"/>
            <a:ext cx="7772400" cy="1143000"/>
          </a:xfrm>
        </p:spPr>
        <p:txBody>
          <a:bodyPr/>
          <a:lstStyle>
            <a:lvl1pPr algn="ctr">
              <a:defRPr sz="2300"/>
            </a:lvl1pPr>
          </a:lstStyle>
          <a:p>
            <a:pPr lvl="0"/>
            <a:r>
              <a:rPr lang="en-US" noProof="0" smtClean="0"/>
              <a:t>Click to edit Master title style</a:t>
            </a:r>
          </a:p>
        </p:txBody>
      </p:sp>
      <p:sp>
        <p:nvSpPr>
          <p:cNvPr id="4099" name="Rectangle 3"/>
          <p:cNvSpPr>
            <a:spLocks noGrp="1" noChangeArrowheads="1"/>
          </p:cNvSpPr>
          <p:nvPr>
            <p:ph type="subTitle" idx="1"/>
          </p:nvPr>
        </p:nvSpPr>
        <p:spPr>
          <a:xfrm>
            <a:off x="1371600" y="3886200"/>
            <a:ext cx="6400800" cy="1752600"/>
          </a:xfrm>
        </p:spPr>
        <p:txBody>
          <a:bodyPr/>
          <a:lstStyle>
            <a:lvl1pPr marL="0" indent="0" algn="ctr">
              <a:buFontTx/>
              <a:buNone/>
              <a:defRPr/>
            </a:lvl1pPr>
          </a:lstStyle>
          <a:p>
            <a:pPr lvl="0"/>
            <a:r>
              <a:rPr lang="en-US" noProof="0" smtClean="0"/>
              <a:t>Click to edit Master subtitle style</a:t>
            </a:r>
          </a:p>
        </p:txBody>
      </p:sp>
    </p:spTree>
    <p:extLst>
      <p:ext uri="{BB962C8B-B14F-4D97-AF65-F5344CB8AC3E}">
        <p14:creationId xmlns:p14="http://schemas.microsoft.com/office/powerpoint/2010/main" val="406157723"/>
      </p:ext>
    </p:extLst>
  </p:cSld>
  <p:clrMapOvr>
    <a:masterClrMapping/>
  </p:clrMapOvr>
  <p:transition xmlns:p14="http://schemas.microsoft.com/office/powerpoint/2010/main" advClick="0"/>
</p:sldLayout>
</file>

<file path=ppt/slideLayouts/slideLayout23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134610573"/>
      </p:ext>
    </p:extLst>
  </p:cSld>
  <p:clrMapOvr>
    <a:masterClrMapping/>
  </p:clrMapOvr>
  <p:transition xmlns:p14="http://schemas.microsoft.com/office/powerpoint/2010/main" advClick="0"/>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bwMode="invGray"/>
        <p:txBody>
          <a:bodyPr/>
          <a:lstStyle>
            <a:lvl1pPr fontAlgn="auto">
              <a:spcBef>
                <a:spcPts val="0"/>
              </a:spcBef>
              <a:spcAft>
                <a:spcPts val="0"/>
              </a:spcAft>
              <a:defRPr/>
            </a:lvl1pPr>
          </a:lstStyle>
          <a:p>
            <a:pPr>
              <a:defRPr/>
            </a:pPr>
            <a:fld id="{12F3CF21-6A7D-4B13-A402-4B0DCE8D4B69}" type="slidenum">
              <a:rPr lang="en-US"/>
              <a:pPr>
                <a:defRPr/>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24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868422959"/>
      </p:ext>
    </p:extLst>
  </p:cSld>
  <p:clrMapOvr>
    <a:masterClrMapping/>
  </p:clrMapOvr>
  <p:transition xmlns:p14="http://schemas.microsoft.com/office/powerpoint/2010/main" advClick="0"/>
</p:sldLayout>
</file>

<file path=ppt/slideLayouts/slideLayout24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462088"/>
            <a:ext cx="3810000" cy="50276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462088"/>
            <a:ext cx="3810000" cy="50276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373715194"/>
      </p:ext>
    </p:extLst>
  </p:cSld>
  <p:clrMapOvr>
    <a:masterClrMapping/>
  </p:clrMapOvr>
  <p:transition xmlns:p14="http://schemas.microsoft.com/office/powerpoint/2010/main" advClick="0"/>
</p:sldLayout>
</file>

<file path=ppt/slideLayouts/slideLayout24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623754626"/>
      </p:ext>
    </p:extLst>
  </p:cSld>
  <p:clrMapOvr>
    <a:masterClrMapping/>
  </p:clrMapOvr>
  <p:transition xmlns:p14="http://schemas.microsoft.com/office/powerpoint/2010/main" advClick="0"/>
</p:sldLayout>
</file>

<file path=ppt/slideLayouts/slideLayout24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156978807"/>
      </p:ext>
    </p:extLst>
  </p:cSld>
  <p:clrMapOvr>
    <a:masterClrMapping/>
  </p:clrMapOvr>
  <p:transition xmlns:p14="http://schemas.microsoft.com/office/powerpoint/2010/main" advClick="0"/>
</p:sldLayout>
</file>

<file path=ppt/slideLayouts/slideLayout24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133937997"/>
      </p:ext>
    </p:extLst>
  </p:cSld>
  <p:clrMapOvr>
    <a:masterClrMapping/>
  </p:clrMapOvr>
  <p:transition xmlns:p14="http://schemas.microsoft.com/office/powerpoint/2010/main" advClick="0"/>
</p:sldLayout>
</file>

<file path=ppt/slideLayouts/slideLayout24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465135549"/>
      </p:ext>
    </p:extLst>
  </p:cSld>
  <p:clrMapOvr>
    <a:masterClrMapping/>
  </p:clrMapOvr>
  <p:transition xmlns:p14="http://schemas.microsoft.com/office/powerpoint/2010/main" advClick="0"/>
</p:sldLayout>
</file>

<file path=ppt/slideLayouts/slideLayout24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84041434"/>
      </p:ext>
    </p:extLst>
  </p:cSld>
  <p:clrMapOvr>
    <a:masterClrMapping/>
  </p:clrMapOvr>
  <p:transition xmlns:p14="http://schemas.microsoft.com/office/powerpoint/2010/main" advClick="0"/>
</p:sldLayout>
</file>

<file path=ppt/slideLayouts/slideLayout24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668400132"/>
      </p:ext>
    </p:extLst>
  </p:cSld>
  <p:clrMapOvr>
    <a:masterClrMapping/>
  </p:clrMapOvr>
  <p:transition xmlns:p14="http://schemas.microsoft.com/office/powerpoint/2010/main" advClick="0"/>
</p:sldLayout>
</file>

<file path=ppt/slideLayouts/slideLayout24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0"/>
            <a:ext cx="1943100" cy="64897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0"/>
            <a:ext cx="5676900" cy="64897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893884634"/>
      </p:ext>
    </p:extLst>
  </p:cSld>
  <p:clrMapOvr>
    <a:masterClrMapping/>
  </p:clrMapOvr>
  <p:transition xmlns:p14="http://schemas.microsoft.com/office/powerpoint/2010/main" advClick="0"/>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2_Section Header">
    <p:spTree>
      <p:nvGrpSpPr>
        <p:cNvPr id="1" name=""/>
        <p:cNvGrpSpPr/>
        <p:nvPr/>
      </p:nvGrpSpPr>
      <p:grpSpPr>
        <a:xfrm>
          <a:off x="0" y="0"/>
          <a:ext cx="0" cy="0"/>
          <a:chOff x="0" y="0"/>
          <a:chExt cx="0" cy="0"/>
        </a:xfrm>
      </p:grpSpPr>
      <p:sp>
        <p:nvSpPr>
          <p:cNvPr id="7" name="Title 4"/>
          <p:cNvSpPr>
            <a:spLocks noGrp="1"/>
          </p:cNvSpPr>
          <p:nvPr>
            <p:ph type="ctrTitle" idx="4294967295"/>
          </p:nvPr>
        </p:nvSpPr>
        <p:spPr bwMode="invGray">
          <a:xfrm>
            <a:off x="805658" y="2089483"/>
            <a:ext cx="7532687" cy="1470025"/>
          </a:xfrm>
        </p:spPr>
        <p:txBody>
          <a:bodyPr/>
          <a:lstStyle>
            <a:lvl1pPr algn="ctr">
              <a:defRPr sz="3200"/>
            </a:lvl1pPr>
          </a:lstStyle>
          <a:p>
            <a:r>
              <a:rPr lang="en-US" dirty="0" smtClean="0"/>
              <a:t>Welcome and Introductions</a:t>
            </a:r>
          </a:p>
        </p:txBody>
      </p:sp>
      <p:sp>
        <p:nvSpPr>
          <p:cNvPr id="8" name="Subtitle 3"/>
          <p:cNvSpPr>
            <a:spLocks noGrp="1"/>
          </p:cNvSpPr>
          <p:nvPr>
            <p:ph type="subTitle" idx="4294967295"/>
          </p:nvPr>
        </p:nvSpPr>
        <p:spPr bwMode="invGray">
          <a:xfrm>
            <a:off x="808038" y="3886200"/>
            <a:ext cx="7532687" cy="1752600"/>
          </a:xfrm>
        </p:spPr>
        <p:txBody>
          <a:bodyPr/>
          <a:lstStyle>
            <a:lvl1pPr algn="ctr">
              <a:buNone/>
              <a:defRPr/>
            </a:lvl1pPr>
          </a:lstStyle>
          <a:p>
            <a:endParaRPr lang="en-US" dirty="0" smtClean="0"/>
          </a:p>
        </p:txBody>
      </p:sp>
      <p:sp>
        <p:nvSpPr>
          <p:cNvPr id="4" name="Rectangle 6"/>
          <p:cNvSpPr>
            <a:spLocks noGrp="1" noChangeArrowheads="1"/>
          </p:cNvSpPr>
          <p:nvPr>
            <p:ph type="sldNum" sz="quarter" idx="10"/>
          </p:nvPr>
        </p:nvSpPr>
        <p:spPr bwMode="invGray"/>
        <p:txBody>
          <a:bodyPr/>
          <a:lstStyle>
            <a:lvl1pPr fontAlgn="auto">
              <a:spcBef>
                <a:spcPts val="0"/>
              </a:spcBef>
              <a:spcAft>
                <a:spcPts val="0"/>
              </a:spcAft>
              <a:defRPr>
                <a:solidFill>
                  <a:srgbClr val="FFFFFF"/>
                </a:solidFill>
              </a:defRPr>
            </a:lvl1pPr>
          </a:lstStyle>
          <a:p>
            <a:pPr>
              <a:defRPr/>
            </a:pPr>
            <a:fld id="{48E22C86-C314-44DC-8563-D9E6F36FBFA1}" type="slidenum">
              <a:rPr lang="en-US"/>
              <a:pPr>
                <a:defRPr/>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3_Section Header">
    <p:spTree>
      <p:nvGrpSpPr>
        <p:cNvPr id="1" name=""/>
        <p:cNvGrpSpPr/>
        <p:nvPr/>
      </p:nvGrpSpPr>
      <p:grpSpPr>
        <a:xfrm>
          <a:off x="0" y="0"/>
          <a:ext cx="0" cy="0"/>
          <a:chOff x="0" y="0"/>
          <a:chExt cx="0" cy="0"/>
        </a:xfrm>
      </p:grpSpPr>
      <p:sp>
        <p:nvSpPr>
          <p:cNvPr id="8" name="Subtitle 3"/>
          <p:cNvSpPr>
            <a:spLocks noGrp="1"/>
          </p:cNvSpPr>
          <p:nvPr>
            <p:ph type="subTitle" idx="4294967295"/>
          </p:nvPr>
        </p:nvSpPr>
        <p:spPr bwMode="invGray">
          <a:xfrm>
            <a:off x="808038" y="3886200"/>
            <a:ext cx="7532687" cy="1752600"/>
          </a:xfrm>
        </p:spPr>
        <p:txBody>
          <a:bodyPr/>
          <a:lstStyle>
            <a:lvl1pPr algn="ctr">
              <a:buNone/>
              <a:defRPr/>
            </a:lvl1pPr>
          </a:lstStyle>
          <a:p>
            <a:endParaRPr lang="en-US" dirty="0" smtClean="0"/>
          </a:p>
        </p:txBody>
      </p:sp>
      <p:sp>
        <p:nvSpPr>
          <p:cNvPr id="3" name="Rectangle 6"/>
          <p:cNvSpPr>
            <a:spLocks noGrp="1" noChangeArrowheads="1"/>
          </p:cNvSpPr>
          <p:nvPr>
            <p:ph type="sldNum" sz="quarter" idx="10"/>
          </p:nvPr>
        </p:nvSpPr>
        <p:spPr bwMode="invGray"/>
        <p:txBody>
          <a:bodyPr/>
          <a:lstStyle>
            <a:lvl1pPr fontAlgn="auto">
              <a:spcBef>
                <a:spcPts val="0"/>
              </a:spcBef>
              <a:spcAft>
                <a:spcPts val="0"/>
              </a:spcAft>
              <a:defRPr>
                <a:solidFill>
                  <a:srgbClr val="FFFFFF"/>
                </a:solidFill>
              </a:defRPr>
            </a:lvl1pPr>
          </a:lstStyle>
          <a:p>
            <a:pPr>
              <a:defRPr/>
            </a:pPr>
            <a:fld id="{554E4FBB-AFF8-4424-B666-DE2CAB508C1E}" type="slidenum">
              <a:rPr lang="en-US"/>
              <a:pPr>
                <a:defRPr/>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Title Only">
    <p:spTree>
      <p:nvGrpSpPr>
        <p:cNvPr id="1" name=""/>
        <p:cNvGrpSpPr/>
        <p:nvPr/>
      </p:nvGrpSpPr>
      <p:grpSpPr>
        <a:xfrm>
          <a:off x="0" y="0"/>
          <a:ext cx="0" cy="0"/>
          <a:chOff x="0" y="0"/>
          <a:chExt cx="0" cy="0"/>
        </a:xfrm>
      </p:grpSpPr>
      <p:sp>
        <p:nvSpPr>
          <p:cNvPr id="4" name="Rectangle 4"/>
          <p:cNvSpPr>
            <a:spLocks noGrp="1" noChangeArrowheads="1"/>
          </p:cNvSpPr>
          <p:nvPr>
            <p:ph type="title"/>
          </p:nvPr>
        </p:nvSpPr>
        <p:spPr bwMode="auto">
          <a:xfrm>
            <a:off x="800894" y="348505"/>
            <a:ext cx="7542212" cy="1120775"/>
          </a:xfrm>
          <a:prstGeom prst="rect">
            <a:avLst/>
          </a:prstGeom>
          <a:noFill/>
          <a:ln w="9525">
            <a:noFill/>
            <a:miter lim="800000"/>
            <a:headEnd/>
            <a:tailEnd/>
          </a:ln>
        </p:spPr>
        <p:txBody>
          <a:bodyPr/>
          <a:lstStyle/>
          <a:p>
            <a:pPr lvl="0"/>
            <a:r>
              <a:rPr lang="en-US" dirty="0" smtClean="0"/>
              <a:t>Click to edit Master title style</a:t>
            </a:r>
          </a:p>
        </p:txBody>
      </p:sp>
      <p:sp>
        <p:nvSpPr>
          <p:cNvPr id="3" name="Rectangle 6"/>
          <p:cNvSpPr>
            <a:spLocks noGrp="1" noChangeArrowheads="1"/>
          </p:cNvSpPr>
          <p:nvPr>
            <p:ph type="sldNum" sz="quarter" idx="10"/>
          </p:nvPr>
        </p:nvSpPr>
        <p:spPr/>
        <p:txBody>
          <a:bodyPr/>
          <a:lstStyle>
            <a:lvl1pPr fontAlgn="auto">
              <a:spcBef>
                <a:spcPts val="0"/>
              </a:spcBef>
              <a:spcAft>
                <a:spcPts val="0"/>
              </a:spcAft>
              <a:defRPr/>
            </a:lvl1pPr>
          </a:lstStyle>
          <a:p>
            <a:pPr>
              <a:defRPr/>
            </a:pPr>
            <a:fld id="{B331131D-A316-4560-91B8-60C1B022768F}" type="slidenum">
              <a:rPr lang="en-US"/>
              <a:pPr>
                <a:defRPr/>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1_Title and Table">
    <p:spTree>
      <p:nvGrpSpPr>
        <p:cNvPr id="1" name=""/>
        <p:cNvGrpSpPr/>
        <p:nvPr/>
      </p:nvGrpSpPr>
      <p:grpSpPr>
        <a:xfrm>
          <a:off x="0" y="0"/>
          <a:ext cx="0" cy="0"/>
          <a:chOff x="0" y="0"/>
          <a:chExt cx="0" cy="0"/>
        </a:xfrm>
      </p:grpSpPr>
      <p:sp>
        <p:nvSpPr>
          <p:cNvPr id="3" name="Table Placeholder 2"/>
          <p:cNvSpPr>
            <a:spLocks noGrp="1"/>
          </p:cNvSpPr>
          <p:nvPr>
            <p:ph type="tbl" idx="1"/>
          </p:nvPr>
        </p:nvSpPr>
        <p:spPr>
          <a:xfrm>
            <a:off x="694284" y="1723473"/>
            <a:ext cx="7618412" cy="4257675"/>
          </a:xfrm>
        </p:spPr>
        <p:txBody>
          <a:bodyPr/>
          <a:lstStyle/>
          <a:p>
            <a:pPr lvl="0"/>
            <a:endParaRPr lang="en-US" noProof="0" dirty="0" smtClean="0"/>
          </a:p>
        </p:txBody>
      </p:sp>
      <p:sp>
        <p:nvSpPr>
          <p:cNvPr id="5" name="Title 4"/>
          <p:cNvSpPr>
            <a:spLocks noGrp="1" noChangeArrowheads="1"/>
          </p:cNvSpPr>
          <p:nvPr>
            <p:ph type="title"/>
          </p:nvPr>
        </p:nvSpPr>
        <p:spPr bwMode="auto">
          <a:xfrm>
            <a:off x="800894" y="348505"/>
            <a:ext cx="7542212" cy="1120775"/>
          </a:xfrm>
          <a:prstGeom prst="rect">
            <a:avLst/>
          </a:prstGeom>
          <a:noFill/>
          <a:ln w="9525">
            <a:noFill/>
            <a:miter lim="800000"/>
            <a:headEnd/>
            <a:tailEnd/>
          </a:ln>
        </p:spPr>
        <p:txBody>
          <a:bodyPr/>
          <a:lstStyle/>
          <a:p>
            <a:pPr lvl="0"/>
            <a:r>
              <a:rPr lang="en-US" dirty="0" smtClean="0"/>
              <a:t>Click to edit Master title style</a:t>
            </a:r>
          </a:p>
        </p:txBody>
      </p:sp>
      <p:sp>
        <p:nvSpPr>
          <p:cNvPr id="4" name="Rectangle 6"/>
          <p:cNvSpPr>
            <a:spLocks noGrp="1" noChangeArrowheads="1"/>
          </p:cNvSpPr>
          <p:nvPr>
            <p:ph type="sldNum" sz="quarter" idx="10"/>
          </p:nvPr>
        </p:nvSpPr>
        <p:spPr/>
        <p:txBody>
          <a:bodyPr/>
          <a:lstStyle>
            <a:lvl1pPr fontAlgn="auto">
              <a:spcBef>
                <a:spcPts val="0"/>
              </a:spcBef>
              <a:spcAft>
                <a:spcPts val="0"/>
              </a:spcAft>
              <a:defRPr/>
            </a:lvl1pPr>
          </a:lstStyle>
          <a:p>
            <a:pPr>
              <a:defRPr/>
            </a:pPr>
            <a:fld id="{C745F402-25F0-4197-895B-B41924B9BC54}" type="slidenum">
              <a:rPr lang="en-US"/>
              <a:pPr>
                <a:defRPr/>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1_Title, Text, and Content">
    <p:spTree>
      <p:nvGrpSpPr>
        <p:cNvPr id="1" name=""/>
        <p:cNvGrpSpPr/>
        <p:nvPr/>
      </p:nvGrpSpPr>
      <p:grpSpPr>
        <a:xfrm>
          <a:off x="0" y="0"/>
          <a:ext cx="0" cy="0"/>
          <a:chOff x="0" y="0"/>
          <a:chExt cx="0" cy="0"/>
        </a:xfrm>
      </p:grpSpPr>
      <p:sp>
        <p:nvSpPr>
          <p:cNvPr id="3" name="Text Placeholder 2"/>
          <p:cNvSpPr>
            <a:spLocks noGrp="1"/>
          </p:cNvSpPr>
          <p:nvPr>
            <p:ph type="body" sz="half" idx="1"/>
          </p:nvPr>
        </p:nvSpPr>
        <p:spPr>
          <a:xfrm>
            <a:off x="694284" y="1723473"/>
            <a:ext cx="3732212" cy="4257675"/>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06192" y="1709825"/>
            <a:ext cx="3733800" cy="4257675"/>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Rectangle 4"/>
          <p:cNvSpPr>
            <a:spLocks noGrp="1" noChangeArrowheads="1"/>
          </p:cNvSpPr>
          <p:nvPr>
            <p:ph type="title"/>
          </p:nvPr>
        </p:nvSpPr>
        <p:spPr bwMode="auto">
          <a:xfrm>
            <a:off x="800894" y="348505"/>
            <a:ext cx="7542212" cy="1120775"/>
          </a:xfrm>
          <a:prstGeom prst="rect">
            <a:avLst/>
          </a:prstGeom>
          <a:noFill/>
          <a:ln w="9525">
            <a:noFill/>
            <a:miter lim="800000"/>
            <a:headEnd/>
            <a:tailEnd/>
          </a:ln>
        </p:spPr>
        <p:txBody>
          <a:bodyPr/>
          <a:lstStyle/>
          <a:p>
            <a:pPr lvl="0"/>
            <a:r>
              <a:rPr lang="en-US" dirty="0" smtClean="0"/>
              <a:t>Click to edit Master title style</a:t>
            </a:r>
          </a:p>
        </p:txBody>
      </p:sp>
      <p:sp>
        <p:nvSpPr>
          <p:cNvPr id="5" name="Rectangle 6"/>
          <p:cNvSpPr>
            <a:spLocks noGrp="1" noChangeArrowheads="1"/>
          </p:cNvSpPr>
          <p:nvPr>
            <p:ph type="sldNum" sz="quarter" idx="10"/>
          </p:nvPr>
        </p:nvSpPr>
        <p:spPr/>
        <p:txBody>
          <a:bodyPr/>
          <a:lstStyle>
            <a:lvl1pPr fontAlgn="auto">
              <a:spcBef>
                <a:spcPts val="0"/>
              </a:spcBef>
              <a:spcAft>
                <a:spcPts val="0"/>
              </a:spcAft>
              <a:defRPr/>
            </a:lvl1pPr>
          </a:lstStyle>
          <a:p>
            <a:pPr>
              <a:defRPr/>
            </a:pPr>
            <a:fld id="{93B7D73D-BB4B-4AEC-8601-9354C2F263D8}" type="slidenum">
              <a:rPr lang="en-US"/>
              <a:pPr>
                <a:defRPr/>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1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92572" y="1723473"/>
            <a:ext cx="7618412" cy="4257675"/>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itle 4"/>
          <p:cNvSpPr>
            <a:spLocks noGrp="1" noChangeArrowheads="1"/>
          </p:cNvSpPr>
          <p:nvPr>
            <p:ph type="title"/>
          </p:nvPr>
        </p:nvSpPr>
        <p:spPr bwMode="auto">
          <a:xfrm>
            <a:off x="800894" y="348505"/>
            <a:ext cx="7542212" cy="1120775"/>
          </a:xfrm>
          <a:prstGeom prst="rect">
            <a:avLst/>
          </a:prstGeom>
          <a:noFill/>
          <a:ln w="9525">
            <a:noFill/>
            <a:miter lim="800000"/>
            <a:headEnd/>
            <a:tailEnd/>
          </a:ln>
        </p:spPr>
        <p:txBody>
          <a:bodyPr/>
          <a:lstStyle/>
          <a:p>
            <a:pPr lvl="0"/>
            <a:r>
              <a:rPr lang="en-US" dirty="0" smtClean="0"/>
              <a:t>Click to edit Master title style</a:t>
            </a:r>
          </a:p>
        </p:txBody>
      </p:sp>
      <p:sp>
        <p:nvSpPr>
          <p:cNvPr id="4" name="Rectangle 6"/>
          <p:cNvSpPr>
            <a:spLocks noGrp="1" noChangeArrowheads="1"/>
          </p:cNvSpPr>
          <p:nvPr>
            <p:ph type="sldNum" sz="quarter" idx="10"/>
          </p:nvPr>
        </p:nvSpPr>
        <p:spPr/>
        <p:txBody>
          <a:bodyPr/>
          <a:lstStyle>
            <a:lvl1pPr fontAlgn="auto">
              <a:spcBef>
                <a:spcPts val="0"/>
              </a:spcBef>
              <a:spcAft>
                <a:spcPts val="0"/>
              </a:spcAft>
              <a:defRPr/>
            </a:lvl1pPr>
          </a:lstStyle>
          <a:p>
            <a:pPr>
              <a:defRPr/>
            </a:pPr>
            <a:fld id="{83DB8AEA-6BED-425D-80FC-225984E30F57}" type="slidenum">
              <a:rPr lang="en-US"/>
              <a:pPr>
                <a:defRPr/>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1_Title and Text">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88337" y="1724093"/>
            <a:ext cx="3886839" cy="4257675"/>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itle 4"/>
          <p:cNvSpPr>
            <a:spLocks noGrp="1" noChangeArrowheads="1"/>
          </p:cNvSpPr>
          <p:nvPr>
            <p:ph type="title"/>
          </p:nvPr>
        </p:nvSpPr>
        <p:spPr bwMode="auto">
          <a:xfrm>
            <a:off x="800894" y="348505"/>
            <a:ext cx="7542212" cy="1120775"/>
          </a:xfrm>
          <a:prstGeom prst="rect">
            <a:avLst/>
          </a:prstGeom>
          <a:noFill/>
          <a:ln w="9525">
            <a:noFill/>
            <a:miter lim="800000"/>
            <a:headEnd/>
            <a:tailEnd/>
          </a:ln>
        </p:spPr>
        <p:txBody>
          <a:bodyPr/>
          <a:lstStyle/>
          <a:p>
            <a:pPr lvl="0"/>
            <a:r>
              <a:rPr lang="en-US" dirty="0" smtClean="0"/>
              <a:t>Click to edit Master title style</a:t>
            </a:r>
          </a:p>
        </p:txBody>
      </p:sp>
      <p:sp>
        <p:nvSpPr>
          <p:cNvPr id="4" name="Rectangle 6"/>
          <p:cNvSpPr>
            <a:spLocks noGrp="1" noChangeArrowheads="1"/>
          </p:cNvSpPr>
          <p:nvPr>
            <p:ph type="sldNum" sz="quarter" idx="10"/>
          </p:nvPr>
        </p:nvSpPr>
        <p:spPr/>
        <p:txBody>
          <a:bodyPr/>
          <a:lstStyle>
            <a:lvl1pPr fontAlgn="auto">
              <a:spcBef>
                <a:spcPts val="0"/>
              </a:spcBef>
              <a:spcAft>
                <a:spcPts val="0"/>
              </a:spcAft>
              <a:defRPr/>
            </a:lvl1pPr>
          </a:lstStyle>
          <a:p>
            <a:pPr>
              <a:defRPr/>
            </a:pPr>
            <a:fld id="{EF8C24AA-34C1-4A69-8C43-E381BEE0245B}" type="slidenum">
              <a:rPr lang="en-US"/>
              <a:pPr>
                <a:defRPr/>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6"/>
          <p:cNvSpPr>
            <a:spLocks noGrp="1" noChangeArrowheads="1"/>
          </p:cNvSpPr>
          <p:nvPr>
            <p:ph type="sldNum" sz="quarter" idx="10"/>
          </p:nvPr>
        </p:nvSpPr>
        <p:spPr/>
        <p:txBody>
          <a:bodyPr/>
          <a:lstStyle>
            <a:lvl1pPr algn="r" eaLnBrk="0" fontAlgn="auto" hangingPunct="0">
              <a:spcBef>
                <a:spcPts val="0"/>
              </a:spcBef>
              <a:spcAft>
                <a:spcPts val="0"/>
              </a:spcAft>
              <a:defRPr sz="1000">
                <a:solidFill>
                  <a:srgbClr val="FFFFFF"/>
                </a:solidFill>
                <a:ea typeface="ＭＳ Ｐゴシック" pitchFamily="-112" charset="-128"/>
                <a:cs typeface="Arial"/>
              </a:defRPr>
            </a:lvl1pPr>
          </a:lstStyle>
          <a:p>
            <a:pPr>
              <a:defRPr/>
            </a:pPr>
            <a:fld id="{656D29E3-A0B1-4C1A-96AD-FDFA780F9F49}" type="slidenum">
              <a:rPr lang="en-US"/>
              <a:pPr>
                <a:defRPr/>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2_Blank">
    <p:spTree>
      <p:nvGrpSpPr>
        <p:cNvPr id="1" name=""/>
        <p:cNvGrpSpPr/>
        <p:nvPr/>
      </p:nvGrpSpPr>
      <p:grpSpPr>
        <a:xfrm>
          <a:off x="0" y="0"/>
          <a:ext cx="0" cy="0"/>
          <a:chOff x="0" y="0"/>
          <a:chExt cx="0" cy="0"/>
        </a:xfrm>
      </p:grpSpPr>
      <p:sp>
        <p:nvSpPr>
          <p:cNvPr id="2" name="Content Placeholder 2"/>
          <p:cNvSpPr>
            <a:spLocks noGrp="1"/>
          </p:cNvSpPr>
          <p:nvPr>
            <p:ph idx="1"/>
          </p:nvPr>
        </p:nvSpPr>
        <p:spPr>
          <a:xfrm>
            <a:off x="468313" y="1628775"/>
            <a:ext cx="8229600" cy="4876800"/>
          </a:xfrm>
        </p:spPr>
        <p:txBody>
          <a:bodyPr/>
          <a:lstStyle>
            <a:lvl2pPr>
              <a:defRPr sz="2200"/>
            </a:lvl2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 name="Rectangle 6"/>
          <p:cNvSpPr>
            <a:spLocks noGrp="1" noChangeArrowheads="1"/>
          </p:cNvSpPr>
          <p:nvPr>
            <p:ph type="sldNum" sz="quarter" idx="10"/>
          </p:nvPr>
        </p:nvSpPr>
        <p:spPr/>
        <p:txBody>
          <a:bodyPr/>
          <a:lstStyle>
            <a:lvl1pPr algn="r" eaLnBrk="0" fontAlgn="auto" hangingPunct="0">
              <a:spcBef>
                <a:spcPts val="0"/>
              </a:spcBef>
              <a:spcAft>
                <a:spcPts val="0"/>
              </a:spcAft>
              <a:defRPr sz="1000">
                <a:solidFill>
                  <a:srgbClr val="FFFFFF"/>
                </a:solidFill>
                <a:ea typeface="ＭＳ Ｐゴシック" pitchFamily="-112" charset="-128"/>
                <a:cs typeface="Arial"/>
              </a:defRPr>
            </a:lvl1pPr>
          </a:lstStyle>
          <a:p>
            <a:pPr>
              <a:defRPr/>
            </a:pPr>
            <a:fld id="{23C7382B-4EDE-4C2F-99DF-6A8995F7DD46}" type="slidenum">
              <a:rPr lang="en-US"/>
              <a:pPr>
                <a:defRPr/>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4_Section Header">
    <p:spTree>
      <p:nvGrpSpPr>
        <p:cNvPr id="1" name=""/>
        <p:cNvGrpSpPr/>
        <p:nvPr/>
      </p:nvGrpSpPr>
      <p:grpSpPr>
        <a:xfrm>
          <a:off x="0" y="0"/>
          <a:ext cx="0" cy="0"/>
          <a:chOff x="0" y="0"/>
          <a:chExt cx="0" cy="0"/>
        </a:xfrm>
      </p:grpSpPr>
      <p:sp>
        <p:nvSpPr>
          <p:cNvPr id="7" name="Title 4"/>
          <p:cNvSpPr>
            <a:spLocks noGrp="1"/>
          </p:cNvSpPr>
          <p:nvPr>
            <p:ph type="ctrTitle" idx="4294967295"/>
          </p:nvPr>
        </p:nvSpPr>
        <p:spPr bwMode="invGray">
          <a:xfrm>
            <a:off x="805658" y="2089483"/>
            <a:ext cx="7532687" cy="1470025"/>
          </a:xfrm>
        </p:spPr>
        <p:txBody>
          <a:bodyPr/>
          <a:lstStyle>
            <a:lvl1pPr algn="ctr">
              <a:defRPr sz="3200"/>
            </a:lvl1pPr>
          </a:lstStyle>
          <a:p>
            <a:r>
              <a:rPr lang="en-US" dirty="0" smtClean="0"/>
              <a:t>Welcome and Introductions</a:t>
            </a:r>
          </a:p>
        </p:txBody>
      </p:sp>
      <p:sp>
        <p:nvSpPr>
          <p:cNvPr id="8" name="Subtitle 3"/>
          <p:cNvSpPr>
            <a:spLocks noGrp="1"/>
          </p:cNvSpPr>
          <p:nvPr>
            <p:ph type="subTitle" idx="4294967295"/>
          </p:nvPr>
        </p:nvSpPr>
        <p:spPr bwMode="invGray">
          <a:xfrm>
            <a:off x="808038" y="3886200"/>
            <a:ext cx="7532687" cy="1752600"/>
          </a:xfrm>
        </p:spPr>
        <p:txBody>
          <a:bodyPr/>
          <a:lstStyle>
            <a:lvl1pPr algn="ctr">
              <a:buNone/>
              <a:defRPr/>
            </a:lvl1pPr>
          </a:lstStyle>
          <a:p>
            <a:endParaRPr lang="en-US" dirty="0" smtClean="0"/>
          </a:p>
        </p:txBody>
      </p:sp>
      <p:sp>
        <p:nvSpPr>
          <p:cNvPr id="4" name="Rectangle 6"/>
          <p:cNvSpPr>
            <a:spLocks noGrp="1" noChangeArrowheads="1"/>
          </p:cNvSpPr>
          <p:nvPr>
            <p:ph type="sldNum" sz="quarter" idx="10"/>
          </p:nvPr>
        </p:nvSpPr>
        <p:spPr bwMode="invGray"/>
        <p:txBody>
          <a:bodyPr/>
          <a:lstStyle>
            <a:lvl1pPr fontAlgn="auto">
              <a:spcBef>
                <a:spcPts val="0"/>
              </a:spcBef>
              <a:spcAft>
                <a:spcPts val="0"/>
              </a:spcAft>
              <a:defRPr>
                <a:solidFill>
                  <a:srgbClr val="FFFFFF"/>
                </a:solidFill>
              </a:defRPr>
            </a:lvl1pPr>
          </a:lstStyle>
          <a:p>
            <a:pPr>
              <a:defRPr/>
            </a:pPr>
            <a:fld id="{81F6699D-17B3-401A-B3A2-4866BD8A5DC0}" type="slidenum">
              <a:rPr lang="en-US"/>
              <a:pPr>
                <a:defRPr/>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5_Section Header">
    <p:spTree>
      <p:nvGrpSpPr>
        <p:cNvPr id="1" name=""/>
        <p:cNvGrpSpPr/>
        <p:nvPr/>
      </p:nvGrpSpPr>
      <p:grpSpPr>
        <a:xfrm>
          <a:off x="0" y="0"/>
          <a:ext cx="0" cy="0"/>
          <a:chOff x="0" y="0"/>
          <a:chExt cx="0" cy="0"/>
        </a:xfrm>
      </p:grpSpPr>
      <p:sp>
        <p:nvSpPr>
          <p:cNvPr id="8" name="Subtitle 3"/>
          <p:cNvSpPr>
            <a:spLocks noGrp="1"/>
          </p:cNvSpPr>
          <p:nvPr>
            <p:ph type="subTitle" idx="4294967295"/>
          </p:nvPr>
        </p:nvSpPr>
        <p:spPr bwMode="invGray">
          <a:xfrm>
            <a:off x="808038" y="3886200"/>
            <a:ext cx="7532687" cy="1752600"/>
          </a:xfrm>
        </p:spPr>
        <p:txBody>
          <a:bodyPr/>
          <a:lstStyle>
            <a:lvl1pPr algn="ctr">
              <a:buNone/>
              <a:defRPr/>
            </a:lvl1pPr>
          </a:lstStyle>
          <a:p>
            <a:endParaRPr lang="en-US" dirty="0" smtClean="0"/>
          </a:p>
        </p:txBody>
      </p:sp>
      <p:sp>
        <p:nvSpPr>
          <p:cNvPr id="3" name="Rectangle 6"/>
          <p:cNvSpPr>
            <a:spLocks noGrp="1" noChangeArrowheads="1"/>
          </p:cNvSpPr>
          <p:nvPr>
            <p:ph type="sldNum" sz="quarter" idx="10"/>
          </p:nvPr>
        </p:nvSpPr>
        <p:spPr bwMode="invGray"/>
        <p:txBody>
          <a:bodyPr/>
          <a:lstStyle>
            <a:lvl1pPr fontAlgn="auto">
              <a:spcBef>
                <a:spcPts val="0"/>
              </a:spcBef>
              <a:spcAft>
                <a:spcPts val="0"/>
              </a:spcAft>
              <a:defRPr>
                <a:solidFill>
                  <a:srgbClr val="FFFFFF"/>
                </a:solidFill>
              </a:defRPr>
            </a:lvl1pPr>
          </a:lstStyle>
          <a:p>
            <a:pPr>
              <a:defRPr/>
            </a:pPr>
            <a:fld id="{A469D866-6A98-4BF6-8863-73473DFE69CC}" type="slidenum">
              <a:rPr lang="en-US"/>
              <a:pPr>
                <a:defRPr/>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2_Title Only">
    <p:spTree>
      <p:nvGrpSpPr>
        <p:cNvPr id="1" name=""/>
        <p:cNvGrpSpPr/>
        <p:nvPr/>
      </p:nvGrpSpPr>
      <p:grpSpPr>
        <a:xfrm>
          <a:off x="0" y="0"/>
          <a:ext cx="0" cy="0"/>
          <a:chOff x="0" y="0"/>
          <a:chExt cx="0" cy="0"/>
        </a:xfrm>
      </p:grpSpPr>
      <p:sp>
        <p:nvSpPr>
          <p:cNvPr id="4" name="Rectangle 4"/>
          <p:cNvSpPr>
            <a:spLocks noGrp="1" noChangeArrowheads="1"/>
          </p:cNvSpPr>
          <p:nvPr>
            <p:ph type="title"/>
          </p:nvPr>
        </p:nvSpPr>
        <p:spPr bwMode="auto">
          <a:xfrm>
            <a:off x="800894" y="348505"/>
            <a:ext cx="7542212" cy="1120775"/>
          </a:xfrm>
          <a:prstGeom prst="rect">
            <a:avLst/>
          </a:prstGeom>
          <a:noFill/>
          <a:ln w="9525">
            <a:noFill/>
            <a:miter lim="800000"/>
            <a:headEnd/>
            <a:tailEnd/>
          </a:ln>
        </p:spPr>
        <p:txBody>
          <a:bodyPr/>
          <a:lstStyle/>
          <a:p>
            <a:pPr lvl="0"/>
            <a:r>
              <a:rPr lang="en-US" dirty="0" smtClean="0"/>
              <a:t>Click to edit Master title style</a:t>
            </a:r>
          </a:p>
        </p:txBody>
      </p:sp>
      <p:sp>
        <p:nvSpPr>
          <p:cNvPr id="3" name="Rectangle 6"/>
          <p:cNvSpPr>
            <a:spLocks noGrp="1" noChangeArrowheads="1"/>
          </p:cNvSpPr>
          <p:nvPr>
            <p:ph type="sldNum" sz="quarter" idx="10"/>
          </p:nvPr>
        </p:nvSpPr>
        <p:spPr/>
        <p:txBody>
          <a:bodyPr/>
          <a:lstStyle>
            <a:lvl1pPr fontAlgn="auto">
              <a:spcBef>
                <a:spcPts val="0"/>
              </a:spcBef>
              <a:spcAft>
                <a:spcPts val="0"/>
              </a:spcAft>
              <a:defRPr/>
            </a:lvl1pPr>
          </a:lstStyle>
          <a:p>
            <a:pPr>
              <a:defRPr/>
            </a:pPr>
            <a:fld id="{CCAECADA-8588-4114-82AE-4525876B4C66}" type="slidenum">
              <a:rPr lang="en-US"/>
              <a:pPr>
                <a:defRPr/>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2_Title and Table">
    <p:spTree>
      <p:nvGrpSpPr>
        <p:cNvPr id="1" name=""/>
        <p:cNvGrpSpPr/>
        <p:nvPr/>
      </p:nvGrpSpPr>
      <p:grpSpPr>
        <a:xfrm>
          <a:off x="0" y="0"/>
          <a:ext cx="0" cy="0"/>
          <a:chOff x="0" y="0"/>
          <a:chExt cx="0" cy="0"/>
        </a:xfrm>
      </p:grpSpPr>
      <p:sp>
        <p:nvSpPr>
          <p:cNvPr id="3" name="Table Placeholder 2"/>
          <p:cNvSpPr>
            <a:spLocks noGrp="1"/>
          </p:cNvSpPr>
          <p:nvPr>
            <p:ph type="tbl" idx="1"/>
          </p:nvPr>
        </p:nvSpPr>
        <p:spPr>
          <a:xfrm>
            <a:off x="694284" y="1723473"/>
            <a:ext cx="7618412" cy="4257675"/>
          </a:xfrm>
        </p:spPr>
        <p:txBody>
          <a:bodyPr/>
          <a:lstStyle/>
          <a:p>
            <a:pPr lvl="0"/>
            <a:endParaRPr lang="en-US" noProof="0" dirty="0" smtClean="0"/>
          </a:p>
        </p:txBody>
      </p:sp>
      <p:sp>
        <p:nvSpPr>
          <p:cNvPr id="5" name="Title 4"/>
          <p:cNvSpPr>
            <a:spLocks noGrp="1" noChangeArrowheads="1"/>
          </p:cNvSpPr>
          <p:nvPr>
            <p:ph type="title"/>
          </p:nvPr>
        </p:nvSpPr>
        <p:spPr bwMode="auto">
          <a:xfrm>
            <a:off x="800894" y="348505"/>
            <a:ext cx="7542212" cy="1120775"/>
          </a:xfrm>
          <a:prstGeom prst="rect">
            <a:avLst/>
          </a:prstGeom>
          <a:noFill/>
          <a:ln w="9525">
            <a:noFill/>
            <a:miter lim="800000"/>
            <a:headEnd/>
            <a:tailEnd/>
          </a:ln>
        </p:spPr>
        <p:txBody>
          <a:bodyPr/>
          <a:lstStyle/>
          <a:p>
            <a:pPr lvl="0"/>
            <a:r>
              <a:rPr lang="en-US" dirty="0" smtClean="0"/>
              <a:t>Click to edit Master title style</a:t>
            </a:r>
          </a:p>
        </p:txBody>
      </p:sp>
      <p:sp>
        <p:nvSpPr>
          <p:cNvPr id="4" name="Rectangle 6"/>
          <p:cNvSpPr>
            <a:spLocks noGrp="1" noChangeArrowheads="1"/>
          </p:cNvSpPr>
          <p:nvPr>
            <p:ph type="sldNum" sz="quarter" idx="10"/>
          </p:nvPr>
        </p:nvSpPr>
        <p:spPr/>
        <p:txBody>
          <a:bodyPr/>
          <a:lstStyle>
            <a:lvl1pPr fontAlgn="auto">
              <a:spcBef>
                <a:spcPts val="0"/>
              </a:spcBef>
              <a:spcAft>
                <a:spcPts val="0"/>
              </a:spcAft>
              <a:defRPr/>
            </a:lvl1pPr>
          </a:lstStyle>
          <a:p>
            <a:pPr>
              <a:defRPr/>
            </a:pPr>
            <a:fld id="{BFB97783-C730-48C1-BF71-01F2B9CA22CB}" type="slidenum">
              <a:rPr lang="en-US"/>
              <a:pPr>
                <a:defRPr/>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2_Title, Text, and Content">
    <p:spTree>
      <p:nvGrpSpPr>
        <p:cNvPr id="1" name=""/>
        <p:cNvGrpSpPr/>
        <p:nvPr/>
      </p:nvGrpSpPr>
      <p:grpSpPr>
        <a:xfrm>
          <a:off x="0" y="0"/>
          <a:ext cx="0" cy="0"/>
          <a:chOff x="0" y="0"/>
          <a:chExt cx="0" cy="0"/>
        </a:xfrm>
      </p:grpSpPr>
      <p:sp>
        <p:nvSpPr>
          <p:cNvPr id="3" name="Text Placeholder 2"/>
          <p:cNvSpPr>
            <a:spLocks noGrp="1"/>
          </p:cNvSpPr>
          <p:nvPr>
            <p:ph type="body" sz="half" idx="1"/>
          </p:nvPr>
        </p:nvSpPr>
        <p:spPr>
          <a:xfrm>
            <a:off x="694284" y="1723473"/>
            <a:ext cx="3732212" cy="4257675"/>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06192" y="1709825"/>
            <a:ext cx="3733800" cy="4257675"/>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Rectangle 4"/>
          <p:cNvSpPr>
            <a:spLocks noGrp="1" noChangeArrowheads="1"/>
          </p:cNvSpPr>
          <p:nvPr>
            <p:ph type="title"/>
          </p:nvPr>
        </p:nvSpPr>
        <p:spPr bwMode="auto">
          <a:xfrm>
            <a:off x="800894" y="348505"/>
            <a:ext cx="7542212" cy="1120775"/>
          </a:xfrm>
          <a:prstGeom prst="rect">
            <a:avLst/>
          </a:prstGeom>
          <a:noFill/>
          <a:ln w="9525">
            <a:noFill/>
            <a:miter lim="800000"/>
            <a:headEnd/>
            <a:tailEnd/>
          </a:ln>
        </p:spPr>
        <p:txBody>
          <a:bodyPr/>
          <a:lstStyle/>
          <a:p>
            <a:pPr lvl="0"/>
            <a:r>
              <a:rPr lang="en-US" dirty="0" smtClean="0"/>
              <a:t>Click to edit Master title style</a:t>
            </a:r>
          </a:p>
        </p:txBody>
      </p:sp>
      <p:sp>
        <p:nvSpPr>
          <p:cNvPr id="5" name="Rectangle 6"/>
          <p:cNvSpPr>
            <a:spLocks noGrp="1" noChangeArrowheads="1"/>
          </p:cNvSpPr>
          <p:nvPr>
            <p:ph type="sldNum" sz="quarter" idx="10"/>
          </p:nvPr>
        </p:nvSpPr>
        <p:spPr/>
        <p:txBody>
          <a:bodyPr/>
          <a:lstStyle>
            <a:lvl1pPr fontAlgn="auto">
              <a:spcBef>
                <a:spcPts val="0"/>
              </a:spcBef>
              <a:spcAft>
                <a:spcPts val="0"/>
              </a:spcAft>
              <a:defRPr/>
            </a:lvl1pPr>
          </a:lstStyle>
          <a:p>
            <a:pPr>
              <a:defRPr/>
            </a:pPr>
            <a:fld id="{66C92F73-C459-4FF5-9396-B8CB99E24DF0}" type="slidenum">
              <a:rPr lang="en-US"/>
              <a:pPr>
                <a:defRPr/>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39.xml><?xml version="1.0" encoding="utf-8"?>
<p:sldLayout xmlns:a="http://schemas.openxmlformats.org/drawingml/2006/main" xmlns:r="http://schemas.openxmlformats.org/officeDocument/2006/relationships" xmlns:p="http://schemas.openxmlformats.org/presentationml/2006/main" userDrawn="1">
  <p:cSld name="4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92572" y="1723473"/>
            <a:ext cx="7618412" cy="4257675"/>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itle 4"/>
          <p:cNvSpPr>
            <a:spLocks noGrp="1" noChangeArrowheads="1"/>
          </p:cNvSpPr>
          <p:nvPr>
            <p:ph type="title"/>
          </p:nvPr>
        </p:nvSpPr>
        <p:spPr bwMode="auto">
          <a:xfrm>
            <a:off x="800894" y="348505"/>
            <a:ext cx="7542212" cy="1120775"/>
          </a:xfrm>
          <a:prstGeom prst="rect">
            <a:avLst/>
          </a:prstGeom>
          <a:noFill/>
          <a:ln w="9525">
            <a:noFill/>
            <a:miter lim="800000"/>
            <a:headEnd/>
            <a:tailEnd/>
          </a:ln>
        </p:spPr>
        <p:txBody>
          <a:bodyPr/>
          <a:lstStyle/>
          <a:p>
            <a:pPr lvl="0"/>
            <a:r>
              <a:rPr lang="en-US" dirty="0" smtClean="0"/>
              <a:t>Click to edit Master title style</a:t>
            </a:r>
          </a:p>
        </p:txBody>
      </p:sp>
      <p:sp>
        <p:nvSpPr>
          <p:cNvPr id="4" name="Rectangle 6"/>
          <p:cNvSpPr>
            <a:spLocks noGrp="1" noChangeArrowheads="1"/>
          </p:cNvSpPr>
          <p:nvPr>
            <p:ph type="sldNum" sz="quarter" idx="10"/>
          </p:nvPr>
        </p:nvSpPr>
        <p:spPr/>
        <p:txBody>
          <a:bodyPr/>
          <a:lstStyle>
            <a:lvl1pPr fontAlgn="auto">
              <a:spcBef>
                <a:spcPts val="0"/>
              </a:spcBef>
              <a:spcAft>
                <a:spcPts val="0"/>
              </a:spcAft>
              <a:defRPr/>
            </a:lvl1pPr>
          </a:lstStyle>
          <a:p>
            <a:pPr>
              <a:defRPr/>
            </a:pPr>
            <a:fld id="{5F15D951-3104-4DE6-BEDA-50419A99805F}" type="slidenum">
              <a:rPr lang="en-US"/>
              <a:pPr>
                <a:defRPr/>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219200"/>
            <a:ext cx="3886200" cy="5181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24400" y="1219200"/>
            <a:ext cx="3886200" cy="5181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5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92572" y="1723473"/>
            <a:ext cx="7618412" cy="4257675"/>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itle 4"/>
          <p:cNvSpPr>
            <a:spLocks noGrp="1" noChangeArrowheads="1"/>
          </p:cNvSpPr>
          <p:nvPr>
            <p:ph type="title"/>
          </p:nvPr>
        </p:nvSpPr>
        <p:spPr bwMode="auto">
          <a:xfrm>
            <a:off x="800894" y="348505"/>
            <a:ext cx="7542212" cy="1120775"/>
          </a:xfrm>
          <a:prstGeom prst="rect">
            <a:avLst/>
          </a:prstGeom>
          <a:noFill/>
          <a:ln w="9525">
            <a:noFill/>
            <a:miter lim="800000"/>
            <a:headEnd/>
            <a:tailEnd/>
          </a:ln>
        </p:spPr>
        <p:txBody>
          <a:bodyPr/>
          <a:lstStyle/>
          <a:p>
            <a:pPr lvl="0"/>
            <a:r>
              <a:rPr lang="en-US" dirty="0" smtClean="0"/>
              <a:t>Click to edit Master title style</a:t>
            </a:r>
          </a:p>
        </p:txBody>
      </p:sp>
      <p:sp>
        <p:nvSpPr>
          <p:cNvPr id="4" name="Rectangle 6"/>
          <p:cNvSpPr>
            <a:spLocks noGrp="1" noChangeArrowheads="1"/>
          </p:cNvSpPr>
          <p:nvPr>
            <p:ph type="sldNum" sz="quarter" idx="10"/>
          </p:nvPr>
        </p:nvSpPr>
        <p:spPr/>
        <p:txBody>
          <a:bodyPr/>
          <a:lstStyle>
            <a:lvl1pPr fontAlgn="auto">
              <a:spcBef>
                <a:spcPts val="0"/>
              </a:spcBef>
              <a:spcAft>
                <a:spcPts val="0"/>
              </a:spcAft>
              <a:defRPr/>
            </a:lvl1pPr>
          </a:lstStyle>
          <a:p>
            <a:pPr>
              <a:defRPr/>
            </a:pPr>
            <a:fld id="{000CCD19-12B9-490A-8A8A-FE2E2B51C38C}" type="slidenum">
              <a:rPr lang="en-US"/>
              <a:pPr>
                <a:defRPr/>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2_Title and Text">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88337" y="1724093"/>
            <a:ext cx="3886839" cy="4257675"/>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itle 4"/>
          <p:cNvSpPr>
            <a:spLocks noGrp="1" noChangeArrowheads="1"/>
          </p:cNvSpPr>
          <p:nvPr>
            <p:ph type="title"/>
          </p:nvPr>
        </p:nvSpPr>
        <p:spPr bwMode="auto">
          <a:xfrm>
            <a:off x="800894" y="348505"/>
            <a:ext cx="7542212" cy="1120775"/>
          </a:xfrm>
          <a:prstGeom prst="rect">
            <a:avLst/>
          </a:prstGeom>
          <a:noFill/>
          <a:ln w="9525">
            <a:noFill/>
            <a:miter lim="800000"/>
            <a:headEnd/>
            <a:tailEnd/>
          </a:ln>
        </p:spPr>
        <p:txBody>
          <a:bodyPr/>
          <a:lstStyle/>
          <a:p>
            <a:pPr lvl="0"/>
            <a:r>
              <a:rPr lang="en-US" dirty="0" smtClean="0"/>
              <a:t>Click to edit Master title style</a:t>
            </a:r>
          </a:p>
        </p:txBody>
      </p:sp>
      <p:sp>
        <p:nvSpPr>
          <p:cNvPr id="4" name="Rectangle 6"/>
          <p:cNvSpPr>
            <a:spLocks noGrp="1" noChangeArrowheads="1"/>
          </p:cNvSpPr>
          <p:nvPr>
            <p:ph type="sldNum" sz="quarter" idx="10"/>
          </p:nvPr>
        </p:nvSpPr>
        <p:spPr/>
        <p:txBody>
          <a:bodyPr/>
          <a:lstStyle>
            <a:lvl1pPr fontAlgn="auto">
              <a:spcBef>
                <a:spcPts val="0"/>
              </a:spcBef>
              <a:spcAft>
                <a:spcPts val="0"/>
              </a:spcAft>
              <a:defRPr/>
            </a:lvl1pPr>
          </a:lstStyle>
          <a:p>
            <a:pPr>
              <a:defRPr/>
            </a:pPr>
            <a:fld id="{378B867D-DF5C-49FA-844B-948B8D3A8213}" type="slidenum">
              <a:rPr lang="en-US"/>
              <a:pPr>
                <a:defRPr/>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6_Section Header">
    <p:spTree>
      <p:nvGrpSpPr>
        <p:cNvPr id="1" name=""/>
        <p:cNvGrpSpPr/>
        <p:nvPr/>
      </p:nvGrpSpPr>
      <p:grpSpPr>
        <a:xfrm>
          <a:off x="0" y="0"/>
          <a:ext cx="0" cy="0"/>
          <a:chOff x="0" y="0"/>
          <a:chExt cx="0" cy="0"/>
        </a:xfrm>
      </p:grpSpPr>
      <p:sp>
        <p:nvSpPr>
          <p:cNvPr id="7" name="Title 4"/>
          <p:cNvSpPr>
            <a:spLocks noGrp="1"/>
          </p:cNvSpPr>
          <p:nvPr>
            <p:ph type="ctrTitle" idx="4294967295"/>
          </p:nvPr>
        </p:nvSpPr>
        <p:spPr bwMode="invGray">
          <a:xfrm>
            <a:off x="805658" y="2089483"/>
            <a:ext cx="7532687" cy="1470025"/>
          </a:xfrm>
        </p:spPr>
        <p:txBody>
          <a:bodyPr/>
          <a:lstStyle>
            <a:lvl1pPr algn="ctr">
              <a:defRPr sz="3200"/>
            </a:lvl1pPr>
          </a:lstStyle>
          <a:p>
            <a:r>
              <a:rPr lang="en-US" dirty="0" smtClean="0"/>
              <a:t>Welcome and Introductions</a:t>
            </a:r>
          </a:p>
        </p:txBody>
      </p:sp>
      <p:sp>
        <p:nvSpPr>
          <p:cNvPr id="8" name="Subtitle 3"/>
          <p:cNvSpPr>
            <a:spLocks noGrp="1"/>
          </p:cNvSpPr>
          <p:nvPr>
            <p:ph type="subTitle" idx="4294967295"/>
          </p:nvPr>
        </p:nvSpPr>
        <p:spPr bwMode="invGray">
          <a:xfrm>
            <a:off x="808038" y="3886200"/>
            <a:ext cx="7532687" cy="1752600"/>
          </a:xfrm>
        </p:spPr>
        <p:txBody>
          <a:bodyPr/>
          <a:lstStyle>
            <a:lvl1pPr algn="ctr">
              <a:buNone/>
              <a:defRPr/>
            </a:lvl1pPr>
          </a:lstStyle>
          <a:p>
            <a:endParaRPr lang="en-US" dirty="0" smtClean="0"/>
          </a:p>
        </p:txBody>
      </p:sp>
      <p:sp>
        <p:nvSpPr>
          <p:cNvPr id="4" name="Rectangle 6"/>
          <p:cNvSpPr>
            <a:spLocks noGrp="1" noChangeArrowheads="1"/>
          </p:cNvSpPr>
          <p:nvPr>
            <p:ph type="sldNum" sz="quarter" idx="10"/>
          </p:nvPr>
        </p:nvSpPr>
        <p:spPr bwMode="invGray"/>
        <p:txBody>
          <a:bodyPr/>
          <a:lstStyle>
            <a:lvl1pPr fontAlgn="auto">
              <a:spcBef>
                <a:spcPts val="0"/>
              </a:spcBef>
              <a:spcAft>
                <a:spcPts val="0"/>
              </a:spcAft>
              <a:defRPr>
                <a:solidFill>
                  <a:srgbClr val="FFFFFF"/>
                </a:solidFill>
              </a:defRPr>
            </a:lvl1pPr>
          </a:lstStyle>
          <a:p>
            <a:pPr>
              <a:defRPr/>
            </a:pPr>
            <a:fld id="{EF9D4264-3144-4420-8BEF-A99297AD03C0}" type="slidenum">
              <a:rPr lang="en-US"/>
              <a:pPr>
                <a:defRPr/>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7_Section Header">
    <p:spTree>
      <p:nvGrpSpPr>
        <p:cNvPr id="1" name=""/>
        <p:cNvGrpSpPr/>
        <p:nvPr/>
      </p:nvGrpSpPr>
      <p:grpSpPr>
        <a:xfrm>
          <a:off x="0" y="0"/>
          <a:ext cx="0" cy="0"/>
          <a:chOff x="0" y="0"/>
          <a:chExt cx="0" cy="0"/>
        </a:xfrm>
      </p:grpSpPr>
      <p:sp>
        <p:nvSpPr>
          <p:cNvPr id="8" name="Subtitle 3"/>
          <p:cNvSpPr>
            <a:spLocks noGrp="1"/>
          </p:cNvSpPr>
          <p:nvPr>
            <p:ph type="subTitle" idx="4294967295"/>
          </p:nvPr>
        </p:nvSpPr>
        <p:spPr bwMode="invGray">
          <a:xfrm>
            <a:off x="808038" y="3886200"/>
            <a:ext cx="7532687" cy="1752600"/>
          </a:xfrm>
        </p:spPr>
        <p:txBody>
          <a:bodyPr/>
          <a:lstStyle>
            <a:lvl1pPr algn="ctr">
              <a:buNone/>
              <a:defRPr/>
            </a:lvl1pPr>
          </a:lstStyle>
          <a:p>
            <a:endParaRPr lang="en-US" dirty="0" smtClean="0"/>
          </a:p>
        </p:txBody>
      </p:sp>
      <p:sp>
        <p:nvSpPr>
          <p:cNvPr id="3" name="Rectangle 6"/>
          <p:cNvSpPr>
            <a:spLocks noGrp="1" noChangeArrowheads="1"/>
          </p:cNvSpPr>
          <p:nvPr>
            <p:ph type="sldNum" sz="quarter" idx="10"/>
          </p:nvPr>
        </p:nvSpPr>
        <p:spPr bwMode="invGray"/>
        <p:txBody>
          <a:bodyPr/>
          <a:lstStyle>
            <a:lvl1pPr fontAlgn="auto">
              <a:spcBef>
                <a:spcPts val="0"/>
              </a:spcBef>
              <a:spcAft>
                <a:spcPts val="0"/>
              </a:spcAft>
              <a:defRPr>
                <a:solidFill>
                  <a:srgbClr val="FFFFFF"/>
                </a:solidFill>
              </a:defRPr>
            </a:lvl1pPr>
          </a:lstStyle>
          <a:p>
            <a:pPr>
              <a:defRPr/>
            </a:pPr>
            <a:fld id="{8525F85B-DE7F-4636-88A1-DF56A96B05F7}" type="slidenum">
              <a:rPr lang="en-US"/>
              <a:pPr>
                <a:defRPr/>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3_Title Only">
    <p:spTree>
      <p:nvGrpSpPr>
        <p:cNvPr id="1" name=""/>
        <p:cNvGrpSpPr/>
        <p:nvPr/>
      </p:nvGrpSpPr>
      <p:grpSpPr>
        <a:xfrm>
          <a:off x="0" y="0"/>
          <a:ext cx="0" cy="0"/>
          <a:chOff x="0" y="0"/>
          <a:chExt cx="0" cy="0"/>
        </a:xfrm>
      </p:grpSpPr>
      <p:sp>
        <p:nvSpPr>
          <p:cNvPr id="4" name="Rectangle 4"/>
          <p:cNvSpPr>
            <a:spLocks noGrp="1" noChangeArrowheads="1"/>
          </p:cNvSpPr>
          <p:nvPr>
            <p:ph type="title"/>
          </p:nvPr>
        </p:nvSpPr>
        <p:spPr bwMode="auto">
          <a:xfrm>
            <a:off x="800894" y="348505"/>
            <a:ext cx="7542212" cy="1120775"/>
          </a:xfrm>
          <a:prstGeom prst="rect">
            <a:avLst/>
          </a:prstGeom>
          <a:noFill/>
          <a:ln w="9525">
            <a:noFill/>
            <a:miter lim="800000"/>
            <a:headEnd/>
            <a:tailEnd/>
          </a:ln>
        </p:spPr>
        <p:txBody>
          <a:bodyPr/>
          <a:lstStyle/>
          <a:p>
            <a:pPr lvl="0"/>
            <a:r>
              <a:rPr lang="en-US" dirty="0" smtClean="0"/>
              <a:t>Click to edit Master title style</a:t>
            </a:r>
          </a:p>
        </p:txBody>
      </p:sp>
      <p:sp>
        <p:nvSpPr>
          <p:cNvPr id="3" name="Rectangle 6"/>
          <p:cNvSpPr>
            <a:spLocks noGrp="1" noChangeArrowheads="1"/>
          </p:cNvSpPr>
          <p:nvPr>
            <p:ph type="sldNum" sz="quarter" idx="10"/>
          </p:nvPr>
        </p:nvSpPr>
        <p:spPr/>
        <p:txBody>
          <a:bodyPr/>
          <a:lstStyle>
            <a:lvl1pPr fontAlgn="auto">
              <a:spcBef>
                <a:spcPts val="0"/>
              </a:spcBef>
              <a:spcAft>
                <a:spcPts val="0"/>
              </a:spcAft>
              <a:defRPr/>
            </a:lvl1pPr>
          </a:lstStyle>
          <a:p>
            <a:pPr>
              <a:defRPr/>
            </a:pPr>
            <a:fld id="{3511AA5F-B721-45BE-8E38-41455C7E9FEA}" type="slidenum">
              <a:rPr lang="en-US"/>
              <a:pPr>
                <a:defRPr/>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3_Title and Table">
    <p:spTree>
      <p:nvGrpSpPr>
        <p:cNvPr id="1" name=""/>
        <p:cNvGrpSpPr/>
        <p:nvPr/>
      </p:nvGrpSpPr>
      <p:grpSpPr>
        <a:xfrm>
          <a:off x="0" y="0"/>
          <a:ext cx="0" cy="0"/>
          <a:chOff x="0" y="0"/>
          <a:chExt cx="0" cy="0"/>
        </a:xfrm>
      </p:grpSpPr>
      <p:sp>
        <p:nvSpPr>
          <p:cNvPr id="3" name="Table Placeholder 2"/>
          <p:cNvSpPr>
            <a:spLocks noGrp="1"/>
          </p:cNvSpPr>
          <p:nvPr>
            <p:ph type="tbl" idx="1"/>
          </p:nvPr>
        </p:nvSpPr>
        <p:spPr>
          <a:xfrm>
            <a:off x="694284" y="1723473"/>
            <a:ext cx="7618412" cy="4257675"/>
          </a:xfrm>
        </p:spPr>
        <p:txBody>
          <a:bodyPr/>
          <a:lstStyle/>
          <a:p>
            <a:pPr lvl="0"/>
            <a:endParaRPr lang="en-US" noProof="0" dirty="0" smtClean="0"/>
          </a:p>
        </p:txBody>
      </p:sp>
      <p:sp>
        <p:nvSpPr>
          <p:cNvPr id="5" name="Title 4"/>
          <p:cNvSpPr>
            <a:spLocks noGrp="1" noChangeArrowheads="1"/>
          </p:cNvSpPr>
          <p:nvPr>
            <p:ph type="title"/>
          </p:nvPr>
        </p:nvSpPr>
        <p:spPr bwMode="auto">
          <a:xfrm>
            <a:off x="800894" y="348505"/>
            <a:ext cx="7542212" cy="1120775"/>
          </a:xfrm>
          <a:prstGeom prst="rect">
            <a:avLst/>
          </a:prstGeom>
          <a:noFill/>
          <a:ln w="9525">
            <a:noFill/>
            <a:miter lim="800000"/>
            <a:headEnd/>
            <a:tailEnd/>
          </a:ln>
        </p:spPr>
        <p:txBody>
          <a:bodyPr/>
          <a:lstStyle/>
          <a:p>
            <a:pPr lvl="0"/>
            <a:r>
              <a:rPr lang="en-US" dirty="0" smtClean="0"/>
              <a:t>Click to edit Master title style</a:t>
            </a:r>
          </a:p>
        </p:txBody>
      </p:sp>
      <p:sp>
        <p:nvSpPr>
          <p:cNvPr id="4" name="Rectangle 6"/>
          <p:cNvSpPr>
            <a:spLocks noGrp="1" noChangeArrowheads="1"/>
          </p:cNvSpPr>
          <p:nvPr>
            <p:ph type="sldNum" sz="quarter" idx="10"/>
          </p:nvPr>
        </p:nvSpPr>
        <p:spPr/>
        <p:txBody>
          <a:bodyPr/>
          <a:lstStyle>
            <a:lvl1pPr fontAlgn="auto">
              <a:spcBef>
                <a:spcPts val="0"/>
              </a:spcBef>
              <a:spcAft>
                <a:spcPts val="0"/>
              </a:spcAft>
              <a:defRPr/>
            </a:lvl1pPr>
          </a:lstStyle>
          <a:p>
            <a:pPr>
              <a:defRPr/>
            </a:pPr>
            <a:fld id="{D6E1DF01-EE9F-4FD9-9BDD-51094881AB9E}" type="slidenum">
              <a:rPr lang="en-US"/>
              <a:pPr>
                <a:defRPr/>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3_Title, Text, and Content">
    <p:spTree>
      <p:nvGrpSpPr>
        <p:cNvPr id="1" name=""/>
        <p:cNvGrpSpPr/>
        <p:nvPr/>
      </p:nvGrpSpPr>
      <p:grpSpPr>
        <a:xfrm>
          <a:off x="0" y="0"/>
          <a:ext cx="0" cy="0"/>
          <a:chOff x="0" y="0"/>
          <a:chExt cx="0" cy="0"/>
        </a:xfrm>
      </p:grpSpPr>
      <p:sp>
        <p:nvSpPr>
          <p:cNvPr id="3" name="Text Placeholder 2"/>
          <p:cNvSpPr>
            <a:spLocks noGrp="1"/>
          </p:cNvSpPr>
          <p:nvPr>
            <p:ph type="body" sz="half" idx="1"/>
          </p:nvPr>
        </p:nvSpPr>
        <p:spPr>
          <a:xfrm>
            <a:off x="694284" y="1723473"/>
            <a:ext cx="3732212" cy="4257675"/>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06192" y="1709825"/>
            <a:ext cx="3733800" cy="4257675"/>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Rectangle 4"/>
          <p:cNvSpPr>
            <a:spLocks noGrp="1" noChangeArrowheads="1"/>
          </p:cNvSpPr>
          <p:nvPr>
            <p:ph type="title"/>
          </p:nvPr>
        </p:nvSpPr>
        <p:spPr bwMode="auto">
          <a:xfrm>
            <a:off x="800894" y="348505"/>
            <a:ext cx="7542212" cy="1120775"/>
          </a:xfrm>
          <a:prstGeom prst="rect">
            <a:avLst/>
          </a:prstGeom>
          <a:noFill/>
          <a:ln w="9525">
            <a:noFill/>
            <a:miter lim="800000"/>
            <a:headEnd/>
            <a:tailEnd/>
          </a:ln>
        </p:spPr>
        <p:txBody>
          <a:bodyPr/>
          <a:lstStyle/>
          <a:p>
            <a:pPr lvl="0"/>
            <a:r>
              <a:rPr lang="en-US" dirty="0" smtClean="0"/>
              <a:t>Click to edit Master title style</a:t>
            </a:r>
          </a:p>
        </p:txBody>
      </p:sp>
      <p:sp>
        <p:nvSpPr>
          <p:cNvPr id="5" name="Rectangle 6"/>
          <p:cNvSpPr>
            <a:spLocks noGrp="1" noChangeArrowheads="1"/>
          </p:cNvSpPr>
          <p:nvPr>
            <p:ph type="sldNum" sz="quarter" idx="10"/>
          </p:nvPr>
        </p:nvSpPr>
        <p:spPr/>
        <p:txBody>
          <a:bodyPr/>
          <a:lstStyle>
            <a:lvl1pPr fontAlgn="auto">
              <a:spcBef>
                <a:spcPts val="0"/>
              </a:spcBef>
              <a:spcAft>
                <a:spcPts val="0"/>
              </a:spcAft>
              <a:defRPr/>
            </a:lvl1pPr>
          </a:lstStyle>
          <a:p>
            <a:pPr>
              <a:defRPr/>
            </a:pPr>
            <a:fld id="{2D39F1FB-926E-4DE0-BB82-DFAE319B2A91}" type="slidenum">
              <a:rPr lang="en-US"/>
              <a:pPr>
                <a:defRPr/>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47.xml><?xml version="1.0" encoding="utf-8"?>
<p:sldLayout xmlns:a="http://schemas.openxmlformats.org/drawingml/2006/main" xmlns:r="http://schemas.openxmlformats.org/officeDocument/2006/relationships" xmlns:p="http://schemas.openxmlformats.org/presentationml/2006/main" userDrawn="1">
  <p:cSld name="6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92572" y="1723473"/>
            <a:ext cx="7618412" cy="4257675"/>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itle 4"/>
          <p:cNvSpPr>
            <a:spLocks noGrp="1" noChangeArrowheads="1"/>
          </p:cNvSpPr>
          <p:nvPr>
            <p:ph type="title"/>
          </p:nvPr>
        </p:nvSpPr>
        <p:spPr bwMode="auto">
          <a:xfrm>
            <a:off x="800894" y="348505"/>
            <a:ext cx="7542212" cy="1120775"/>
          </a:xfrm>
          <a:prstGeom prst="rect">
            <a:avLst/>
          </a:prstGeom>
          <a:noFill/>
          <a:ln w="9525">
            <a:noFill/>
            <a:miter lim="800000"/>
            <a:headEnd/>
            <a:tailEnd/>
          </a:ln>
        </p:spPr>
        <p:txBody>
          <a:bodyPr/>
          <a:lstStyle/>
          <a:p>
            <a:pPr lvl="0"/>
            <a:r>
              <a:rPr lang="en-US" dirty="0" smtClean="0"/>
              <a:t>Click to edit Master title style</a:t>
            </a:r>
          </a:p>
        </p:txBody>
      </p:sp>
      <p:sp>
        <p:nvSpPr>
          <p:cNvPr id="4" name="Rectangle 6"/>
          <p:cNvSpPr>
            <a:spLocks noGrp="1" noChangeArrowheads="1"/>
          </p:cNvSpPr>
          <p:nvPr>
            <p:ph type="sldNum" sz="quarter" idx="10"/>
          </p:nvPr>
        </p:nvSpPr>
        <p:spPr/>
        <p:txBody>
          <a:bodyPr/>
          <a:lstStyle>
            <a:lvl1pPr fontAlgn="auto">
              <a:spcBef>
                <a:spcPts val="0"/>
              </a:spcBef>
              <a:spcAft>
                <a:spcPts val="0"/>
              </a:spcAft>
              <a:defRPr/>
            </a:lvl1pPr>
          </a:lstStyle>
          <a:p>
            <a:pPr>
              <a:defRPr/>
            </a:pPr>
            <a:fld id="{CEC6AA8C-8035-46D0-8404-580700B14997}" type="slidenum">
              <a:rPr lang="en-US"/>
              <a:pPr>
                <a:defRPr/>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7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92572" y="1723473"/>
            <a:ext cx="7618412" cy="4257675"/>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itle 4"/>
          <p:cNvSpPr>
            <a:spLocks noGrp="1" noChangeArrowheads="1"/>
          </p:cNvSpPr>
          <p:nvPr>
            <p:ph type="title"/>
          </p:nvPr>
        </p:nvSpPr>
        <p:spPr bwMode="auto">
          <a:xfrm>
            <a:off x="800894" y="348505"/>
            <a:ext cx="7542212" cy="1120775"/>
          </a:xfrm>
          <a:prstGeom prst="rect">
            <a:avLst/>
          </a:prstGeom>
          <a:noFill/>
          <a:ln w="9525">
            <a:noFill/>
            <a:miter lim="800000"/>
            <a:headEnd/>
            <a:tailEnd/>
          </a:ln>
        </p:spPr>
        <p:txBody>
          <a:bodyPr/>
          <a:lstStyle/>
          <a:p>
            <a:pPr lvl="0"/>
            <a:r>
              <a:rPr lang="en-US" dirty="0" smtClean="0"/>
              <a:t>Click to edit Master title style</a:t>
            </a:r>
          </a:p>
        </p:txBody>
      </p:sp>
      <p:sp>
        <p:nvSpPr>
          <p:cNvPr id="4" name="Rectangle 6"/>
          <p:cNvSpPr>
            <a:spLocks noGrp="1" noChangeArrowheads="1"/>
          </p:cNvSpPr>
          <p:nvPr>
            <p:ph type="sldNum" sz="quarter" idx="10"/>
          </p:nvPr>
        </p:nvSpPr>
        <p:spPr/>
        <p:txBody>
          <a:bodyPr/>
          <a:lstStyle>
            <a:lvl1pPr fontAlgn="auto">
              <a:spcBef>
                <a:spcPts val="0"/>
              </a:spcBef>
              <a:spcAft>
                <a:spcPts val="0"/>
              </a:spcAft>
              <a:defRPr/>
            </a:lvl1pPr>
          </a:lstStyle>
          <a:p>
            <a:pPr>
              <a:defRPr/>
            </a:pPr>
            <a:fld id="{40DEAF71-E4E0-400F-B4D5-2F23F112074F}" type="slidenum">
              <a:rPr lang="en-US"/>
              <a:pPr>
                <a:defRPr/>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3_Title and Text">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88337" y="1724093"/>
            <a:ext cx="3886839" cy="4257675"/>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itle 4"/>
          <p:cNvSpPr>
            <a:spLocks noGrp="1" noChangeArrowheads="1"/>
          </p:cNvSpPr>
          <p:nvPr>
            <p:ph type="title"/>
          </p:nvPr>
        </p:nvSpPr>
        <p:spPr bwMode="auto">
          <a:xfrm>
            <a:off x="800894" y="348505"/>
            <a:ext cx="7542212" cy="1120775"/>
          </a:xfrm>
          <a:prstGeom prst="rect">
            <a:avLst/>
          </a:prstGeom>
          <a:noFill/>
          <a:ln w="9525">
            <a:noFill/>
            <a:miter lim="800000"/>
            <a:headEnd/>
            <a:tailEnd/>
          </a:ln>
        </p:spPr>
        <p:txBody>
          <a:bodyPr/>
          <a:lstStyle/>
          <a:p>
            <a:pPr lvl="0"/>
            <a:r>
              <a:rPr lang="en-US" dirty="0" smtClean="0"/>
              <a:t>Click to edit Master title style</a:t>
            </a:r>
          </a:p>
        </p:txBody>
      </p:sp>
      <p:sp>
        <p:nvSpPr>
          <p:cNvPr id="4" name="Rectangle 6"/>
          <p:cNvSpPr>
            <a:spLocks noGrp="1" noChangeArrowheads="1"/>
          </p:cNvSpPr>
          <p:nvPr>
            <p:ph type="sldNum" sz="quarter" idx="10"/>
          </p:nvPr>
        </p:nvSpPr>
        <p:spPr/>
        <p:txBody>
          <a:bodyPr/>
          <a:lstStyle>
            <a:lvl1pPr fontAlgn="auto">
              <a:spcBef>
                <a:spcPts val="0"/>
              </a:spcBef>
              <a:spcAft>
                <a:spcPts val="0"/>
              </a:spcAft>
              <a:defRPr/>
            </a:lvl1pPr>
          </a:lstStyle>
          <a:p>
            <a:pPr>
              <a:defRPr/>
            </a:pPr>
            <a:fld id="{3D80780B-957F-4794-B91B-83A3A59FFF44}" type="slidenum">
              <a:rPr lang="en-US"/>
              <a:pPr>
                <a:defRPr/>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30"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30"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8_Section Header">
    <p:spTree>
      <p:nvGrpSpPr>
        <p:cNvPr id="1" name=""/>
        <p:cNvGrpSpPr/>
        <p:nvPr/>
      </p:nvGrpSpPr>
      <p:grpSpPr>
        <a:xfrm>
          <a:off x="0" y="0"/>
          <a:ext cx="0" cy="0"/>
          <a:chOff x="0" y="0"/>
          <a:chExt cx="0" cy="0"/>
        </a:xfrm>
      </p:grpSpPr>
      <p:sp>
        <p:nvSpPr>
          <p:cNvPr id="7" name="Title 4"/>
          <p:cNvSpPr>
            <a:spLocks noGrp="1"/>
          </p:cNvSpPr>
          <p:nvPr>
            <p:ph type="ctrTitle" idx="4294967295"/>
          </p:nvPr>
        </p:nvSpPr>
        <p:spPr bwMode="invGray">
          <a:xfrm>
            <a:off x="805658" y="2089483"/>
            <a:ext cx="7532687" cy="1470025"/>
          </a:xfrm>
        </p:spPr>
        <p:txBody>
          <a:bodyPr/>
          <a:lstStyle>
            <a:lvl1pPr algn="ctr">
              <a:defRPr sz="3200"/>
            </a:lvl1pPr>
          </a:lstStyle>
          <a:p>
            <a:r>
              <a:rPr lang="en-US" dirty="0" smtClean="0"/>
              <a:t>Welcome and Introductions</a:t>
            </a:r>
          </a:p>
        </p:txBody>
      </p:sp>
      <p:sp>
        <p:nvSpPr>
          <p:cNvPr id="8" name="Subtitle 3"/>
          <p:cNvSpPr>
            <a:spLocks noGrp="1"/>
          </p:cNvSpPr>
          <p:nvPr>
            <p:ph type="subTitle" idx="4294967295"/>
          </p:nvPr>
        </p:nvSpPr>
        <p:spPr bwMode="invGray">
          <a:xfrm>
            <a:off x="808038" y="3886200"/>
            <a:ext cx="7532687" cy="1752600"/>
          </a:xfrm>
        </p:spPr>
        <p:txBody>
          <a:bodyPr/>
          <a:lstStyle>
            <a:lvl1pPr algn="ctr">
              <a:buNone/>
              <a:defRPr/>
            </a:lvl1pPr>
          </a:lstStyle>
          <a:p>
            <a:endParaRPr lang="en-US" dirty="0" smtClean="0"/>
          </a:p>
        </p:txBody>
      </p:sp>
      <p:sp>
        <p:nvSpPr>
          <p:cNvPr id="4" name="Rectangle 6"/>
          <p:cNvSpPr>
            <a:spLocks noGrp="1" noChangeArrowheads="1"/>
          </p:cNvSpPr>
          <p:nvPr>
            <p:ph type="sldNum" sz="quarter" idx="10"/>
          </p:nvPr>
        </p:nvSpPr>
        <p:spPr bwMode="invGray"/>
        <p:txBody>
          <a:bodyPr/>
          <a:lstStyle>
            <a:lvl1pPr fontAlgn="auto">
              <a:spcBef>
                <a:spcPts val="0"/>
              </a:spcBef>
              <a:spcAft>
                <a:spcPts val="0"/>
              </a:spcAft>
              <a:defRPr>
                <a:solidFill>
                  <a:srgbClr val="FFFFFF"/>
                </a:solidFill>
              </a:defRPr>
            </a:lvl1pPr>
          </a:lstStyle>
          <a:p>
            <a:pPr>
              <a:defRPr/>
            </a:pPr>
            <a:fld id="{B18B28E2-619A-40A3-A7D2-DE765FEF55DA}" type="slidenum">
              <a:rPr lang="en-US"/>
              <a:pPr>
                <a:defRPr/>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9_Section Header">
    <p:spTree>
      <p:nvGrpSpPr>
        <p:cNvPr id="1" name=""/>
        <p:cNvGrpSpPr/>
        <p:nvPr/>
      </p:nvGrpSpPr>
      <p:grpSpPr>
        <a:xfrm>
          <a:off x="0" y="0"/>
          <a:ext cx="0" cy="0"/>
          <a:chOff x="0" y="0"/>
          <a:chExt cx="0" cy="0"/>
        </a:xfrm>
      </p:grpSpPr>
      <p:sp>
        <p:nvSpPr>
          <p:cNvPr id="8" name="Subtitle 3"/>
          <p:cNvSpPr>
            <a:spLocks noGrp="1"/>
          </p:cNvSpPr>
          <p:nvPr>
            <p:ph type="subTitle" idx="4294967295"/>
          </p:nvPr>
        </p:nvSpPr>
        <p:spPr bwMode="invGray">
          <a:xfrm>
            <a:off x="808038" y="3886200"/>
            <a:ext cx="7532687" cy="1752600"/>
          </a:xfrm>
        </p:spPr>
        <p:txBody>
          <a:bodyPr/>
          <a:lstStyle>
            <a:lvl1pPr algn="ctr">
              <a:buNone/>
              <a:defRPr/>
            </a:lvl1pPr>
          </a:lstStyle>
          <a:p>
            <a:endParaRPr lang="en-US" dirty="0" smtClean="0"/>
          </a:p>
        </p:txBody>
      </p:sp>
      <p:sp>
        <p:nvSpPr>
          <p:cNvPr id="3" name="Rectangle 6"/>
          <p:cNvSpPr>
            <a:spLocks noGrp="1" noChangeArrowheads="1"/>
          </p:cNvSpPr>
          <p:nvPr>
            <p:ph type="sldNum" sz="quarter" idx="10"/>
          </p:nvPr>
        </p:nvSpPr>
        <p:spPr bwMode="invGray"/>
        <p:txBody>
          <a:bodyPr/>
          <a:lstStyle>
            <a:lvl1pPr fontAlgn="auto">
              <a:spcBef>
                <a:spcPts val="0"/>
              </a:spcBef>
              <a:spcAft>
                <a:spcPts val="0"/>
              </a:spcAft>
              <a:defRPr>
                <a:solidFill>
                  <a:srgbClr val="FFFFFF"/>
                </a:solidFill>
              </a:defRPr>
            </a:lvl1pPr>
          </a:lstStyle>
          <a:p>
            <a:pPr>
              <a:defRPr/>
            </a:pPr>
            <a:fld id="{BE45E608-BD15-46F3-B796-6DE2C20FBA3F}" type="slidenum">
              <a:rPr lang="en-US"/>
              <a:pPr>
                <a:defRPr/>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4_Title Only">
    <p:spTree>
      <p:nvGrpSpPr>
        <p:cNvPr id="1" name=""/>
        <p:cNvGrpSpPr/>
        <p:nvPr/>
      </p:nvGrpSpPr>
      <p:grpSpPr>
        <a:xfrm>
          <a:off x="0" y="0"/>
          <a:ext cx="0" cy="0"/>
          <a:chOff x="0" y="0"/>
          <a:chExt cx="0" cy="0"/>
        </a:xfrm>
      </p:grpSpPr>
      <p:sp>
        <p:nvSpPr>
          <p:cNvPr id="4" name="Rectangle 4"/>
          <p:cNvSpPr>
            <a:spLocks noGrp="1" noChangeArrowheads="1"/>
          </p:cNvSpPr>
          <p:nvPr>
            <p:ph type="title"/>
          </p:nvPr>
        </p:nvSpPr>
        <p:spPr bwMode="auto">
          <a:xfrm>
            <a:off x="800894" y="348505"/>
            <a:ext cx="7542212" cy="1120775"/>
          </a:xfrm>
          <a:prstGeom prst="rect">
            <a:avLst/>
          </a:prstGeom>
          <a:noFill/>
          <a:ln w="9525">
            <a:noFill/>
            <a:miter lim="800000"/>
            <a:headEnd/>
            <a:tailEnd/>
          </a:ln>
        </p:spPr>
        <p:txBody>
          <a:bodyPr/>
          <a:lstStyle/>
          <a:p>
            <a:pPr lvl="0"/>
            <a:r>
              <a:rPr lang="en-US" dirty="0" smtClean="0"/>
              <a:t>Click to edit Master title style</a:t>
            </a:r>
          </a:p>
        </p:txBody>
      </p:sp>
      <p:sp>
        <p:nvSpPr>
          <p:cNvPr id="3" name="Rectangle 6"/>
          <p:cNvSpPr>
            <a:spLocks noGrp="1" noChangeArrowheads="1"/>
          </p:cNvSpPr>
          <p:nvPr>
            <p:ph type="sldNum" sz="quarter" idx="10"/>
          </p:nvPr>
        </p:nvSpPr>
        <p:spPr/>
        <p:txBody>
          <a:bodyPr/>
          <a:lstStyle>
            <a:lvl1pPr fontAlgn="auto">
              <a:spcBef>
                <a:spcPts val="0"/>
              </a:spcBef>
              <a:spcAft>
                <a:spcPts val="0"/>
              </a:spcAft>
              <a:defRPr/>
            </a:lvl1pPr>
          </a:lstStyle>
          <a:p>
            <a:pPr>
              <a:defRPr/>
            </a:pPr>
            <a:fld id="{1C166D14-6A53-4FA3-A6FA-795F59EECFE4}" type="slidenum">
              <a:rPr lang="en-US"/>
              <a:pPr>
                <a:defRPr/>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4_Title and Table">
    <p:spTree>
      <p:nvGrpSpPr>
        <p:cNvPr id="1" name=""/>
        <p:cNvGrpSpPr/>
        <p:nvPr/>
      </p:nvGrpSpPr>
      <p:grpSpPr>
        <a:xfrm>
          <a:off x="0" y="0"/>
          <a:ext cx="0" cy="0"/>
          <a:chOff x="0" y="0"/>
          <a:chExt cx="0" cy="0"/>
        </a:xfrm>
      </p:grpSpPr>
      <p:sp>
        <p:nvSpPr>
          <p:cNvPr id="3" name="Table Placeholder 2"/>
          <p:cNvSpPr>
            <a:spLocks noGrp="1"/>
          </p:cNvSpPr>
          <p:nvPr>
            <p:ph type="tbl" idx="1"/>
          </p:nvPr>
        </p:nvSpPr>
        <p:spPr>
          <a:xfrm>
            <a:off x="694284" y="1723473"/>
            <a:ext cx="7618412" cy="4257675"/>
          </a:xfrm>
        </p:spPr>
        <p:txBody>
          <a:bodyPr/>
          <a:lstStyle/>
          <a:p>
            <a:pPr lvl="0"/>
            <a:endParaRPr lang="en-US" noProof="0" dirty="0" smtClean="0"/>
          </a:p>
        </p:txBody>
      </p:sp>
      <p:sp>
        <p:nvSpPr>
          <p:cNvPr id="5" name="Title 4"/>
          <p:cNvSpPr>
            <a:spLocks noGrp="1" noChangeArrowheads="1"/>
          </p:cNvSpPr>
          <p:nvPr>
            <p:ph type="title"/>
          </p:nvPr>
        </p:nvSpPr>
        <p:spPr bwMode="auto">
          <a:xfrm>
            <a:off x="800894" y="348505"/>
            <a:ext cx="7542212" cy="1120775"/>
          </a:xfrm>
          <a:prstGeom prst="rect">
            <a:avLst/>
          </a:prstGeom>
          <a:noFill/>
          <a:ln w="9525">
            <a:noFill/>
            <a:miter lim="800000"/>
            <a:headEnd/>
            <a:tailEnd/>
          </a:ln>
        </p:spPr>
        <p:txBody>
          <a:bodyPr/>
          <a:lstStyle/>
          <a:p>
            <a:pPr lvl="0"/>
            <a:r>
              <a:rPr lang="en-US" dirty="0" smtClean="0"/>
              <a:t>Click to edit Master title style</a:t>
            </a:r>
          </a:p>
        </p:txBody>
      </p:sp>
      <p:sp>
        <p:nvSpPr>
          <p:cNvPr id="4" name="Rectangle 6"/>
          <p:cNvSpPr>
            <a:spLocks noGrp="1" noChangeArrowheads="1"/>
          </p:cNvSpPr>
          <p:nvPr>
            <p:ph type="sldNum" sz="quarter" idx="10"/>
          </p:nvPr>
        </p:nvSpPr>
        <p:spPr/>
        <p:txBody>
          <a:bodyPr/>
          <a:lstStyle>
            <a:lvl1pPr fontAlgn="auto">
              <a:spcBef>
                <a:spcPts val="0"/>
              </a:spcBef>
              <a:spcAft>
                <a:spcPts val="0"/>
              </a:spcAft>
              <a:defRPr/>
            </a:lvl1pPr>
          </a:lstStyle>
          <a:p>
            <a:pPr>
              <a:defRPr/>
            </a:pPr>
            <a:fld id="{46981909-E73C-478C-8EAC-2C19672995CF}" type="slidenum">
              <a:rPr lang="en-US"/>
              <a:pPr>
                <a:defRPr/>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4_Title, Text, and Content">
    <p:spTree>
      <p:nvGrpSpPr>
        <p:cNvPr id="1" name=""/>
        <p:cNvGrpSpPr/>
        <p:nvPr/>
      </p:nvGrpSpPr>
      <p:grpSpPr>
        <a:xfrm>
          <a:off x="0" y="0"/>
          <a:ext cx="0" cy="0"/>
          <a:chOff x="0" y="0"/>
          <a:chExt cx="0" cy="0"/>
        </a:xfrm>
      </p:grpSpPr>
      <p:sp>
        <p:nvSpPr>
          <p:cNvPr id="3" name="Text Placeholder 2"/>
          <p:cNvSpPr>
            <a:spLocks noGrp="1"/>
          </p:cNvSpPr>
          <p:nvPr>
            <p:ph type="body" sz="half" idx="1"/>
          </p:nvPr>
        </p:nvSpPr>
        <p:spPr>
          <a:xfrm>
            <a:off x="694284" y="1723473"/>
            <a:ext cx="3732212" cy="4257675"/>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06192" y="1709825"/>
            <a:ext cx="3733800" cy="4257675"/>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Rectangle 4"/>
          <p:cNvSpPr>
            <a:spLocks noGrp="1" noChangeArrowheads="1"/>
          </p:cNvSpPr>
          <p:nvPr>
            <p:ph type="title"/>
          </p:nvPr>
        </p:nvSpPr>
        <p:spPr bwMode="auto">
          <a:xfrm>
            <a:off x="800894" y="348505"/>
            <a:ext cx="7542212" cy="1120775"/>
          </a:xfrm>
          <a:prstGeom prst="rect">
            <a:avLst/>
          </a:prstGeom>
          <a:noFill/>
          <a:ln w="9525">
            <a:noFill/>
            <a:miter lim="800000"/>
            <a:headEnd/>
            <a:tailEnd/>
          </a:ln>
        </p:spPr>
        <p:txBody>
          <a:bodyPr/>
          <a:lstStyle/>
          <a:p>
            <a:pPr lvl="0"/>
            <a:r>
              <a:rPr lang="en-US" dirty="0" smtClean="0"/>
              <a:t>Click to edit Master title style</a:t>
            </a:r>
          </a:p>
        </p:txBody>
      </p:sp>
      <p:sp>
        <p:nvSpPr>
          <p:cNvPr id="5" name="Rectangle 6"/>
          <p:cNvSpPr>
            <a:spLocks noGrp="1" noChangeArrowheads="1"/>
          </p:cNvSpPr>
          <p:nvPr>
            <p:ph type="sldNum" sz="quarter" idx="10"/>
          </p:nvPr>
        </p:nvSpPr>
        <p:spPr/>
        <p:txBody>
          <a:bodyPr/>
          <a:lstStyle>
            <a:lvl1pPr fontAlgn="auto">
              <a:spcBef>
                <a:spcPts val="0"/>
              </a:spcBef>
              <a:spcAft>
                <a:spcPts val="0"/>
              </a:spcAft>
              <a:defRPr/>
            </a:lvl1pPr>
          </a:lstStyle>
          <a:p>
            <a:pPr>
              <a:defRPr/>
            </a:pPr>
            <a:fld id="{5D1A77C7-3F17-4F33-8BBD-C9E8A5EF9A40}" type="slidenum">
              <a:rPr lang="en-US"/>
              <a:pPr>
                <a:defRPr/>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55.xml><?xml version="1.0" encoding="utf-8"?>
<p:sldLayout xmlns:a="http://schemas.openxmlformats.org/drawingml/2006/main" xmlns:r="http://schemas.openxmlformats.org/officeDocument/2006/relationships" xmlns:p="http://schemas.openxmlformats.org/presentationml/2006/main" userDrawn="1">
  <p:cSld name="8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92572" y="1723473"/>
            <a:ext cx="7618412" cy="4257675"/>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itle 4"/>
          <p:cNvSpPr>
            <a:spLocks noGrp="1" noChangeArrowheads="1"/>
          </p:cNvSpPr>
          <p:nvPr>
            <p:ph type="title"/>
          </p:nvPr>
        </p:nvSpPr>
        <p:spPr bwMode="auto">
          <a:xfrm>
            <a:off x="800894" y="348505"/>
            <a:ext cx="7542212" cy="1120775"/>
          </a:xfrm>
          <a:prstGeom prst="rect">
            <a:avLst/>
          </a:prstGeom>
          <a:noFill/>
          <a:ln w="9525">
            <a:noFill/>
            <a:miter lim="800000"/>
            <a:headEnd/>
            <a:tailEnd/>
          </a:ln>
        </p:spPr>
        <p:txBody>
          <a:bodyPr/>
          <a:lstStyle/>
          <a:p>
            <a:pPr lvl="0"/>
            <a:r>
              <a:rPr lang="en-US" dirty="0" smtClean="0"/>
              <a:t>Click to edit Master title style</a:t>
            </a:r>
          </a:p>
        </p:txBody>
      </p:sp>
      <p:sp>
        <p:nvSpPr>
          <p:cNvPr id="4" name="Rectangle 6"/>
          <p:cNvSpPr>
            <a:spLocks noGrp="1" noChangeArrowheads="1"/>
          </p:cNvSpPr>
          <p:nvPr>
            <p:ph type="sldNum" sz="quarter" idx="10"/>
          </p:nvPr>
        </p:nvSpPr>
        <p:spPr/>
        <p:txBody>
          <a:bodyPr/>
          <a:lstStyle>
            <a:lvl1pPr fontAlgn="auto">
              <a:spcBef>
                <a:spcPts val="0"/>
              </a:spcBef>
              <a:spcAft>
                <a:spcPts val="0"/>
              </a:spcAft>
              <a:defRPr/>
            </a:lvl1pPr>
          </a:lstStyle>
          <a:p>
            <a:pPr>
              <a:defRPr/>
            </a:pPr>
            <a:fld id="{C52DC8EC-19FB-45B7-A4B5-C6D781449C4D}" type="slidenum">
              <a:rPr lang="en-US"/>
              <a:pPr>
                <a:defRPr/>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9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92572" y="1723473"/>
            <a:ext cx="7618412" cy="4257675"/>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itle 4"/>
          <p:cNvSpPr>
            <a:spLocks noGrp="1" noChangeArrowheads="1"/>
          </p:cNvSpPr>
          <p:nvPr>
            <p:ph type="title"/>
          </p:nvPr>
        </p:nvSpPr>
        <p:spPr bwMode="auto">
          <a:xfrm>
            <a:off x="800894" y="348505"/>
            <a:ext cx="7542212" cy="1120775"/>
          </a:xfrm>
          <a:prstGeom prst="rect">
            <a:avLst/>
          </a:prstGeom>
          <a:noFill/>
          <a:ln w="9525">
            <a:noFill/>
            <a:miter lim="800000"/>
            <a:headEnd/>
            <a:tailEnd/>
          </a:ln>
        </p:spPr>
        <p:txBody>
          <a:bodyPr/>
          <a:lstStyle/>
          <a:p>
            <a:pPr lvl="0"/>
            <a:r>
              <a:rPr lang="en-US" dirty="0" smtClean="0"/>
              <a:t>Click to edit Master title style</a:t>
            </a:r>
          </a:p>
        </p:txBody>
      </p:sp>
      <p:sp>
        <p:nvSpPr>
          <p:cNvPr id="4" name="Rectangle 6"/>
          <p:cNvSpPr>
            <a:spLocks noGrp="1" noChangeArrowheads="1"/>
          </p:cNvSpPr>
          <p:nvPr>
            <p:ph type="sldNum" sz="quarter" idx="10"/>
          </p:nvPr>
        </p:nvSpPr>
        <p:spPr/>
        <p:txBody>
          <a:bodyPr/>
          <a:lstStyle>
            <a:lvl1pPr fontAlgn="auto">
              <a:spcBef>
                <a:spcPts val="0"/>
              </a:spcBef>
              <a:spcAft>
                <a:spcPts val="0"/>
              </a:spcAft>
              <a:defRPr/>
            </a:lvl1pPr>
          </a:lstStyle>
          <a:p>
            <a:pPr>
              <a:defRPr/>
            </a:pPr>
            <a:fld id="{3F6F3574-D54E-4950-9229-068FF964E989}" type="slidenum">
              <a:rPr lang="en-US"/>
              <a:pPr>
                <a:defRPr/>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4_Title and Text">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88337" y="1724093"/>
            <a:ext cx="3886839" cy="4257675"/>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itle 4"/>
          <p:cNvSpPr>
            <a:spLocks noGrp="1" noChangeArrowheads="1"/>
          </p:cNvSpPr>
          <p:nvPr>
            <p:ph type="title"/>
          </p:nvPr>
        </p:nvSpPr>
        <p:spPr bwMode="auto">
          <a:xfrm>
            <a:off x="800894" y="348505"/>
            <a:ext cx="7542212" cy="1120775"/>
          </a:xfrm>
          <a:prstGeom prst="rect">
            <a:avLst/>
          </a:prstGeom>
          <a:noFill/>
          <a:ln w="9525">
            <a:noFill/>
            <a:miter lim="800000"/>
            <a:headEnd/>
            <a:tailEnd/>
          </a:ln>
        </p:spPr>
        <p:txBody>
          <a:bodyPr/>
          <a:lstStyle/>
          <a:p>
            <a:pPr lvl="0"/>
            <a:r>
              <a:rPr lang="en-US" dirty="0" smtClean="0"/>
              <a:t>Click to edit Master title style</a:t>
            </a:r>
          </a:p>
        </p:txBody>
      </p:sp>
      <p:sp>
        <p:nvSpPr>
          <p:cNvPr id="4" name="Rectangle 6"/>
          <p:cNvSpPr>
            <a:spLocks noGrp="1" noChangeArrowheads="1"/>
          </p:cNvSpPr>
          <p:nvPr>
            <p:ph type="sldNum" sz="quarter" idx="10"/>
          </p:nvPr>
        </p:nvSpPr>
        <p:spPr/>
        <p:txBody>
          <a:bodyPr/>
          <a:lstStyle>
            <a:lvl1pPr fontAlgn="auto">
              <a:spcBef>
                <a:spcPts val="0"/>
              </a:spcBef>
              <a:spcAft>
                <a:spcPts val="0"/>
              </a:spcAft>
              <a:defRPr/>
            </a:lvl1pPr>
          </a:lstStyle>
          <a:p>
            <a:pPr>
              <a:defRPr/>
            </a:pPr>
            <a:fld id="{1A4D9CD0-209E-4D91-B95F-012C018FBE29}" type="slidenum">
              <a:rPr lang="en-US"/>
              <a:pPr>
                <a:defRPr/>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58.xml><?xml version="1.0" encoding="utf-8"?>
<p:sldLayout xmlns:a="http://schemas.openxmlformats.org/drawingml/2006/main" xmlns:r="http://schemas.openxmlformats.org/officeDocument/2006/relationships" xmlns:p="http://schemas.openxmlformats.org/presentationml/2006/main" userDrawn="1">
  <p:cSld name="13_Section Header">
    <p:spTree>
      <p:nvGrpSpPr>
        <p:cNvPr id="1" name=""/>
        <p:cNvGrpSpPr/>
        <p:nvPr/>
      </p:nvGrpSpPr>
      <p:grpSpPr>
        <a:xfrm>
          <a:off x="0" y="0"/>
          <a:ext cx="0" cy="0"/>
          <a:chOff x="0" y="0"/>
          <a:chExt cx="0" cy="0"/>
        </a:xfrm>
      </p:grpSpPr>
      <p:sp>
        <p:nvSpPr>
          <p:cNvPr id="8" name="Subtitle 3"/>
          <p:cNvSpPr>
            <a:spLocks noGrp="1"/>
          </p:cNvSpPr>
          <p:nvPr>
            <p:ph type="subTitle" idx="4294967295"/>
          </p:nvPr>
        </p:nvSpPr>
        <p:spPr bwMode="gray">
          <a:xfrm>
            <a:off x="808038" y="3886200"/>
            <a:ext cx="7532687" cy="1752600"/>
          </a:xfrm>
        </p:spPr>
        <p:txBody>
          <a:bodyPr/>
          <a:lstStyle>
            <a:lvl1pPr algn="ctr">
              <a:buNone/>
              <a:defRPr/>
            </a:lvl1pPr>
          </a:lstStyle>
          <a:p>
            <a:endParaRPr lang="en-US" dirty="0" smtClean="0"/>
          </a:p>
        </p:txBody>
      </p:sp>
      <p:sp>
        <p:nvSpPr>
          <p:cNvPr id="6" name="Text Placeholder 2"/>
          <p:cNvSpPr>
            <a:spLocks noGrp="1"/>
          </p:cNvSpPr>
          <p:nvPr>
            <p:ph type="body" idx="1"/>
          </p:nvPr>
        </p:nvSpPr>
        <p:spPr>
          <a:xfrm>
            <a:off x="685800" y="2046055"/>
            <a:ext cx="7772400" cy="1500187"/>
          </a:xfrm>
        </p:spPr>
        <p:txBody>
          <a:bodyPr anchor="b"/>
          <a:lstStyle>
            <a:lvl1pPr marL="0" indent="0" algn="ctr">
              <a:buNone/>
              <a:defRPr sz="3200" b="1" baseline="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dirty="0" smtClean="0"/>
              <a:t>Click to edit Master text styles</a:t>
            </a:r>
          </a:p>
        </p:txBody>
      </p:sp>
      <p:sp>
        <p:nvSpPr>
          <p:cNvPr id="4" name="Rectangle 6"/>
          <p:cNvSpPr>
            <a:spLocks noGrp="1" noChangeArrowheads="1"/>
          </p:cNvSpPr>
          <p:nvPr>
            <p:ph type="sldNum" sz="quarter" idx="10"/>
          </p:nvPr>
        </p:nvSpPr>
        <p:spPr/>
        <p:txBody>
          <a:bodyPr/>
          <a:lstStyle>
            <a:lvl1pPr fontAlgn="auto">
              <a:spcBef>
                <a:spcPts val="0"/>
              </a:spcBef>
              <a:spcAft>
                <a:spcPts val="0"/>
              </a:spcAft>
              <a:defRPr/>
            </a:lvl1pPr>
          </a:lstStyle>
          <a:p>
            <a:pPr>
              <a:defRPr/>
            </a:pPr>
            <a:fld id="{3AFC70A5-B854-4260-92B5-196179AB6C56}" type="slidenum">
              <a:rPr lang="en-US"/>
              <a:pPr>
                <a:defRPr/>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59.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92572" y="1723473"/>
            <a:ext cx="7618412" cy="4257675"/>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itle 4"/>
          <p:cNvSpPr>
            <a:spLocks noGrp="1" noChangeArrowheads="1"/>
          </p:cNvSpPr>
          <p:nvPr>
            <p:ph type="title"/>
          </p:nvPr>
        </p:nvSpPr>
        <p:spPr bwMode="auto">
          <a:xfrm>
            <a:off x="800894" y="348505"/>
            <a:ext cx="7542212" cy="1120775"/>
          </a:xfrm>
          <a:prstGeom prst="rect">
            <a:avLst/>
          </a:prstGeom>
          <a:noFill/>
          <a:ln w="9525">
            <a:noFill/>
            <a:miter lim="800000"/>
            <a:headEnd/>
            <a:tailEnd/>
          </a:ln>
        </p:spPr>
        <p:txBody>
          <a:bodyPr/>
          <a:lstStyle/>
          <a:p>
            <a:pPr lvl="0"/>
            <a:r>
              <a:rPr lang="en-US" dirty="0" smtClean="0"/>
              <a:t>Click to edit Master title style</a:t>
            </a:r>
          </a:p>
        </p:txBody>
      </p:sp>
      <p:sp>
        <p:nvSpPr>
          <p:cNvPr id="4" name="Rectangle 6"/>
          <p:cNvSpPr>
            <a:spLocks noGrp="1" noChangeArrowheads="1"/>
          </p:cNvSpPr>
          <p:nvPr>
            <p:ph type="sldNum" sz="quarter" idx="10"/>
          </p:nvPr>
        </p:nvSpPr>
        <p:spPr/>
        <p:txBody>
          <a:bodyPr/>
          <a:lstStyle>
            <a:lvl1pPr fontAlgn="auto">
              <a:spcBef>
                <a:spcPts val="0"/>
              </a:spcBef>
              <a:spcAft>
                <a:spcPts val="0"/>
              </a:spcAft>
              <a:defRPr/>
            </a:lvl1pPr>
          </a:lstStyle>
          <a:p>
            <a:pPr>
              <a:defRPr/>
            </a:pPr>
            <a:fld id="{5D36D1FA-1AC1-4427-B2A8-4F3DA71E10D5}" type="slidenum">
              <a:rPr lang="en-US"/>
              <a:pPr>
                <a:defRPr/>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60.xml><?xml version="1.0" encoding="utf-8"?>
<p:sldLayout xmlns:a="http://schemas.openxmlformats.org/drawingml/2006/main" xmlns:r="http://schemas.openxmlformats.org/officeDocument/2006/relationships" xmlns:p="http://schemas.openxmlformats.org/presentationml/2006/main" userDrawn="1">
  <p:cSld name="10_Section Header">
    <p:spTree>
      <p:nvGrpSpPr>
        <p:cNvPr id="1" name=""/>
        <p:cNvGrpSpPr/>
        <p:nvPr/>
      </p:nvGrpSpPr>
      <p:grpSpPr>
        <a:xfrm>
          <a:off x="0" y="0"/>
          <a:ext cx="0" cy="0"/>
          <a:chOff x="0" y="0"/>
          <a:chExt cx="0" cy="0"/>
        </a:xfrm>
      </p:grpSpPr>
      <p:sp>
        <p:nvSpPr>
          <p:cNvPr id="8" name="Subtitle 3"/>
          <p:cNvSpPr>
            <a:spLocks noGrp="1"/>
          </p:cNvSpPr>
          <p:nvPr>
            <p:ph type="subTitle" idx="4294967295"/>
          </p:nvPr>
        </p:nvSpPr>
        <p:spPr bwMode="gray">
          <a:xfrm>
            <a:off x="808038" y="3886200"/>
            <a:ext cx="7532687" cy="1752600"/>
          </a:xfrm>
        </p:spPr>
        <p:txBody>
          <a:bodyPr/>
          <a:lstStyle>
            <a:lvl1pPr algn="ctr">
              <a:buNone/>
              <a:defRPr/>
            </a:lvl1pPr>
          </a:lstStyle>
          <a:p>
            <a:endParaRPr lang="en-US" dirty="0" smtClean="0"/>
          </a:p>
        </p:txBody>
      </p:sp>
      <p:sp>
        <p:nvSpPr>
          <p:cNvPr id="6" name="Text Placeholder 2"/>
          <p:cNvSpPr>
            <a:spLocks noGrp="1"/>
          </p:cNvSpPr>
          <p:nvPr>
            <p:ph type="body" idx="1"/>
          </p:nvPr>
        </p:nvSpPr>
        <p:spPr>
          <a:xfrm>
            <a:off x="685800" y="2046055"/>
            <a:ext cx="7772400" cy="1500187"/>
          </a:xfrm>
        </p:spPr>
        <p:txBody>
          <a:bodyPr anchor="b"/>
          <a:lstStyle>
            <a:lvl1pPr marL="0" indent="0" algn="ctr">
              <a:buNone/>
              <a:defRPr sz="3200" b="1" baseline="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dirty="0" smtClean="0"/>
              <a:t>Click to edit Master text styles</a:t>
            </a:r>
          </a:p>
        </p:txBody>
      </p:sp>
      <p:sp>
        <p:nvSpPr>
          <p:cNvPr id="4" name="Rectangle 6"/>
          <p:cNvSpPr>
            <a:spLocks noGrp="1" noChangeArrowheads="1"/>
          </p:cNvSpPr>
          <p:nvPr>
            <p:ph type="sldNum" sz="quarter" idx="10"/>
          </p:nvPr>
        </p:nvSpPr>
        <p:spPr/>
        <p:txBody>
          <a:bodyPr/>
          <a:lstStyle>
            <a:lvl1pPr fontAlgn="auto">
              <a:spcBef>
                <a:spcPts val="0"/>
              </a:spcBef>
              <a:spcAft>
                <a:spcPts val="0"/>
              </a:spcAft>
              <a:defRPr/>
            </a:lvl1pPr>
          </a:lstStyle>
          <a:p>
            <a:pPr>
              <a:defRPr/>
            </a:pPr>
            <a:fld id="{5C0329A8-1ED7-40A6-9F72-554265BDFF91}" type="slidenum">
              <a:rPr lang="en-US"/>
              <a:pPr>
                <a:defRPr/>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61.xml><?xml version="1.0" encoding="utf-8"?>
<p:sldLayout xmlns:a="http://schemas.openxmlformats.org/drawingml/2006/main" xmlns:r="http://schemas.openxmlformats.org/officeDocument/2006/relationships" xmlns:p="http://schemas.openxmlformats.org/presentationml/2006/main" userDrawn="1">
  <p:cSld name="11_Section Header">
    <p:spTree>
      <p:nvGrpSpPr>
        <p:cNvPr id="1" name=""/>
        <p:cNvGrpSpPr/>
        <p:nvPr/>
      </p:nvGrpSpPr>
      <p:grpSpPr>
        <a:xfrm>
          <a:off x="0" y="0"/>
          <a:ext cx="0" cy="0"/>
          <a:chOff x="0" y="0"/>
          <a:chExt cx="0" cy="0"/>
        </a:xfrm>
      </p:grpSpPr>
      <p:sp>
        <p:nvSpPr>
          <p:cNvPr id="8" name="Subtitle 3"/>
          <p:cNvSpPr>
            <a:spLocks noGrp="1"/>
          </p:cNvSpPr>
          <p:nvPr>
            <p:ph type="subTitle" idx="4294967295"/>
          </p:nvPr>
        </p:nvSpPr>
        <p:spPr bwMode="gray">
          <a:xfrm>
            <a:off x="808038" y="3886200"/>
            <a:ext cx="7532687" cy="1752600"/>
          </a:xfrm>
        </p:spPr>
        <p:txBody>
          <a:bodyPr/>
          <a:lstStyle>
            <a:lvl1pPr algn="ctr">
              <a:buNone/>
              <a:defRPr/>
            </a:lvl1pPr>
          </a:lstStyle>
          <a:p>
            <a:endParaRPr lang="en-US" dirty="0" smtClean="0"/>
          </a:p>
        </p:txBody>
      </p:sp>
      <p:sp>
        <p:nvSpPr>
          <p:cNvPr id="6" name="Text Placeholder 2"/>
          <p:cNvSpPr>
            <a:spLocks noGrp="1"/>
          </p:cNvSpPr>
          <p:nvPr>
            <p:ph type="body" idx="1"/>
          </p:nvPr>
        </p:nvSpPr>
        <p:spPr>
          <a:xfrm>
            <a:off x="685800" y="2046055"/>
            <a:ext cx="7772400" cy="1500187"/>
          </a:xfrm>
        </p:spPr>
        <p:txBody>
          <a:bodyPr anchor="b"/>
          <a:lstStyle>
            <a:lvl1pPr marL="0" indent="0" algn="ctr">
              <a:buNone/>
              <a:defRPr sz="3200" b="1" baseline="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dirty="0" smtClean="0"/>
              <a:t>Click to edit Master text styles</a:t>
            </a:r>
          </a:p>
        </p:txBody>
      </p:sp>
      <p:sp>
        <p:nvSpPr>
          <p:cNvPr id="4" name="Rectangle 6"/>
          <p:cNvSpPr>
            <a:spLocks noGrp="1" noChangeArrowheads="1"/>
          </p:cNvSpPr>
          <p:nvPr>
            <p:ph type="sldNum" sz="quarter" idx="10"/>
          </p:nvPr>
        </p:nvSpPr>
        <p:spPr/>
        <p:txBody>
          <a:bodyPr/>
          <a:lstStyle>
            <a:lvl1pPr fontAlgn="auto">
              <a:spcBef>
                <a:spcPts val="0"/>
              </a:spcBef>
              <a:spcAft>
                <a:spcPts val="0"/>
              </a:spcAft>
              <a:defRPr/>
            </a:lvl1pPr>
          </a:lstStyle>
          <a:p>
            <a:pPr>
              <a:defRPr/>
            </a:pPr>
            <a:fld id="{534F46D6-DB45-4EA3-ADE8-D7D0C37649A7}" type="slidenum">
              <a:rPr lang="en-US"/>
              <a:pPr>
                <a:defRPr/>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12_Section Header">
    <p:spTree>
      <p:nvGrpSpPr>
        <p:cNvPr id="1" name=""/>
        <p:cNvGrpSpPr/>
        <p:nvPr/>
      </p:nvGrpSpPr>
      <p:grpSpPr>
        <a:xfrm>
          <a:off x="0" y="0"/>
          <a:ext cx="0" cy="0"/>
          <a:chOff x="0" y="0"/>
          <a:chExt cx="0" cy="0"/>
        </a:xfrm>
      </p:grpSpPr>
      <p:sp>
        <p:nvSpPr>
          <p:cNvPr id="7" name="Title 4"/>
          <p:cNvSpPr>
            <a:spLocks noGrp="1"/>
          </p:cNvSpPr>
          <p:nvPr>
            <p:ph type="ctrTitle" idx="4294967295"/>
          </p:nvPr>
        </p:nvSpPr>
        <p:spPr bwMode="gray">
          <a:xfrm>
            <a:off x="805658" y="2089483"/>
            <a:ext cx="7532687" cy="1470025"/>
          </a:xfrm>
        </p:spPr>
        <p:txBody>
          <a:bodyPr/>
          <a:lstStyle>
            <a:lvl1pPr algn="ctr">
              <a:defRPr sz="3200"/>
            </a:lvl1pPr>
          </a:lstStyle>
          <a:p>
            <a:r>
              <a:rPr lang="en-US" dirty="0" smtClean="0"/>
              <a:t>Welcome and Introductions</a:t>
            </a:r>
          </a:p>
        </p:txBody>
      </p:sp>
      <p:sp>
        <p:nvSpPr>
          <p:cNvPr id="8" name="Subtitle 3"/>
          <p:cNvSpPr>
            <a:spLocks noGrp="1"/>
          </p:cNvSpPr>
          <p:nvPr>
            <p:ph type="subTitle" idx="4294967295"/>
          </p:nvPr>
        </p:nvSpPr>
        <p:spPr bwMode="gray">
          <a:xfrm>
            <a:off x="808038" y="3886200"/>
            <a:ext cx="7532687" cy="1752600"/>
          </a:xfrm>
        </p:spPr>
        <p:txBody>
          <a:bodyPr/>
          <a:lstStyle>
            <a:lvl1pPr algn="ctr">
              <a:buNone/>
              <a:defRPr/>
            </a:lvl1pPr>
          </a:lstStyle>
          <a:p>
            <a:endParaRPr lang="en-US" dirty="0" smtClean="0"/>
          </a:p>
        </p:txBody>
      </p:sp>
      <p:sp>
        <p:nvSpPr>
          <p:cNvPr id="4" name="Rectangle 6"/>
          <p:cNvSpPr>
            <a:spLocks noGrp="1" noChangeArrowheads="1"/>
          </p:cNvSpPr>
          <p:nvPr>
            <p:ph type="sldNum" sz="quarter" idx="10"/>
          </p:nvPr>
        </p:nvSpPr>
        <p:spPr bwMode="gray"/>
        <p:txBody>
          <a:bodyPr/>
          <a:lstStyle>
            <a:lvl1pPr fontAlgn="auto">
              <a:spcBef>
                <a:spcPts val="0"/>
              </a:spcBef>
              <a:spcAft>
                <a:spcPts val="0"/>
              </a:spcAft>
              <a:defRPr/>
            </a:lvl1pPr>
          </a:lstStyle>
          <a:p>
            <a:pPr>
              <a:defRPr/>
            </a:pPr>
            <a:fld id="{E5EE1BEF-FBBD-4E50-88BC-41F568E54469}" type="slidenum">
              <a:rPr lang="en-US"/>
              <a:pPr>
                <a:defRPr/>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15_Section Header">
    <p:spTree>
      <p:nvGrpSpPr>
        <p:cNvPr id="1" name=""/>
        <p:cNvGrpSpPr/>
        <p:nvPr/>
      </p:nvGrpSpPr>
      <p:grpSpPr>
        <a:xfrm>
          <a:off x="0" y="0"/>
          <a:ext cx="0" cy="0"/>
          <a:chOff x="0" y="0"/>
          <a:chExt cx="0" cy="0"/>
        </a:xfrm>
      </p:grpSpPr>
      <p:sp>
        <p:nvSpPr>
          <p:cNvPr id="8" name="Subtitle 3"/>
          <p:cNvSpPr>
            <a:spLocks noGrp="1"/>
          </p:cNvSpPr>
          <p:nvPr>
            <p:ph type="subTitle" idx="4294967295"/>
          </p:nvPr>
        </p:nvSpPr>
        <p:spPr bwMode="gray">
          <a:xfrm>
            <a:off x="808038" y="3886200"/>
            <a:ext cx="7532687" cy="1752600"/>
          </a:xfrm>
        </p:spPr>
        <p:txBody>
          <a:bodyPr/>
          <a:lstStyle>
            <a:lvl1pPr algn="ctr">
              <a:buNone/>
              <a:defRPr/>
            </a:lvl1pPr>
          </a:lstStyle>
          <a:p>
            <a:endParaRPr lang="en-US" dirty="0" smtClean="0"/>
          </a:p>
        </p:txBody>
      </p:sp>
      <p:sp>
        <p:nvSpPr>
          <p:cNvPr id="3" name="Rectangle 6"/>
          <p:cNvSpPr>
            <a:spLocks noGrp="1" noChangeArrowheads="1"/>
          </p:cNvSpPr>
          <p:nvPr>
            <p:ph type="sldNum" sz="quarter" idx="10"/>
          </p:nvPr>
        </p:nvSpPr>
        <p:spPr bwMode="gray"/>
        <p:txBody>
          <a:bodyPr/>
          <a:lstStyle>
            <a:lvl1pPr fontAlgn="auto">
              <a:spcBef>
                <a:spcPts val="0"/>
              </a:spcBef>
              <a:spcAft>
                <a:spcPts val="0"/>
              </a:spcAft>
              <a:defRPr/>
            </a:lvl1pPr>
          </a:lstStyle>
          <a:p>
            <a:pPr>
              <a:defRPr/>
            </a:pPr>
            <a:fld id="{9B6D3C81-67C0-47FA-98D6-7507958B5B78}" type="slidenum">
              <a:rPr lang="en-US"/>
              <a:pPr>
                <a:defRPr/>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5_Title Only">
    <p:spTree>
      <p:nvGrpSpPr>
        <p:cNvPr id="1" name=""/>
        <p:cNvGrpSpPr/>
        <p:nvPr/>
      </p:nvGrpSpPr>
      <p:grpSpPr>
        <a:xfrm>
          <a:off x="0" y="0"/>
          <a:ext cx="0" cy="0"/>
          <a:chOff x="0" y="0"/>
          <a:chExt cx="0" cy="0"/>
        </a:xfrm>
      </p:grpSpPr>
      <p:sp>
        <p:nvSpPr>
          <p:cNvPr id="4" name="Rectangle 4"/>
          <p:cNvSpPr>
            <a:spLocks noGrp="1" noChangeArrowheads="1"/>
          </p:cNvSpPr>
          <p:nvPr>
            <p:ph type="title"/>
          </p:nvPr>
        </p:nvSpPr>
        <p:spPr bwMode="auto">
          <a:xfrm>
            <a:off x="800894" y="348505"/>
            <a:ext cx="7542212" cy="1120775"/>
          </a:xfrm>
          <a:prstGeom prst="rect">
            <a:avLst/>
          </a:prstGeom>
          <a:noFill/>
          <a:ln w="9525">
            <a:noFill/>
            <a:miter lim="800000"/>
            <a:headEnd/>
            <a:tailEnd/>
          </a:ln>
        </p:spPr>
        <p:txBody>
          <a:bodyPr/>
          <a:lstStyle/>
          <a:p>
            <a:pPr lvl="0"/>
            <a:r>
              <a:rPr lang="en-US" dirty="0" smtClean="0"/>
              <a:t>Click to edit Master title style</a:t>
            </a:r>
          </a:p>
        </p:txBody>
      </p:sp>
      <p:sp>
        <p:nvSpPr>
          <p:cNvPr id="3" name="Rectangle 6"/>
          <p:cNvSpPr>
            <a:spLocks noGrp="1" noChangeArrowheads="1"/>
          </p:cNvSpPr>
          <p:nvPr>
            <p:ph type="sldNum" sz="quarter" idx="10"/>
          </p:nvPr>
        </p:nvSpPr>
        <p:spPr/>
        <p:txBody>
          <a:bodyPr/>
          <a:lstStyle>
            <a:lvl1pPr fontAlgn="auto">
              <a:spcBef>
                <a:spcPts val="0"/>
              </a:spcBef>
              <a:spcAft>
                <a:spcPts val="0"/>
              </a:spcAft>
              <a:defRPr/>
            </a:lvl1pPr>
          </a:lstStyle>
          <a:p>
            <a:pPr>
              <a:defRPr/>
            </a:pPr>
            <a:fld id="{73E0D504-B08A-467E-A0B6-157CB1297EC9}" type="slidenum">
              <a:rPr lang="en-US"/>
              <a:pPr>
                <a:defRPr/>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5_Title and Table">
    <p:spTree>
      <p:nvGrpSpPr>
        <p:cNvPr id="1" name=""/>
        <p:cNvGrpSpPr/>
        <p:nvPr/>
      </p:nvGrpSpPr>
      <p:grpSpPr>
        <a:xfrm>
          <a:off x="0" y="0"/>
          <a:ext cx="0" cy="0"/>
          <a:chOff x="0" y="0"/>
          <a:chExt cx="0" cy="0"/>
        </a:xfrm>
      </p:grpSpPr>
      <p:sp>
        <p:nvSpPr>
          <p:cNvPr id="3" name="Table Placeholder 2"/>
          <p:cNvSpPr>
            <a:spLocks noGrp="1"/>
          </p:cNvSpPr>
          <p:nvPr>
            <p:ph type="tbl" idx="1"/>
          </p:nvPr>
        </p:nvSpPr>
        <p:spPr>
          <a:xfrm>
            <a:off x="694284" y="1723473"/>
            <a:ext cx="7618412" cy="4257675"/>
          </a:xfrm>
        </p:spPr>
        <p:txBody>
          <a:bodyPr/>
          <a:lstStyle/>
          <a:p>
            <a:pPr lvl="0"/>
            <a:endParaRPr lang="en-US" noProof="0" dirty="0" smtClean="0"/>
          </a:p>
        </p:txBody>
      </p:sp>
      <p:sp>
        <p:nvSpPr>
          <p:cNvPr id="5" name="Title 4"/>
          <p:cNvSpPr>
            <a:spLocks noGrp="1" noChangeArrowheads="1"/>
          </p:cNvSpPr>
          <p:nvPr>
            <p:ph type="title"/>
          </p:nvPr>
        </p:nvSpPr>
        <p:spPr bwMode="auto">
          <a:xfrm>
            <a:off x="800894" y="348505"/>
            <a:ext cx="7542212" cy="1120775"/>
          </a:xfrm>
          <a:prstGeom prst="rect">
            <a:avLst/>
          </a:prstGeom>
          <a:noFill/>
          <a:ln w="9525">
            <a:noFill/>
            <a:miter lim="800000"/>
            <a:headEnd/>
            <a:tailEnd/>
          </a:ln>
        </p:spPr>
        <p:txBody>
          <a:bodyPr/>
          <a:lstStyle/>
          <a:p>
            <a:pPr lvl="0"/>
            <a:r>
              <a:rPr lang="en-US" dirty="0" smtClean="0"/>
              <a:t>Click to edit Master title style</a:t>
            </a:r>
          </a:p>
        </p:txBody>
      </p:sp>
      <p:sp>
        <p:nvSpPr>
          <p:cNvPr id="4" name="Rectangle 6"/>
          <p:cNvSpPr>
            <a:spLocks noGrp="1" noChangeArrowheads="1"/>
          </p:cNvSpPr>
          <p:nvPr>
            <p:ph type="sldNum" sz="quarter" idx="10"/>
          </p:nvPr>
        </p:nvSpPr>
        <p:spPr/>
        <p:txBody>
          <a:bodyPr/>
          <a:lstStyle>
            <a:lvl1pPr fontAlgn="auto">
              <a:spcBef>
                <a:spcPts val="0"/>
              </a:spcBef>
              <a:spcAft>
                <a:spcPts val="0"/>
              </a:spcAft>
              <a:defRPr/>
            </a:lvl1pPr>
          </a:lstStyle>
          <a:p>
            <a:pPr>
              <a:defRPr/>
            </a:pPr>
            <a:fld id="{6AC30CC6-02AC-4693-A24D-509086AAF171}" type="slidenum">
              <a:rPr lang="en-US"/>
              <a:pPr>
                <a:defRPr/>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5_Title, Text, and Content">
    <p:spTree>
      <p:nvGrpSpPr>
        <p:cNvPr id="1" name=""/>
        <p:cNvGrpSpPr/>
        <p:nvPr/>
      </p:nvGrpSpPr>
      <p:grpSpPr>
        <a:xfrm>
          <a:off x="0" y="0"/>
          <a:ext cx="0" cy="0"/>
          <a:chOff x="0" y="0"/>
          <a:chExt cx="0" cy="0"/>
        </a:xfrm>
      </p:grpSpPr>
      <p:sp>
        <p:nvSpPr>
          <p:cNvPr id="3" name="Text Placeholder 2"/>
          <p:cNvSpPr>
            <a:spLocks noGrp="1"/>
          </p:cNvSpPr>
          <p:nvPr>
            <p:ph type="body" sz="half" idx="1"/>
          </p:nvPr>
        </p:nvSpPr>
        <p:spPr>
          <a:xfrm>
            <a:off x="694284" y="1723473"/>
            <a:ext cx="3732212" cy="4257675"/>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06192" y="1709825"/>
            <a:ext cx="3733800" cy="4257675"/>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Rectangle 4"/>
          <p:cNvSpPr>
            <a:spLocks noGrp="1" noChangeArrowheads="1"/>
          </p:cNvSpPr>
          <p:nvPr>
            <p:ph type="title"/>
          </p:nvPr>
        </p:nvSpPr>
        <p:spPr bwMode="auto">
          <a:xfrm>
            <a:off x="800894" y="348505"/>
            <a:ext cx="7542212" cy="1120775"/>
          </a:xfrm>
          <a:prstGeom prst="rect">
            <a:avLst/>
          </a:prstGeom>
          <a:noFill/>
          <a:ln w="9525">
            <a:noFill/>
            <a:miter lim="800000"/>
            <a:headEnd/>
            <a:tailEnd/>
          </a:ln>
        </p:spPr>
        <p:txBody>
          <a:bodyPr/>
          <a:lstStyle/>
          <a:p>
            <a:pPr lvl="0"/>
            <a:r>
              <a:rPr lang="en-US" dirty="0" smtClean="0"/>
              <a:t>Click to edit Master title style</a:t>
            </a:r>
          </a:p>
        </p:txBody>
      </p:sp>
      <p:sp>
        <p:nvSpPr>
          <p:cNvPr id="5" name="Rectangle 6"/>
          <p:cNvSpPr>
            <a:spLocks noGrp="1" noChangeArrowheads="1"/>
          </p:cNvSpPr>
          <p:nvPr>
            <p:ph type="sldNum" sz="quarter" idx="10"/>
          </p:nvPr>
        </p:nvSpPr>
        <p:spPr/>
        <p:txBody>
          <a:bodyPr/>
          <a:lstStyle>
            <a:lvl1pPr fontAlgn="auto">
              <a:spcBef>
                <a:spcPts val="0"/>
              </a:spcBef>
              <a:spcAft>
                <a:spcPts val="0"/>
              </a:spcAft>
              <a:defRPr/>
            </a:lvl1pPr>
          </a:lstStyle>
          <a:p>
            <a:pPr>
              <a:defRPr/>
            </a:pPr>
            <a:fld id="{97A21623-27A8-4842-A15D-603D7DD9D8D8}" type="slidenum">
              <a:rPr lang="en-US"/>
              <a:pPr>
                <a:defRPr/>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10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92572" y="1723473"/>
            <a:ext cx="7618412" cy="4257675"/>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itle 4"/>
          <p:cNvSpPr>
            <a:spLocks noGrp="1" noChangeArrowheads="1"/>
          </p:cNvSpPr>
          <p:nvPr>
            <p:ph type="title"/>
          </p:nvPr>
        </p:nvSpPr>
        <p:spPr bwMode="auto">
          <a:xfrm>
            <a:off x="800894" y="348505"/>
            <a:ext cx="7542212" cy="1120775"/>
          </a:xfrm>
          <a:prstGeom prst="rect">
            <a:avLst/>
          </a:prstGeom>
          <a:noFill/>
          <a:ln w="9525">
            <a:noFill/>
            <a:miter lim="800000"/>
            <a:headEnd/>
            <a:tailEnd/>
          </a:ln>
        </p:spPr>
        <p:txBody>
          <a:bodyPr/>
          <a:lstStyle/>
          <a:p>
            <a:pPr lvl="0"/>
            <a:r>
              <a:rPr lang="en-US" dirty="0" smtClean="0"/>
              <a:t>Click to edit Master title style</a:t>
            </a:r>
          </a:p>
        </p:txBody>
      </p:sp>
      <p:sp>
        <p:nvSpPr>
          <p:cNvPr id="4" name="Rectangle 6"/>
          <p:cNvSpPr>
            <a:spLocks noGrp="1" noChangeArrowheads="1"/>
          </p:cNvSpPr>
          <p:nvPr>
            <p:ph type="sldNum" sz="quarter" idx="10"/>
          </p:nvPr>
        </p:nvSpPr>
        <p:spPr/>
        <p:txBody>
          <a:bodyPr/>
          <a:lstStyle>
            <a:lvl1pPr fontAlgn="auto">
              <a:spcBef>
                <a:spcPts val="0"/>
              </a:spcBef>
              <a:spcAft>
                <a:spcPts val="0"/>
              </a:spcAft>
              <a:defRPr/>
            </a:lvl1pPr>
          </a:lstStyle>
          <a:p>
            <a:pPr>
              <a:defRPr/>
            </a:pPr>
            <a:fld id="{24C1BD0F-1094-4E0C-B969-3E3ADA9AD872}" type="slidenum">
              <a:rPr lang="en-US"/>
              <a:pPr>
                <a:defRPr/>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5_Title and Text">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88337" y="1724093"/>
            <a:ext cx="3886839" cy="4257675"/>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itle 4"/>
          <p:cNvSpPr>
            <a:spLocks noGrp="1" noChangeArrowheads="1"/>
          </p:cNvSpPr>
          <p:nvPr>
            <p:ph type="title"/>
          </p:nvPr>
        </p:nvSpPr>
        <p:spPr bwMode="auto">
          <a:xfrm>
            <a:off x="800894" y="348505"/>
            <a:ext cx="7542212" cy="1120775"/>
          </a:xfrm>
          <a:prstGeom prst="rect">
            <a:avLst/>
          </a:prstGeom>
          <a:noFill/>
          <a:ln w="9525">
            <a:noFill/>
            <a:miter lim="800000"/>
            <a:headEnd/>
            <a:tailEnd/>
          </a:ln>
        </p:spPr>
        <p:txBody>
          <a:bodyPr/>
          <a:lstStyle/>
          <a:p>
            <a:pPr lvl="0"/>
            <a:r>
              <a:rPr lang="en-US" dirty="0" smtClean="0"/>
              <a:t>Click to edit Master title style</a:t>
            </a:r>
          </a:p>
        </p:txBody>
      </p:sp>
      <p:sp>
        <p:nvSpPr>
          <p:cNvPr id="4" name="Rectangle 6"/>
          <p:cNvSpPr>
            <a:spLocks noGrp="1" noChangeArrowheads="1"/>
          </p:cNvSpPr>
          <p:nvPr>
            <p:ph type="sldNum" sz="quarter" idx="10"/>
          </p:nvPr>
        </p:nvSpPr>
        <p:spPr/>
        <p:txBody>
          <a:bodyPr/>
          <a:lstStyle>
            <a:lvl1pPr fontAlgn="auto">
              <a:spcBef>
                <a:spcPts val="0"/>
              </a:spcBef>
              <a:spcAft>
                <a:spcPts val="0"/>
              </a:spcAft>
              <a:defRPr/>
            </a:lvl1pPr>
          </a:lstStyle>
          <a:p>
            <a:pPr>
              <a:defRPr/>
            </a:pPr>
            <a:fld id="{36075096-94F6-44C4-BA5E-124D35D82C6D}" type="slidenum">
              <a:rPr lang="en-US"/>
              <a:pPr>
                <a:defRPr/>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16_Section Header">
    <p:spTree>
      <p:nvGrpSpPr>
        <p:cNvPr id="1" name=""/>
        <p:cNvGrpSpPr/>
        <p:nvPr/>
      </p:nvGrpSpPr>
      <p:grpSpPr>
        <a:xfrm>
          <a:off x="0" y="0"/>
          <a:ext cx="0" cy="0"/>
          <a:chOff x="0" y="0"/>
          <a:chExt cx="0" cy="0"/>
        </a:xfrm>
      </p:grpSpPr>
      <p:sp>
        <p:nvSpPr>
          <p:cNvPr id="7" name="Title 4"/>
          <p:cNvSpPr>
            <a:spLocks noGrp="1"/>
          </p:cNvSpPr>
          <p:nvPr>
            <p:ph type="ctrTitle" idx="4294967295"/>
          </p:nvPr>
        </p:nvSpPr>
        <p:spPr bwMode="gray">
          <a:xfrm>
            <a:off x="805658" y="2089483"/>
            <a:ext cx="7532687" cy="1470025"/>
          </a:xfrm>
        </p:spPr>
        <p:txBody>
          <a:bodyPr/>
          <a:lstStyle>
            <a:lvl1pPr algn="ctr">
              <a:defRPr sz="3200"/>
            </a:lvl1pPr>
          </a:lstStyle>
          <a:p>
            <a:r>
              <a:rPr lang="en-US" dirty="0" smtClean="0"/>
              <a:t>Welcome and Introductions</a:t>
            </a:r>
          </a:p>
        </p:txBody>
      </p:sp>
      <p:sp>
        <p:nvSpPr>
          <p:cNvPr id="8" name="Subtitle 3"/>
          <p:cNvSpPr>
            <a:spLocks noGrp="1"/>
          </p:cNvSpPr>
          <p:nvPr>
            <p:ph type="subTitle" idx="4294967295"/>
          </p:nvPr>
        </p:nvSpPr>
        <p:spPr bwMode="gray">
          <a:xfrm>
            <a:off x="808038" y="3886200"/>
            <a:ext cx="7532687" cy="1752600"/>
          </a:xfrm>
        </p:spPr>
        <p:txBody>
          <a:bodyPr/>
          <a:lstStyle>
            <a:lvl1pPr algn="ctr">
              <a:buNone/>
              <a:defRPr/>
            </a:lvl1pPr>
          </a:lstStyle>
          <a:p>
            <a:endParaRPr lang="en-US" dirty="0" smtClean="0"/>
          </a:p>
        </p:txBody>
      </p:sp>
      <p:sp>
        <p:nvSpPr>
          <p:cNvPr id="4" name="Rectangle 6"/>
          <p:cNvSpPr>
            <a:spLocks noGrp="1" noChangeArrowheads="1"/>
          </p:cNvSpPr>
          <p:nvPr>
            <p:ph type="sldNum" sz="quarter" idx="10"/>
          </p:nvPr>
        </p:nvSpPr>
        <p:spPr bwMode="gray"/>
        <p:txBody>
          <a:bodyPr/>
          <a:lstStyle>
            <a:lvl1pPr fontAlgn="auto">
              <a:spcBef>
                <a:spcPts val="0"/>
              </a:spcBef>
              <a:spcAft>
                <a:spcPts val="0"/>
              </a:spcAft>
              <a:defRPr>
                <a:solidFill>
                  <a:srgbClr val="FFFFFF"/>
                </a:solidFill>
              </a:defRPr>
            </a:lvl1pPr>
          </a:lstStyle>
          <a:p>
            <a:pPr>
              <a:defRPr/>
            </a:pPr>
            <a:fld id="{8272D17A-FD01-4E0C-8DB2-9DEA1F2BB554}" type="slidenum">
              <a:rPr lang="en-US"/>
              <a:pPr>
                <a:defRPr/>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timing>
    <p:tnLst>
      <p:par>
        <p:cTn xmlns:p14="http://schemas.microsoft.com/office/powerpoint/2010/mai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17_Section Header">
    <p:spTree>
      <p:nvGrpSpPr>
        <p:cNvPr id="1" name=""/>
        <p:cNvGrpSpPr/>
        <p:nvPr/>
      </p:nvGrpSpPr>
      <p:grpSpPr>
        <a:xfrm>
          <a:off x="0" y="0"/>
          <a:ext cx="0" cy="0"/>
          <a:chOff x="0" y="0"/>
          <a:chExt cx="0" cy="0"/>
        </a:xfrm>
      </p:grpSpPr>
      <p:sp>
        <p:nvSpPr>
          <p:cNvPr id="8" name="Subtitle 3"/>
          <p:cNvSpPr>
            <a:spLocks noGrp="1"/>
          </p:cNvSpPr>
          <p:nvPr>
            <p:ph type="subTitle" idx="4294967295"/>
          </p:nvPr>
        </p:nvSpPr>
        <p:spPr bwMode="gray">
          <a:xfrm>
            <a:off x="808038" y="3886200"/>
            <a:ext cx="7532687" cy="1752600"/>
          </a:xfrm>
        </p:spPr>
        <p:txBody>
          <a:bodyPr/>
          <a:lstStyle>
            <a:lvl1pPr algn="ctr">
              <a:buNone/>
              <a:defRPr/>
            </a:lvl1pPr>
          </a:lstStyle>
          <a:p>
            <a:endParaRPr lang="en-US" dirty="0" smtClean="0"/>
          </a:p>
        </p:txBody>
      </p:sp>
      <p:sp>
        <p:nvSpPr>
          <p:cNvPr id="3" name="Rectangle 6"/>
          <p:cNvSpPr>
            <a:spLocks noGrp="1" noChangeArrowheads="1"/>
          </p:cNvSpPr>
          <p:nvPr>
            <p:ph type="sldNum" sz="quarter" idx="10"/>
          </p:nvPr>
        </p:nvSpPr>
        <p:spPr bwMode="gray"/>
        <p:txBody>
          <a:bodyPr/>
          <a:lstStyle>
            <a:lvl1pPr fontAlgn="auto">
              <a:spcBef>
                <a:spcPts val="0"/>
              </a:spcBef>
              <a:spcAft>
                <a:spcPts val="0"/>
              </a:spcAft>
              <a:defRPr>
                <a:solidFill>
                  <a:srgbClr val="FFFFFF"/>
                </a:solidFill>
              </a:defRPr>
            </a:lvl1pPr>
          </a:lstStyle>
          <a:p>
            <a:pPr>
              <a:defRPr/>
            </a:pPr>
            <a:fld id="{FB665E0F-5ABB-4BED-8F13-0165B1D86F08}" type="slidenum">
              <a:rPr lang="en-US"/>
              <a:pPr>
                <a:defRPr/>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6_Title Only">
    <p:spTree>
      <p:nvGrpSpPr>
        <p:cNvPr id="1" name=""/>
        <p:cNvGrpSpPr/>
        <p:nvPr/>
      </p:nvGrpSpPr>
      <p:grpSpPr>
        <a:xfrm>
          <a:off x="0" y="0"/>
          <a:ext cx="0" cy="0"/>
          <a:chOff x="0" y="0"/>
          <a:chExt cx="0" cy="0"/>
        </a:xfrm>
      </p:grpSpPr>
      <p:sp>
        <p:nvSpPr>
          <p:cNvPr id="4" name="Rectangle 4"/>
          <p:cNvSpPr>
            <a:spLocks noGrp="1" noChangeArrowheads="1"/>
          </p:cNvSpPr>
          <p:nvPr>
            <p:ph type="title"/>
          </p:nvPr>
        </p:nvSpPr>
        <p:spPr bwMode="auto">
          <a:xfrm>
            <a:off x="800894" y="348505"/>
            <a:ext cx="7542212" cy="1120775"/>
          </a:xfrm>
          <a:prstGeom prst="rect">
            <a:avLst/>
          </a:prstGeom>
          <a:noFill/>
          <a:ln w="9525">
            <a:noFill/>
            <a:miter lim="800000"/>
            <a:headEnd/>
            <a:tailEnd/>
          </a:ln>
        </p:spPr>
        <p:txBody>
          <a:bodyPr/>
          <a:lstStyle/>
          <a:p>
            <a:pPr lvl="0"/>
            <a:r>
              <a:rPr lang="en-US" dirty="0" smtClean="0"/>
              <a:t>Click to edit Master title style</a:t>
            </a:r>
          </a:p>
        </p:txBody>
      </p:sp>
      <p:sp>
        <p:nvSpPr>
          <p:cNvPr id="3" name="Rectangle 6"/>
          <p:cNvSpPr>
            <a:spLocks noGrp="1" noChangeArrowheads="1"/>
          </p:cNvSpPr>
          <p:nvPr>
            <p:ph type="sldNum" sz="quarter" idx="10"/>
          </p:nvPr>
        </p:nvSpPr>
        <p:spPr/>
        <p:txBody>
          <a:bodyPr/>
          <a:lstStyle>
            <a:lvl1pPr fontAlgn="auto">
              <a:spcBef>
                <a:spcPts val="0"/>
              </a:spcBef>
              <a:spcAft>
                <a:spcPts val="0"/>
              </a:spcAft>
              <a:defRPr/>
            </a:lvl1pPr>
          </a:lstStyle>
          <a:p>
            <a:pPr>
              <a:defRPr/>
            </a:pPr>
            <a:fld id="{8D1BD980-9422-440E-A99C-08B4811A30C7}" type="slidenum">
              <a:rPr lang="en-US"/>
              <a:pPr>
                <a:defRPr/>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6_Title and Table">
    <p:spTree>
      <p:nvGrpSpPr>
        <p:cNvPr id="1" name=""/>
        <p:cNvGrpSpPr/>
        <p:nvPr/>
      </p:nvGrpSpPr>
      <p:grpSpPr>
        <a:xfrm>
          <a:off x="0" y="0"/>
          <a:ext cx="0" cy="0"/>
          <a:chOff x="0" y="0"/>
          <a:chExt cx="0" cy="0"/>
        </a:xfrm>
      </p:grpSpPr>
      <p:sp>
        <p:nvSpPr>
          <p:cNvPr id="3" name="Table Placeholder 2"/>
          <p:cNvSpPr>
            <a:spLocks noGrp="1"/>
          </p:cNvSpPr>
          <p:nvPr>
            <p:ph type="tbl" idx="1"/>
          </p:nvPr>
        </p:nvSpPr>
        <p:spPr>
          <a:xfrm>
            <a:off x="694284" y="1723473"/>
            <a:ext cx="7618412" cy="4257675"/>
          </a:xfrm>
        </p:spPr>
        <p:txBody>
          <a:bodyPr/>
          <a:lstStyle/>
          <a:p>
            <a:pPr lvl="0"/>
            <a:endParaRPr lang="en-US" noProof="0" dirty="0" smtClean="0"/>
          </a:p>
        </p:txBody>
      </p:sp>
      <p:sp>
        <p:nvSpPr>
          <p:cNvPr id="5" name="Title 4"/>
          <p:cNvSpPr>
            <a:spLocks noGrp="1" noChangeArrowheads="1"/>
          </p:cNvSpPr>
          <p:nvPr>
            <p:ph type="title"/>
          </p:nvPr>
        </p:nvSpPr>
        <p:spPr bwMode="auto">
          <a:xfrm>
            <a:off x="800894" y="348505"/>
            <a:ext cx="7542212" cy="1120775"/>
          </a:xfrm>
          <a:prstGeom prst="rect">
            <a:avLst/>
          </a:prstGeom>
          <a:noFill/>
          <a:ln w="9525">
            <a:noFill/>
            <a:miter lim="800000"/>
            <a:headEnd/>
            <a:tailEnd/>
          </a:ln>
        </p:spPr>
        <p:txBody>
          <a:bodyPr/>
          <a:lstStyle/>
          <a:p>
            <a:pPr lvl="0"/>
            <a:r>
              <a:rPr lang="en-US" dirty="0" smtClean="0"/>
              <a:t>Click to edit Master title style</a:t>
            </a:r>
          </a:p>
        </p:txBody>
      </p:sp>
      <p:sp>
        <p:nvSpPr>
          <p:cNvPr id="4" name="Rectangle 6"/>
          <p:cNvSpPr>
            <a:spLocks noGrp="1" noChangeArrowheads="1"/>
          </p:cNvSpPr>
          <p:nvPr>
            <p:ph type="sldNum" sz="quarter" idx="10"/>
          </p:nvPr>
        </p:nvSpPr>
        <p:spPr/>
        <p:txBody>
          <a:bodyPr/>
          <a:lstStyle>
            <a:lvl1pPr fontAlgn="auto">
              <a:spcBef>
                <a:spcPts val="0"/>
              </a:spcBef>
              <a:spcAft>
                <a:spcPts val="0"/>
              </a:spcAft>
              <a:defRPr/>
            </a:lvl1pPr>
          </a:lstStyle>
          <a:p>
            <a:pPr>
              <a:defRPr/>
            </a:pPr>
            <a:fld id="{47DC1FDC-C4B5-4423-A367-B20E12BC57F2}" type="slidenum">
              <a:rPr lang="en-US"/>
              <a:pPr>
                <a:defRPr/>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6_Title, Text, and Content">
    <p:spTree>
      <p:nvGrpSpPr>
        <p:cNvPr id="1" name=""/>
        <p:cNvGrpSpPr/>
        <p:nvPr/>
      </p:nvGrpSpPr>
      <p:grpSpPr>
        <a:xfrm>
          <a:off x="0" y="0"/>
          <a:ext cx="0" cy="0"/>
          <a:chOff x="0" y="0"/>
          <a:chExt cx="0" cy="0"/>
        </a:xfrm>
      </p:grpSpPr>
      <p:sp>
        <p:nvSpPr>
          <p:cNvPr id="3" name="Text Placeholder 2"/>
          <p:cNvSpPr>
            <a:spLocks noGrp="1"/>
          </p:cNvSpPr>
          <p:nvPr>
            <p:ph type="body" sz="half" idx="1"/>
          </p:nvPr>
        </p:nvSpPr>
        <p:spPr>
          <a:xfrm>
            <a:off x="694284" y="1723473"/>
            <a:ext cx="3732212" cy="4257675"/>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06192" y="1709825"/>
            <a:ext cx="3733800" cy="4257675"/>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Rectangle 4"/>
          <p:cNvSpPr>
            <a:spLocks noGrp="1" noChangeArrowheads="1"/>
          </p:cNvSpPr>
          <p:nvPr>
            <p:ph type="title"/>
          </p:nvPr>
        </p:nvSpPr>
        <p:spPr bwMode="auto">
          <a:xfrm>
            <a:off x="800894" y="348505"/>
            <a:ext cx="7542212" cy="1120775"/>
          </a:xfrm>
          <a:prstGeom prst="rect">
            <a:avLst/>
          </a:prstGeom>
          <a:noFill/>
          <a:ln w="9525">
            <a:noFill/>
            <a:miter lim="800000"/>
            <a:headEnd/>
            <a:tailEnd/>
          </a:ln>
        </p:spPr>
        <p:txBody>
          <a:bodyPr/>
          <a:lstStyle/>
          <a:p>
            <a:pPr lvl="0"/>
            <a:r>
              <a:rPr lang="en-US" dirty="0" smtClean="0"/>
              <a:t>Click to edit Master title style</a:t>
            </a:r>
          </a:p>
        </p:txBody>
      </p:sp>
      <p:sp>
        <p:nvSpPr>
          <p:cNvPr id="5" name="Rectangle 6"/>
          <p:cNvSpPr>
            <a:spLocks noGrp="1" noChangeArrowheads="1"/>
          </p:cNvSpPr>
          <p:nvPr>
            <p:ph type="sldNum" sz="quarter" idx="10"/>
          </p:nvPr>
        </p:nvSpPr>
        <p:spPr/>
        <p:txBody>
          <a:bodyPr/>
          <a:lstStyle>
            <a:lvl1pPr fontAlgn="auto">
              <a:spcBef>
                <a:spcPts val="0"/>
              </a:spcBef>
              <a:spcAft>
                <a:spcPts val="0"/>
              </a:spcAft>
              <a:defRPr/>
            </a:lvl1pPr>
          </a:lstStyle>
          <a:p>
            <a:pPr>
              <a:defRPr/>
            </a:pPr>
            <a:fld id="{0E452866-9F10-4EA0-80D3-22FEA71CACFD}" type="slidenum">
              <a:rPr lang="en-US"/>
              <a:pPr>
                <a:defRPr/>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74.xml><?xml version="1.0" encoding="utf-8"?>
<p:sldLayout xmlns:a="http://schemas.openxmlformats.org/drawingml/2006/main" xmlns:r="http://schemas.openxmlformats.org/officeDocument/2006/relationships" xmlns:p="http://schemas.openxmlformats.org/presentationml/2006/main" userDrawn="1">
  <p:cSld name="11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92572" y="1723473"/>
            <a:ext cx="7618412" cy="4257675"/>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itle 4"/>
          <p:cNvSpPr>
            <a:spLocks noGrp="1" noChangeArrowheads="1"/>
          </p:cNvSpPr>
          <p:nvPr>
            <p:ph type="title"/>
          </p:nvPr>
        </p:nvSpPr>
        <p:spPr bwMode="auto">
          <a:xfrm>
            <a:off x="800894" y="348505"/>
            <a:ext cx="7542212" cy="1120775"/>
          </a:xfrm>
          <a:prstGeom prst="rect">
            <a:avLst/>
          </a:prstGeom>
          <a:noFill/>
          <a:ln w="9525">
            <a:noFill/>
            <a:miter lim="800000"/>
            <a:headEnd/>
            <a:tailEnd/>
          </a:ln>
        </p:spPr>
        <p:txBody>
          <a:bodyPr/>
          <a:lstStyle/>
          <a:p>
            <a:pPr lvl="0"/>
            <a:r>
              <a:rPr lang="en-US" dirty="0" smtClean="0"/>
              <a:t>Click to edit Master title style</a:t>
            </a:r>
          </a:p>
        </p:txBody>
      </p:sp>
      <p:sp>
        <p:nvSpPr>
          <p:cNvPr id="4" name="Rectangle 6"/>
          <p:cNvSpPr>
            <a:spLocks noGrp="1" noChangeArrowheads="1"/>
          </p:cNvSpPr>
          <p:nvPr>
            <p:ph type="sldNum" sz="quarter" idx="10"/>
          </p:nvPr>
        </p:nvSpPr>
        <p:spPr/>
        <p:txBody>
          <a:bodyPr/>
          <a:lstStyle>
            <a:lvl1pPr fontAlgn="auto">
              <a:spcBef>
                <a:spcPts val="0"/>
              </a:spcBef>
              <a:spcAft>
                <a:spcPts val="0"/>
              </a:spcAft>
              <a:defRPr/>
            </a:lvl1pPr>
          </a:lstStyle>
          <a:p>
            <a:pPr>
              <a:defRPr/>
            </a:pPr>
            <a:fld id="{D39A21A3-3771-415B-A1F3-B432AA5BDA44}" type="slidenum">
              <a:rPr lang="en-US"/>
              <a:pPr>
                <a:defRPr/>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12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92572" y="1723473"/>
            <a:ext cx="7618412" cy="4257675"/>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itle 4"/>
          <p:cNvSpPr>
            <a:spLocks noGrp="1" noChangeArrowheads="1"/>
          </p:cNvSpPr>
          <p:nvPr>
            <p:ph type="title"/>
          </p:nvPr>
        </p:nvSpPr>
        <p:spPr bwMode="auto">
          <a:xfrm>
            <a:off x="800894" y="348505"/>
            <a:ext cx="7542212" cy="1120775"/>
          </a:xfrm>
          <a:prstGeom prst="rect">
            <a:avLst/>
          </a:prstGeom>
          <a:noFill/>
          <a:ln w="9525">
            <a:noFill/>
            <a:miter lim="800000"/>
            <a:headEnd/>
            <a:tailEnd/>
          </a:ln>
        </p:spPr>
        <p:txBody>
          <a:bodyPr/>
          <a:lstStyle/>
          <a:p>
            <a:pPr lvl="0"/>
            <a:r>
              <a:rPr lang="en-US" dirty="0" smtClean="0"/>
              <a:t>Click to edit Master title style</a:t>
            </a:r>
          </a:p>
        </p:txBody>
      </p:sp>
      <p:sp>
        <p:nvSpPr>
          <p:cNvPr id="4" name="Rectangle 6"/>
          <p:cNvSpPr>
            <a:spLocks noGrp="1" noChangeArrowheads="1"/>
          </p:cNvSpPr>
          <p:nvPr>
            <p:ph type="sldNum" sz="quarter" idx="10"/>
          </p:nvPr>
        </p:nvSpPr>
        <p:spPr/>
        <p:txBody>
          <a:bodyPr/>
          <a:lstStyle>
            <a:lvl1pPr fontAlgn="auto">
              <a:spcBef>
                <a:spcPts val="0"/>
              </a:spcBef>
              <a:spcAft>
                <a:spcPts val="0"/>
              </a:spcAft>
              <a:defRPr/>
            </a:lvl1pPr>
          </a:lstStyle>
          <a:p>
            <a:pPr>
              <a:defRPr/>
            </a:pPr>
            <a:fld id="{FFCDC798-C987-4FD6-B8AB-D296FFC75EC5}" type="slidenum">
              <a:rPr lang="en-US"/>
              <a:pPr>
                <a:defRPr/>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6_Title and Text">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88337" y="1724093"/>
            <a:ext cx="3886839" cy="4257675"/>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itle 4"/>
          <p:cNvSpPr>
            <a:spLocks noGrp="1" noChangeArrowheads="1"/>
          </p:cNvSpPr>
          <p:nvPr>
            <p:ph type="title"/>
          </p:nvPr>
        </p:nvSpPr>
        <p:spPr bwMode="auto">
          <a:xfrm>
            <a:off x="800894" y="348505"/>
            <a:ext cx="7542212" cy="1120775"/>
          </a:xfrm>
          <a:prstGeom prst="rect">
            <a:avLst/>
          </a:prstGeom>
          <a:noFill/>
          <a:ln w="9525">
            <a:noFill/>
            <a:miter lim="800000"/>
            <a:headEnd/>
            <a:tailEnd/>
          </a:ln>
        </p:spPr>
        <p:txBody>
          <a:bodyPr/>
          <a:lstStyle/>
          <a:p>
            <a:pPr lvl="0"/>
            <a:r>
              <a:rPr lang="en-US" dirty="0" smtClean="0"/>
              <a:t>Click to edit Master title style</a:t>
            </a:r>
          </a:p>
        </p:txBody>
      </p:sp>
      <p:sp>
        <p:nvSpPr>
          <p:cNvPr id="4" name="Rectangle 6"/>
          <p:cNvSpPr>
            <a:spLocks noGrp="1" noChangeArrowheads="1"/>
          </p:cNvSpPr>
          <p:nvPr>
            <p:ph type="sldNum" sz="quarter" idx="10"/>
          </p:nvPr>
        </p:nvSpPr>
        <p:spPr/>
        <p:txBody>
          <a:bodyPr/>
          <a:lstStyle>
            <a:lvl1pPr fontAlgn="auto">
              <a:spcBef>
                <a:spcPts val="0"/>
              </a:spcBef>
              <a:spcAft>
                <a:spcPts val="0"/>
              </a:spcAft>
              <a:defRPr/>
            </a:lvl1pPr>
          </a:lstStyle>
          <a:p>
            <a:pPr>
              <a:defRPr/>
            </a:pPr>
            <a:fld id="{3EBA992E-2D9D-49C9-B902-0745D96AEEB0}" type="slidenum">
              <a:rPr lang="en-US"/>
              <a:pPr>
                <a:defRPr/>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18_Section Header">
    <p:spTree>
      <p:nvGrpSpPr>
        <p:cNvPr id="1" name=""/>
        <p:cNvGrpSpPr/>
        <p:nvPr/>
      </p:nvGrpSpPr>
      <p:grpSpPr>
        <a:xfrm>
          <a:off x="0" y="0"/>
          <a:ext cx="0" cy="0"/>
          <a:chOff x="0" y="0"/>
          <a:chExt cx="0" cy="0"/>
        </a:xfrm>
      </p:grpSpPr>
      <p:sp>
        <p:nvSpPr>
          <p:cNvPr id="7" name="Title 4"/>
          <p:cNvSpPr>
            <a:spLocks noGrp="1"/>
          </p:cNvSpPr>
          <p:nvPr>
            <p:ph type="ctrTitle" idx="4294967295"/>
          </p:nvPr>
        </p:nvSpPr>
        <p:spPr bwMode="invGray">
          <a:xfrm>
            <a:off x="805658" y="2089483"/>
            <a:ext cx="7532687" cy="1470025"/>
          </a:xfrm>
        </p:spPr>
        <p:txBody>
          <a:bodyPr/>
          <a:lstStyle>
            <a:lvl1pPr algn="ctr">
              <a:defRPr sz="3200"/>
            </a:lvl1pPr>
          </a:lstStyle>
          <a:p>
            <a:r>
              <a:rPr lang="en-US" dirty="0" smtClean="0"/>
              <a:t>Welcome and Introductions</a:t>
            </a:r>
          </a:p>
        </p:txBody>
      </p:sp>
      <p:sp>
        <p:nvSpPr>
          <p:cNvPr id="8" name="Subtitle 3"/>
          <p:cNvSpPr>
            <a:spLocks noGrp="1"/>
          </p:cNvSpPr>
          <p:nvPr>
            <p:ph type="subTitle" idx="4294967295"/>
          </p:nvPr>
        </p:nvSpPr>
        <p:spPr bwMode="invGray">
          <a:xfrm>
            <a:off x="808038" y="3886200"/>
            <a:ext cx="7532687" cy="1752600"/>
          </a:xfrm>
        </p:spPr>
        <p:txBody>
          <a:bodyPr/>
          <a:lstStyle>
            <a:lvl1pPr algn="ctr">
              <a:buNone/>
              <a:defRPr/>
            </a:lvl1pPr>
          </a:lstStyle>
          <a:p>
            <a:endParaRPr lang="en-US" dirty="0" smtClean="0"/>
          </a:p>
        </p:txBody>
      </p:sp>
      <p:sp>
        <p:nvSpPr>
          <p:cNvPr id="4" name="Rectangle 6"/>
          <p:cNvSpPr>
            <a:spLocks noGrp="1" noChangeArrowheads="1"/>
          </p:cNvSpPr>
          <p:nvPr>
            <p:ph type="sldNum" sz="quarter" idx="10"/>
          </p:nvPr>
        </p:nvSpPr>
        <p:spPr bwMode="invGray"/>
        <p:txBody>
          <a:bodyPr/>
          <a:lstStyle>
            <a:lvl1pPr fontAlgn="auto">
              <a:spcBef>
                <a:spcPts val="0"/>
              </a:spcBef>
              <a:spcAft>
                <a:spcPts val="0"/>
              </a:spcAft>
              <a:defRPr>
                <a:solidFill>
                  <a:srgbClr val="FFFFFF"/>
                </a:solidFill>
              </a:defRPr>
            </a:lvl1pPr>
          </a:lstStyle>
          <a:p>
            <a:pPr>
              <a:defRPr/>
            </a:pPr>
            <a:fld id="{2E43B93E-CE6D-4872-821D-51F07EFCA2D3}" type="slidenum">
              <a:rPr lang="en-US"/>
              <a:pPr>
                <a:defRPr/>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19_Section Header">
    <p:spTree>
      <p:nvGrpSpPr>
        <p:cNvPr id="1" name=""/>
        <p:cNvGrpSpPr/>
        <p:nvPr/>
      </p:nvGrpSpPr>
      <p:grpSpPr>
        <a:xfrm>
          <a:off x="0" y="0"/>
          <a:ext cx="0" cy="0"/>
          <a:chOff x="0" y="0"/>
          <a:chExt cx="0" cy="0"/>
        </a:xfrm>
      </p:grpSpPr>
      <p:sp>
        <p:nvSpPr>
          <p:cNvPr id="8" name="Subtitle 3"/>
          <p:cNvSpPr>
            <a:spLocks noGrp="1"/>
          </p:cNvSpPr>
          <p:nvPr>
            <p:ph type="subTitle" idx="4294967295"/>
          </p:nvPr>
        </p:nvSpPr>
        <p:spPr bwMode="invGray">
          <a:xfrm>
            <a:off x="808038" y="3886200"/>
            <a:ext cx="7532687" cy="1752600"/>
          </a:xfrm>
        </p:spPr>
        <p:txBody>
          <a:bodyPr/>
          <a:lstStyle>
            <a:lvl1pPr algn="ctr">
              <a:buNone/>
              <a:defRPr/>
            </a:lvl1pPr>
          </a:lstStyle>
          <a:p>
            <a:endParaRPr lang="en-US" dirty="0" smtClean="0"/>
          </a:p>
        </p:txBody>
      </p:sp>
      <p:sp>
        <p:nvSpPr>
          <p:cNvPr id="3" name="Rectangle 6"/>
          <p:cNvSpPr>
            <a:spLocks noGrp="1" noChangeArrowheads="1"/>
          </p:cNvSpPr>
          <p:nvPr>
            <p:ph type="sldNum" sz="quarter" idx="10"/>
          </p:nvPr>
        </p:nvSpPr>
        <p:spPr bwMode="invGray"/>
        <p:txBody>
          <a:bodyPr/>
          <a:lstStyle>
            <a:lvl1pPr fontAlgn="auto">
              <a:spcBef>
                <a:spcPts val="0"/>
              </a:spcBef>
              <a:spcAft>
                <a:spcPts val="0"/>
              </a:spcAft>
              <a:defRPr>
                <a:solidFill>
                  <a:srgbClr val="FFFFFF"/>
                </a:solidFill>
              </a:defRPr>
            </a:lvl1pPr>
          </a:lstStyle>
          <a:p>
            <a:pPr>
              <a:defRPr/>
            </a:pPr>
            <a:fld id="{84426659-D075-458E-8F3F-112C2D700FB6}" type="slidenum">
              <a:rPr lang="en-US"/>
              <a:pPr>
                <a:defRPr/>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7_Title Only">
    <p:spTree>
      <p:nvGrpSpPr>
        <p:cNvPr id="1" name=""/>
        <p:cNvGrpSpPr/>
        <p:nvPr/>
      </p:nvGrpSpPr>
      <p:grpSpPr>
        <a:xfrm>
          <a:off x="0" y="0"/>
          <a:ext cx="0" cy="0"/>
          <a:chOff x="0" y="0"/>
          <a:chExt cx="0" cy="0"/>
        </a:xfrm>
      </p:grpSpPr>
      <p:sp>
        <p:nvSpPr>
          <p:cNvPr id="4" name="Rectangle 4"/>
          <p:cNvSpPr>
            <a:spLocks noGrp="1" noChangeArrowheads="1"/>
          </p:cNvSpPr>
          <p:nvPr>
            <p:ph type="title"/>
          </p:nvPr>
        </p:nvSpPr>
        <p:spPr bwMode="auto">
          <a:xfrm>
            <a:off x="800894" y="348505"/>
            <a:ext cx="7542212" cy="1120775"/>
          </a:xfrm>
          <a:prstGeom prst="rect">
            <a:avLst/>
          </a:prstGeom>
          <a:noFill/>
          <a:ln w="9525">
            <a:noFill/>
            <a:miter lim="800000"/>
            <a:headEnd/>
            <a:tailEnd/>
          </a:ln>
        </p:spPr>
        <p:txBody>
          <a:bodyPr/>
          <a:lstStyle/>
          <a:p>
            <a:pPr lvl="0"/>
            <a:r>
              <a:rPr lang="en-US" dirty="0" smtClean="0"/>
              <a:t>Click to edit Master title style</a:t>
            </a:r>
          </a:p>
        </p:txBody>
      </p:sp>
      <p:sp>
        <p:nvSpPr>
          <p:cNvPr id="3" name="Rectangle 6"/>
          <p:cNvSpPr>
            <a:spLocks noGrp="1" noChangeArrowheads="1"/>
          </p:cNvSpPr>
          <p:nvPr>
            <p:ph type="sldNum" sz="quarter" idx="10"/>
          </p:nvPr>
        </p:nvSpPr>
        <p:spPr/>
        <p:txBody>
          <a:bodyPr/>
          <a:lstStyle>
            <a:lvl1pPr fontAlgn="auto">
              <a:spcBef>
                <a:spcPts val="0"/>
              </a:spcBef>
              <a:spcAft>
                <a:spcPts val="0"/>
              </a:spcAft>
              <a:defRPr/>
            </a:lvl1pPr>
          </a:lstStyle>
          <a:p>
            <a:pPr>
              <a:defRPr/>
            </a:pPr>
            <a:fld id="{EC2B7E0C-B9C8-4D03-8D22-219577C75A2F}" type="slidenum">
              <a:rPr lang="en-US"/>
              <a:pPr>
                <a:defRPr/>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4"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6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4" y="1435103"/>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7_Title and Table">
    <p:spTree>
      <p:nvGrpSpPr>
        <p:cNvPr id="1" name=""/>
        <p:cNvGrpSpPr/>
        <p:nvPr/>
      </p:nvGrpSpPr>
      <p:grpSpPr>
        <a:xfrm>
          <a:off x="0" y="0"/>
          <a:ext cx="0" cy="0"/>
          <a:chOff x="0" y="0"/>
          <a:chExt cx="0" cy="0"/>
        </a:xfrm>
      </p:grpSpPr>
      <p:sp>
        <p:nvSpPr>
          <p:cNvPr id="3" name="Table Placeholder 2"/>
          <p:cNvSpPr>
            <a:spLocks noGrp="1"/>
          </p:cNvSpPr>
          <p:nvPr>
            <p:ph type="tbl" idx="1"/>
          </p:nvPr>
        </p:nvSpPr>
        <p:spPr>
          <a:xfrm>
            <a:off x="694284" y="1723473"/>
            <a:ext cx="7618412" cy="4257675"/>
          </a:xfrm>
        </p:spPr>
        <p:txBody>
          <a:bodyPr/>
          <a:lstStyle/>
          <a:p>
            <a:pPr lvl="0"/>
            <a:endParaRPr lang="en-US" noProof="0" dirty="0" smtClean="0"/>
          </a:p>
        </p:txBody>
      </p:sp>
      <p:sp>
        <p:nvSpPr>
          <p:cNvPr id="5" name="Title 4"/>
          <p:cNvSpPr>
            <a:spLocks noGrp="1" noChangeArrowheads="1"/>
          </p:cNvSpPr>
          <p:nvPr>
            <p:ph type="title"/>
          </p:nvPr>
        </p:nvSpPr>
        <p:spPr bwMode="auto">
          <a:xfrm>
            <a:off x="800894" y="348505"/>
            <a:ext cx="7542212" cy="1120775"/>
          </a:xfrm>
          <a:prstGeom prst="rect">
            <a:avLst/>
          </a:prstGeom>
          <a:noFill/>
          <a:ln w="9525">
            <a:noFill/>
            <a:miter lim="800000"/>
            <a:headEnd/>
            <a:tailEnd/>
          </a:ln>
        </p:spPr>
        <p:txBody>
          <a:bodyPr/>
          <a:lstStyle/>
          <a:p>
            <a:pPr lvl="0"/>
            <a:r>
              <a:rPr lang="en-US" dirty="0" smtClean="0"/>
              <a:t>Click to edit Master title style</a:t>
            </a:r>
          </a:p>
        </p:txBody>
      </p:sp>
      <p:sp>
        <p:nvSpPr>
          <p:cNvPr id="4" name="Rectangle 6"/>
          <p:cNvSpPr>
            <a:spLocks noGrp="1" noChangeArrowheads="1"/>
          </p:cNvSpPr>
          <p:nvPr>
            <p:ph type="sldNum" sz="quarter" idx="10"/>
          </p:nvPr>
        </p:nvSpPr>
        <p:spPr/>
        <p:txBody>
          <a:bodyPr/>
          <a:lstStyle>
            <a:lvl1pPr fontAlgn="auto">
              <a:spcBef>
                <a:spcPts val="0"/>
              </a:spcBef>
              <a:spcAft>
                <a:spcPts val="0"/>
              </a:spcAft>
              <a:defRPr/>
            </a:lvl1pPr>
          </a:lstStyle>
          <a:p>
            <a:pPr>
              <a:defRPr/>
            </a:pPr>
            <a:fld id="{CFE006AE-0BBC-4D51-89FC-00638E6C81DC}" type="slidenum">
              <a:rPr lang="en-US"/>
              <a:pPr>
                <a:defRPr/>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7_Title, Text, and Content">
    <p:spTree>
      <p:nvGrpSpPr>
        <p:cNvPr id="1" name=""/>
        <p:cNvGrpSpPr/>
        <p:nvPr/>
      </p:nvGrpSpPr>
      <p:grpSpPr>
        <a:xfrm>
          <a:off x="0" y="0"/>
          <a:ext cx="0" cy="0"/>
          <a:chOff x="0" y="0"/>
          <a:chExt cx="0" cy="0"/>
        </a:xfrm>
      </p:grpSpPr>
      <p:sp>
        <p:nvSpPr>
          <p:cNvPr id="3" name="Text Placeholder 2"/>
          <p:cNvSpPr>
            <a:spLocks noGrp="1"/>
          </p:cNvSpPr>
          <p:nvPr>
            <p:ph type="body" sz="half" idx="1"/>
          </p:nvPr>
        </p:nvSpPr>
        <p:spPr>
          <a:xfrm>
            <a:off x="694284" y="1723473"/>
            <a:ext cx="3732212" cy="4257675"/>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06192" y="1709825"/>
            <a:ext cx="3733800" cy="4257675"/>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Rectangle 4"/>
          <p:cNvSpPr>
            <a:spLocks noGrp="1" noChangeArrowheads="1"/>
          </p:cNvSpPr>
          <p:nvPr>
            <p:ph type="title"/>
          </p:nvPr>
        </p:nvSpPr>
        <p:spPr bwMode="auto">
          <a:xfrm>
            <a:off x="800894" y="348505"/>
            <a:ext cx="7542212" cy="1120775"/>
          </a:xfrm>
          <a:prstGeom prst="rect">
            <a:avLst/>
          </a:prstGeom>
          <a:noFill/>
          <a:ln w="9525">
            <a:noFill/>
            <a:miter lim="800000"/>
            <a:headEnd/>
            <a:tailEnd/>
          </a:ln>
        </p:spPr>
        <p:txBody>
          <a:bodyPr/>
          <a:lstStyle/>
          <a:p>
            <a:pPr lvl="0"/>
            <a:r>
              <a:rPr lang="en-US" dirty="0" smtClean="0"/>
              <a:t>Click to edit Master title style</a:t>
            </a:r>
          </a:p>
        </p:txBody>
      </p:sp>
      <p:sp>
        <p:nvSpPr>
          <p:cNvPr id="5" name="Rectangle 6"/>
          <p:cNvSpPr>
            <a:spLocks noGrp="1" noChangeArrowheads="1"/>
          </p:cNvSpPr>
          <p:nvPr>
            <p:ph type="sldNum" sz="quarter" idx="10"/>
          </p:nvPr>
        </p:nvSpPr>
        <p:spPr/>
        <p:txBody>
          <a:bodyPr/>
          <a:lstStyle>
            <a:lvl1pPr fontAlgn="auto">
              <a:spcBef>
                <a:spcPts val="0"/>
              </a:spcBef>
              <a:spcAft>
                <a:spcPts val="0"/>
              </a:spcAft>
              <a:defRPr/>
            </a:lvl1pPr>
          </a:lstStyle>
          <a:p>
            <a:pPr>
              <a:defRPr/>
            </a:pPr>
            <a:fld id="{E9E01996-A344-4BBD-AB36-90D92E046D5B}" type="slidenum">
              <a:rPr lang="en-US"/>
              <a:pPr>
                <a:defRPr/>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82.xml><?xml version="1.0" encoding="utf-8"?>
<p:sldLayout xmlns:a="http://schemas.openxmlformats.org/drawingml/2006/main" xmlns:r="http://schemas.openxmlformats.org/officeDocument/2006/relationships" xmlns:p="http://schemas.openxmlformats.org/presentationml/2006/main" userDrawn="1">
  <p:cSld name="13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92572" y="1723473"/>
            <a:ext cx="7618412" cy="4257675"/>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itle 4"/>
          <p:cNvSpPr>
            <a:spLocks noGrp="1" noChangeArrowheads="1"/>
          </p:cNvSpPr>
          <p:nvPr>
            <p:ph type="title"/>
          </p:nvPr>
        </p:nvSpPr>
        <p:spPr bwMode="auto">
          <a:xfrm>
            <a:off x="800894" y="348505"/>
            <a:ext cx="7542212" cy="1120775"/>
          </a:xfrm>
          <a:prstGeom prst="rect">
            <a:avLst/>
          </a:prstGeom>
          <a:noFill/>
          <a:ln w="9525">
            <a:noFill/>
            <a:miter lim="800000"/>
            <a:headEnd/>
            <a:tailEnd/>
          </a:ln>
        </p:spPr>
        <p:txBody>
          <a:bodyPr/>
          <a:lstStyle/>
          <a:p>
            <a:pPr lvl="0"/>
            <a:r>
              <a:rPr lang="en-US" dirty="0" smtClean="0"/>
              <a:t>Click to edit Master title style</a:t>
            </a:r>
          </a:p>
        </p:txBody>
      </p:sp>
      <p:sp>
        <p:nvSpPr>
          <p:cNvPr id="4" name="Rectangle 6"/>
          <p:cNvSpPr>
            <a:spLocks noGrp="1" noChangeArrowheads="1"/>
          </p:cNvSpPr>
          <p:nvPr>
            <p:ph type="sldNum" sz="quarter" idx="10"/>
          </p:nvPr>
        </p:nvSpPr>
        <p:spPr/>
        <p:txBody>
          <a:bodyPr/>
          <a:lstStyle>
            <a:lvl1pPr fontAlgn="auto">
              <a:spcBef>
                <a:spcPts val="0"/>
              </a:spcBef>
              <a:spcAft>
                <a:spcPts val="0"/>
              </a:spcAft>
              <a:defRPr/>
            </a:lvl1pPr>
          </a:lstStyle>
          <a:p>
            <a:pPr>
              <a:defRPr/>
            </a:pPr>
            <a:fld id="{3ABBF1D4-E7FD-4448-9BF7-4DBDBB73ECCC}" type="slidenum">
              <a:rPr lang="en-US"/>
              <a:pPr>
                <a:defRPr/>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14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92572" y="1723473"/>
            <a:ext cx="7618412" cy="4257675"/>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itle 4"/>
          <p:cNvSpPr>
            <a:spLocks noGrp="1" noChangeArrowheads="1"/>
          </p:cNvSpPr>
          <p:nvPr>
            <p:ph type="title"/>
          </p:nvPr>
        </p:nvSpPr>
        <p:spPr bwMode="auto">
          <a:xfrm>
            <a:off x="800894" y="348505"/>
            <a:ext cx="7542212" cy="1120775"/>
          </a:xfrm>
          <a:prstGeom prst="rect">
            <a:avLst/>
          </a:prstGeom>
          <a:noFill/>
          <a:ln w="9525">
            <a:noFill/>
            <a:miter lim="800000"/>
            <a:headEnd/>
            <a:tailEnd/>
          </a:ln>
        </p:spPr>
        <p:txBody>
          <a:bodyPr/>
          <a:lstStyle/>
          <a:p>
            <a:pPr lvl="0"/>
            <a:r>
              <a:rPr lang="en-US" dirty="0" smtClean="0"/>
              <a:t>Click to edit Master title style</a:t>
            </a:r>
          </a:p>
        </p:txBody>
      </p:sp>
      <p:sp>
        <p:nvSpPr>
          <p:cNvPr id="4" name="Rectangle 6"/>
          <p:cNvSpPr>
            <a:spLocks noGrp="1" noChangeArrowheads="1"/>
          </p:cNvSpPr>
          <p:nvPr>
            <p:ph type="sldNum" sz="quarter" idx="10"/>
          </p:nvPr>
        </p:nvSpPr>
        <p:spPr/>
        <p:txBody>
          <a:bodyPr/>
          <a:lstStyle>
            <a:lvl1pPr fontAlgn="auto">
              <a:spcBef>
                <a:spcPts val="0"/>
              </a:spcBef>
              <a:spcAft>
                <a:spcPts val="0"/>
              </a:spcAft>
              <a:defRPr/>
            </a:lvl1pPr>
          </a:lstStyle>
          <a:p>
            <a:pPr>
              <a:defRPr/>
            </a:pPr>
            <a:fld id="{8370DBBA-59A3-4365-A81B-7F3A712F4B57}" type="slidenum">
              <a:rPr lang="en-US"/>
              <a:pPr>
                <a:defRPr/>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7_Title and Text">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88337" y="1724093"/>
            <a:ext cx="3886839" cy="4257675"/>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itle 4"/>
          <p:cNvSpPr>
            <a:spLocks noGrp="1" noChangeArrowheads="1"/>
          </p:cNvSpPr>
          <p:nvPr>
            <p:ph type="title"/>
          </p:nvPr>
        </p:nvSpPr>
        <p:spPr bwMode="auto">
          <a:xfrm>
            <a:off x="800894" y="348505"/>
            <a:ext cx="7542212" cy="1120775"/>
          </a:xfrm>
          <a:prstGeom prst="rect">
            <a:avLst/>
          </a:prstGeom>
          <a:noFill/>
          <a:ln w="9525">
            <a:noFill/>
            <a:miter lim="800000"/>
            <a:headEnd/>
            <a:tailEnd/>
          </a:ln>
        </p:spPr>
        <p:txBody>
          <a:bodyPr/>
          <a:lstStyle/>
          <a:p>
            <a:pPr lvl="0"/>
            <a:r>
              <a:rPr lang="en-US" dirty="0" smtClean="0"/>
              <a:t>Click to edit Master title style</a:t>
            </a:r>
          </a:p>
        </p:txBody>
      </p:sp>
      <p:sp>
        <p:nvSpPr>
          <p:cNvPr id="4" name="Rectangle 6"/>
          <p:cNvSpPr>
            <a:spLocks noGrp="1" noChangeArrowheads="1"/>
          </p:cNvSpPr>
          <p:nvPr>
            <p:ph type="sldNum" sz="quarter" idx="10"/>
          </p:nvPr>
        </p:nvSpPr>
        <p:spPr/>
        <p:txBody>
          <a:bodyPr/>
          <a:lstStyle>
            <a:lvl1pPr fontAlgn="auto">
              <a:spcBef>
                <a:spcPts val="0"/>
              </a:spcBef>
              <a:spcAft>
                <a:spcPts val="0"/>
              </a:spcAft>
              <a:defRPr/>
            </a:lvl1pPr>
          </a:lstStyle>
          <a:p>
            <a:pPr>
              <a:defRPr/>
            </a:pPr>
            <a:fld id="{DCDD1168-AAB0-4A93-AF4F-EB3B6E0784A0}" type="slidenum">
              <a:rPr lang="en-US"/>
              <a:pPr>
                <a:defRPr/>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20_Section Header">
    <p:spTree>
      <p:nvGrpSpPr>
        <p:cNvPr id="1" name=""/>
        <p:cNvGrpSpPr/>
        <p:nvPr/>
      </p:nvGrpSpPr>
      <p:grpSpPr>
        <a:xfrm>
          <a:off x="0" y="0"/>
          <a:ext cx="0" cy="0"/>
          <a:chOff x="0" y="0"/>
          <a:chExt cx="0" cy="0"/>
        </a:xfrm>
      </p:grpSpPr>
      <p:sp>
        <p:nvSpPr>
          <p:cNvPr id="7" name="Title 4"/>
          <p:cNvSpPr>
            <a:spLocks noGrp="1"/>
          </p:cNvSpPr>
          <p:nvPr>
            <p:ph type="ctrTitle" idx="4294967295"/>
          </p:nvPr>
        </p:nvSpPr>
        <p:spPr bwMode="invGray">
          <a:xfrm>
            <a:off x="805658" y="2089483"/>
            <a:ext cx="7532687" cy="1470025"/>
          </a:xfrm>
        </p:spPr>
        <p:txBody>
          <a:bodyPr/>
          <a:lstStyle>
            <a:lvl1pPr algn="ctr">
              <a:defRPr sz="3200"/>
            </a:lvl1pPr>
          </a:lstStyle>
          <a:p>
            <a:r>
              <a:rPr lang="en-US" dirty="0" smtClean="0"/>
              <a:t>Welcome and Introductions</a:t>
            </a:r>
          </a:p>
        </p:txBody>
      </p:sp>
      <p:sp>
        <p:nvSpPr>
          <p:cNvPr id="8" name="Subtitle 3"/>
          <p:cNvSpPr>
            <a:spLocks noGrp="1"/>
          </p:cNvSpPr>
          <p:nvPr>
            <p:ph type="subTitle" idx="4294967295"/>
          </p:nvPr>
        </p:nvSpPr>
        <p:spPr bwMode="invGray">
          <a:xfrm>
            <a:off x="808038" y="3886200"/>
            <a:ext cx="7532687" cy="1752600"/>
          </a:xfrm>
        </p:spPr>
        <p:txBody>
          <a:bodyPr/>
          <a:lstStyle>
            <a:lvl1pPr algn="ctr">
              <a:buNone/>
              <a:defRPr/>
            </a:lvl1pPr>
          </a:lstStyle>
          <a:p>
            <a:endParaRPr lang="en-US" dirty="0" smtClean="0"/>
          </a:p>
        </p:txBody>
      </p:sp>
      <p:sp>
        <p:nvSpPr>
          <p:cNvPr id="4" name="Rectangle 6"/>
          <p:cNvSpPr>
            <a:spLocks noGrp="1" noChangeArrowheads="1"/>
          </p:cNvSpPr>
          <p:nvPr>
            <p:ph type="sldNum" sz="quarter" idx="10"/>
          </p:nvPr>
        </p:nvSpPr>
        <p:spPr bwMode="invGray"/>
        <p:txBody>
          <a:bodyPr/>
          <a:lstStyle>
            <a:lvl1pPr fontAlgn="auto">
              <a:spcBef>
                <a:spcPts val="0"/>
              </a:spcBef>
              <a:spcAft>
                <a:spcPts val="0"/>
              </a:spcAft>
              <a:defRPr>
                <a:solidFill>
                  <a:srgbClr val="FFFFFF"/>
                </a:solidFill>
              </a:defRPr>
            </a:lvl1pPr>
          </a:lstStyle>
          <a:p>
            <a:pPr>
              <a:defRPr/>
            </a:pPr>
            <a:fld id="{29BB25A8-0E0C-44AC-827E-4A887A344299}" type="slidenum">
              <a:rPr lang="en-US"/>
              <a:pPr>
                <a:defRPr/>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21_Section Header">
    <p:spTree>
      <p:nvGrpSpPr>
        <p:cNvPr id="1" name=""/>
        <p:cNvGrpSpPr/>
        <p:nvPr/>
      </p:nvGrpSpPr>
      <p:grpSpPr>
        <a:xfrm>
          <a:off x="0" y="0"/>
          <a:ext cx="0" cy="0"/>
          <a:chOff x="0" y="0"/>
          <a:chExt cx="0" cy="0"/>
        </a:xfrm>
      </p:grpSpPr>
      <p:sp>
        <p:nvSpPr>
          <p:cNvPr id="8" name="Subtitle 3"/>
          <p:cNvSpPr>
            <a:spLocks noGrp="1"/>
          </p:cNvSpPr>
          <p:nvPr>
            <p:ph type="subTitle" idx="4294967295"/>
          </p:nvPr>
        </p:nvSpPr>
        <p:spPr bwMode="invGray">
          <a:xfrm>
            <a:off x="808038" y="3886200"/>
            <a:ext cx="7532687" cy="1752600"/>
          </a:xfrm>
        </p:spPr>
        <p:txBody>
          <a:bodyPr/>
          <a:lstStyle>
            <a:lvl1pPr algn="ctr">
              <a:buNone/>
              <a:defRPr/>
            </a:lvl1pPr>
          </a:lstStyle>
          <a:p>
            <a:endParaRPr lang="en-US" dirty="0" smtClean="0"/>
          </a:p>
        </p:txBody>
      </p:sp>
      <p:sp>
        <p:nvSpPr>
          <p:cNvPr id="3" name="Rectangle 6"/>
          <p:cNvSpPr>
            <a:spLocks noGrp="1" noChangeArrowheads="1"/>
          </p:cNvSpPr>
          <p:nvPr>
            <p:ph type="sldNum" sz="quarter" idx="10"/>
          </p:nvPr>
        </p:nvSpPr>
        <p:spPr bwMode="invGray"/>
        <p:txBody>
          <a:bodyPr/>
          <a:lstStyle>
            <a:lvl1pPr fontAlgn="auto">
              <a:spcBef>
                <a:spcPts val="0"/>
              </a:spcBef>
              <a:spcAft>
                <a:spcPts val="0"/>
              </a:spcAft>
              <a:defRPr>
                <a:solidFill>
                  <a:srgbClr val="FFFFFF"/>
                </a:solidFill>
              </a:defRPr>
            </a:lvl1pPr>
          </a:lstStyle>
          <a:p>
            <a:pPr>
              <a:defRPr/>
            </a:pPr>
            <a:fld id="{603C4163-B5DF-4C87-83A4-D108DDA972CC}" type="slidenum">
              <a:rPr lang="en-US"/>
              <a:pPr>
                <a:defRPr/>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8_Title Only">
    <p:spTree>
      <p:nvGrpSpPr>
        <p:cNvPr id="1" name=""/>
        <p:cNvGrpSpPr/>
        <p:nvPr/>
      </p:nvGrpSpPr>
      <p:grpSpPr>
        <a:xfrm>
          <a:off x="0" y="0"/>
          <a:ext cx="0" cy="0"/>
          <a:chOff x="0" y="0"/>
          <a:chExt cx="0" cy="0"/>
        </a:xfrm>
      </p:grpSpPr>
      <p:sp>
        <p:nvSpPr>
          <p:cNvPr id="4" name="Rectangle 4"/>
          <p:cNvSpPr>
            <a:spLocks noGrp="1" noChangeArrowheads="1"/>
          </p:cNvSpPr>
          <p:nvPr>
            <p:ph type="title"/>
          </p:nvPr>
        </p:nvSpPr>
        <p:spPr bwMode="auto">
          <a:xfrm>
            <a:off x="800894" y="348505"/>
            <a:ext cx="7542212" cy="1120775"/>
          </a:xfrm>
          <a:prstGeom prst="rect">
            <a:avLst/>
          </a:prstGeom>
          <a:noFill/>
          <a:ln w="9525">
            <a:noFill/>
            <a:miter lim="800000"/>
            <a:headEnd/>
            <a:tailEnd/>
          </a:ln>
        </p:spPr>
        <p:txBody>
          <a:bodyPr/>
          <a:lstStyle/>
          <a:p>
            <a:pPr lvl="0"/>
            <a:r>
              <a:rPr lang="en-US" dirty="0" smtClean="0"/>
              <a:t>Click to edit Master title style</a:t>
            </a:r>
          </a:p>
        </p:txBody>
      </p:sp>
      <p:sp>
        <p:nvSpPr>
          <p:cNvPr id="3" name="Rectangle 6"/>
          <p:cNvSpPr>
            <a:spLocks noGrp="1" noChangeArrowheads="1"/>
          </p:cNvSpPr>
          <p:nvPr>
            <p:ph type="sldNum" sz="quarter" idx="10"/>
          </p:nvPr>
        </p:nvSpPr>
        <p:spPr/>
        <p:txBody>
          <a:bodyPr/>
          <a:lstStyle>
            <a:lvl1pPr fontAlgn="auto">
              <a:spcBef>
                <a:spcPts val="0"/>
              </a:spcBef>
              <a:spcAft>
                <a:spcPts val="0"/>
              </a:spcAft>
              <a:defRPr/>
            </a:lvl1pPr>
          </a:lstStyle>
          <a:p>
            <a:pPr>
              <a:defRPr/>
            </a:pPr>
            <a:fld id="{61A4F1F3-2841-4BD2-A186-2EB32A981E42}" type="slidenum">
              <a:rPr lang="en-US"/>
              <a:pPr>
                <a:defRPr/>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8_Title and Table">
    <p:spTree>
      <p:nvGrpSpPr>
        <p:cNvPr id="1" name=""/>
        <p:cNvGrpSpPr/>
        <p:nvPr/>
      </p:nvGrpSpPr>
      <p:grpSpPr>
        <a:xfrm>
          <a:off x="0" y="0"/>
          <a:ext cx="0" cy="0"/>
          <a:chOff x="0" y="0"/>
          <a:chExt cx="0" cy="0"/>
        </a:xfrm>
      </p:grpSpPr>
      <p:sp>
        <p:nvSpPr>
          <p:cNvPr id="3" name="Table Placeholder 2"/>
          <p:cNvSpPr>
            <a:spLocks noGrp="1"/>
          </p:cNvSpPr>
          <p:nvPr>
            <p:ph type="tbl" idx="1"/>
          </p:nvPr>
        </p:nvSpPr>
        <p:spPr>
          <a:xfrm>
            <a:off x="694284" y="1723473"/>
            <a:ext cx="7618412" cy="4257675"/>
          </a:xfrm>
        </p:spPr>
        <p:txBody>
          <a:bodyPr/>
          <a:lstStyle/>
          <a:p>
            <a:pPr lvl="0"/>
            <a:endParaRPr lang="en-US" noProof="0" dirty="0" smtClean="0"/>
          </a:p>
        </p:txBody>
      </p:sp>
      <p:sp>
        <p:nvSpPr>
          <p:cNvPr id="5" name="Title 4"/>
          <p:cNvSpPr>
            <a:spLocks noGrp="1" noChangeArrowheads="1"/>
          </p:cNvSpPr>
          <p:nvPr>
            <p:ph type="title"/>
          </p:nvPr>
        </p:nvSpPr>
        <p:spPr bwMode="auto">
          <a:xfrm>
            <a:off x="800894" y="348505"/>
            <a:ext cx="7542212" cy="1120775"/>
          </a:xfrm>
          <a:prstGeom prst="rect">
            <a:avLst/>
          </a:prstGeom>
          <a:noFill/>
          <a:ln w="9525">
            <a:noFill/>
            <a:miter lim="800000"/>
            <a:headEnd/>
            <a:tailEnd/>
          </a:ln>
        </p:spPr>
        <p:txBody>
          <a:bodyPr/>
          <a:lstStyle/>
          <a:p>
            <a:pPr lvl="0"/>
            <a:r>
              <a:rPr lang="en-US" dirty="0" smtClean="0"/>
              <a:t>Click to edit Master title style</a:t>
            </a:r>
          </a:p>
        </p:txBody>
      </p:sp>
      <p:sp>
        <p:nvSpPr>
          <p:cNvPr id="4" name="Rectangle 6"/>
          <p:cNvSpPr>
            <a:spLocks noGrp="1" noChangeArrowheads="1"/>
          </p:cNvSpPr>
          <p:nvPr>
            <p:ph type="sldNum" sz="quarter" idx="10"/>
          </p:nvPr>
        </p:nvSpPr>
        <p:spPr/>
        <p:txBody>
          <a:bodyPr/>
          <a:lstStyle>
            <a:lvl1pPr fontAlgn="auto">
              <a:spcBef>
                <a:spcPts val="0"/>
              </a:spcBef>
              <a:spcAft>
                <a:spcPts val="0"/>
              </a:spcAft>
              <a:defRPr/>
            </a:lvl1pPr>
          </a:lstStyle>
          <a:p>
            <a:pPr>
              <a:defRPr/>
            </a:pPr>
            <a:fld id="{71D57EEF-A26B-4800-AF95-6011B8BD0991}" type="slidenum">
              <a:rPr lang="en-US"/>
              <a:pPr>
                <a:defRPr/>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8_Title, Text, and Content">
    <p:spTree>
      <p:nvGrpSpPr>
        <p:cNvPr id="1" name=""/>
        <p:cNvGrpSpPr/>
        <p:nvPr/>
      </p:nvGrpSpPr>
      <p:grpSpPr>
        <a:xfrm>
          <a:off x="0" y="0"/>
          <a:ext cx="0" cy="0"/>
          <a:chOff x="0" y="0"/>
          <a:chExt cx="0" cy="0"/>
        </a:xfrm>
      </p:grpSpPr>
      <p:sp>
        <p:nvSpPr>
          <p:cNvPr id="3" name="Text Placeholder 2"/>
          <p:cNvSpPr>
            <a:spLocks noGrp="1"/>
          </p:cNvSpPr>
          <p:nvPr>
            <p:ph type="body" sz="half" idx="1"/>
          </p:nvPr>
        </p:nvSpPr>
        <p:spPr>
          <a:xfrm>
            <a:off x="694284" y="1723473"/>
            <a:ext cx="3732212" cy="4257675"/>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06192" y="1709825"/>
            <a:ext cx="3733800" cy="4257675"/>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Rectangle 4"/>
          <p:cNvSpPr>
            <a:spLocks noGrp="1" noChangeArrowheads="1"/>
          </p:cNvSpPr>
          <p:nvPr>
            <p:ph type="title"/>
          </p:nvPr>
        </p:nvSpPr>
        <p:spPr bwMode="auto">
          <a:xfrm>
            <a:off x="800894" y="348505"/>
            <a:ext cx="7542212" cy="1120775"/>
          </a:xfrm>
          <a:prstGeom prst="rect">
            <a:avLst/>
          </a:prstGeom>
          <a:noFill/>
          <a:ln w="9525">
            <a:noFill/>
            <a:miter lim="800000"/>
            <a:headEnd/>
            <a:tailEnd/>
          </a:ln>
        </p:spPr>
        <p:txBody>
          <a:bodyPr/>
          <a:lstStyle/>
          <a:p>
            <a:pPr lvl="0"/>
            <a:r>
              <a:rPr lang="en-US" dirty="0" smtClean="0"/>
              <a:t>Click to edit Master title style</a:t>
            </a:r>
          </a:p>
        </p:txBody>
      </p:sp>
      <p:sp>
        <p:nvSpPr>
          <p:cNvPr id="5" name="Rectangle 6"/>
          <p:cNvSpPr>
            <a:spLocks noGrp="1" noChangeArrowheads="1"/>
          </p:cNvSpPr>
          <p:nvPr>
            <p:ph type="sldNum" sz="quarter" idx="10"/>
          </p:nvPr>
        </p:nvSpPr>
        <p:spPr/>
        <p:txBody>
          <a:bodyPr/>
          <a:lstStyle>
            <a:lvl1pPr fontAlgn="auto">
              <a:spcBef>
                <a:spcPts val="0"/>
              </a:spcBef>
              <a:spcAft>
                <a:spcPts val="0"/>
              </a:spcAft>
              <a:defRPr/>
            </a:lvl1pPr>
          </a:lstStyle>
          <a:p>
            <a:pPr>
              <a:defRPr/>
            </a:pPr>
            <a:fld id="{E56FC4B7-2B37-4966-BDD7-1DA57F83F2FE}" type="slidenum">
              <a:rPr lang="en-US"/>
              <a:pPr>
                <a:defRPr/>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90.xml><?xml version="1.0" encoding="utf-8"?>
<p:sldLayout xmlns:a="http://schemas.openxmlformats.org/drawingml/2006/main" xmlns:r="http://schemas.openxmlformats.org/officeDocument/2006/relationships" xmlns:p="http://schemas.openxmlformats.org/presentationml/2006/main" userDrawn="1">
  <p:cSld name="15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92572" y="1723473"/>
            <a:ext cx="7618412" cy="4257675"/>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itle 4"/>
          <p:cNvSpPr>
            <a:spLocks noGrp="1" noChangeArrowheads="1"/>
          </p:cNvSpPr>
          <p:nvPr>
            <p:ph type="title"/>
          </p:nvPr>
        </p:nvSpPr>
        <p:spPr bwMode="auto">
          <a:xfrm>
            <a:off x="800894" y="348505"/>
            <a:ext cx="7542212" cy="1120775"/>
          </a:xfrm>
          <a:prstGeom prst="rect">
            <a:avLst/>
          </a:prstGeom>
          <a:noFill/>
          <a:ln w="9525">
            <a:noFill/>
            <a:miter lim="800000"/>
            <a:headEnd/>
            <a:tailEnd/>
          </a:ln>
        </p:spPr>
        <p:txBody>
          <a:bodyPr/>
          <a:lstStyle/>
          <a:p>
            <a:pPr lvl="0"/>
            <a:r>
              <a:rPr lang="en-US" dirty="0" smtClean="0"/>
              <a:t>Click to edit Master title style</a:t>
            </a:r>
          </a:p>
        </p:txBody>
      </p:sp>
      <p:sp>
        <p:nvSpPr>
          <p:cNvPr id="4" name="Rectangle 6"/>
          <p:cNvSpPr>
            <a:spLocks noGrp="1" noChangeArrowheads="1"/>
          </p:cNvSpPr>
          <p:nvPr>
            <p:ph type="sldNum" sz="quarter" idx="10"/>
          </p:nvPr>
        </p:nvSpPr>
        <p:spPr/>
        <p:txBody>
          <a:bodyPr/>
          <a:lstStyle>
            <a:lvl1pPr fontAlgn="auto">
              <a:spcBef>
                <a:spcPts val="0"/>
              </a:spcBef>
              <a:spcAft>
                <a:spcPts val="0"/>
              </a:spcAft>
              <a:defRPr/>
            </a:lvl1pPr>
          </a:lstStyle>
          <a:p>
            <a:pPr>
              <a:defRPr/>
            </a:pPr>
            <a:fld id="{8C9EE731-E717-4408-88FC-B659D77EB652}" type="slidenum">
              <a:rPr lang="en-US"/>
              <a:pPr>
                <a:defRPr/>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16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92572" y="1723473"/>
            <a:ext cx="7618412" cy="4257675"/>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itle 4"/>
          <p:cNvSpPr>
            <a:spLocks noGrp="1" noChangeArrowheads="1"/>
          </p:cNvSpPr>
          <p:nvPr>
            <p:ph type="title"/>
          </p:nvPr>
        </p:nvSpPr>
        <p:spPr bwMode="auto">
          <a:xfrm>
            <a:off x="800894" y="348505"/>
            <a:ext cx="7542212" cy="1120775"/>
          </a:xfrm>
          <a:prstGeom prst="rect">
            <a:avLst/>
          </a:prstGeom>
          <a:noFill/>
          <a:ln w="9525">
            <a:noFill/>
            <a:miter lim="800000"/>
            <a:headEnd/>
            <a:tailEnd/>
          </a:ln>
        </p:spPr>
        <p:txBody>
          <a:bodyPr/>
          <a:lstStyle/>
          <a:p>
            <a:pPr lvl="0"/>
            <a:r>
              <a:rPr lang="en-US" dirty="0" smtClean="0"/>
              <a:t>Click to edit Master title style</a:t>
            </a:r>
          </a:p>
        </p:txBody>
      </p:sp>
      <p:sp>
        <p:nvSpPr>
          <p:cNvPr id="4" name="Rectangle 6"/>
          <p:cNvSpPr>
            <a:spLocks noGrp="1" noChangeArrowheads="1"/>
          </p:cNvSpPr>
          <p:nvPr>
            <p:ph type="sldNum" sz="quarter" idx="10"/>
          </p:nvPr>
        </p:nvSpPr>
        <p:spPr/>
        <p:txBody>
          <a:bodyPr/>
          <a:lstStyle>
            <a:lvl1pPr fontAlgn="auto">
              <a:spcBef>
                <a:spcPts val="0"/>
              </a:spcBef>
              <a:spcAft>
                <a:spcPts val="0"/>
              </a:spcAft>
              <a:defRPr/>
            </a:lvl1pPr>
          </a:lstStyle>
          <a:p>
            <a:pPr>
              <a:defRPr/>
            </a:pPr>
            <a:fld id="{CA44DA60-B6B0-4F49-B8A8-9316D39A1699}" type="slidenum">
              <a:rPr lang="en-US"/>
              <a:pPr>
                <a:defRPr/>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8_Title and Text">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88337" y="1724093"/>
            <a:ext cx="3886839" cy="4257675"/>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itle 4"/>
          <p:cNvSpPr>
            <a:spLocks noGrp="1" noChangeArrowheads="1"/>
          </p:cNvSpPr>
          <p:nvPr>
            <p:ph type="title"/>
          </p:nvPr>
        </p:nvSpPr>
        <p:spPr bwMode="auto">
          <a:xfrm>
            <a:off x="800894" y="348505"/>
            <a:ext cx="7542212" cy="1120775"/>
          </a:xfrm>
          <a:prstGeom prst="rect">
            <a:avLst/>
          </a:prstGeom>
          <a:noFill/>
          <a:ln w="9525">
            <a:noFill/>
            <a:miter lim="800000"/>
            <a:headEnd/>
            <a:tailEnd/>
          </a:ln>
        </p:spPr>
        <p:txBody>
          <a:bodyPr/>
          <a:lstStyle/>
          <a:p>
            <a:pPr lvl="0"/>
            <a:r>
              <a:rPr lang="en-US" dirty="0" smtClean="0"/>
              <a:t>Click to edit Master title style</a:t>
            </a:r>
          </a:p>
        </p:txBody>
      </p:sp>
      <p:sp>
        <p:nvSpPr>
          <p:cNvPr id="4" name="Rectangle 6"/>
          <p:cNvSpPr>
            <a:spLocks noGrp="1" noChangeArrowheads="1"/>
          </p:cNvSpPr>
          <p:nvPr>
            <p:ph type="sldNum" sz="quarter" idx="10"/>
          </p:nvPr>
        </p:nvSpPr>
        <p:spPr/>
        <p:txBody>
          <a:bodyPr/>
          <a:lstStyle>
            <a:lvl1pPr fontAlgn="auto">
              <a:spcBef>
                <a:spcPts val="0"/>
              </a:spcBef>
              <a:spcAft>
                <a:spcPts val="0"/>
              </a:spcAft>
              <a:defRPr/>
            </a:lvl1pPr>
          </a:lstStyle>
          <a:p>
            <a:pPr>
              <a:defRPr/>
            </a:pPr>
            <a:fld id="{C8EA38A0-AEDC-4A44-9FB7-2A4E9FA69150}" type="slidenum">
              <a:rPr lang="en-US"/>
              <a:pPr>
                <a:defRPr/>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6"/>
          <p:cNvSpPr>
            <a:spLocks noGrp="1" noChangeArrowheads="1"/>
          </p:cNvSpPr>
          <p:nvPr>
            <p:ph type="sldNum" sz="quarter" idx="10"/>
          </p:nvPr>
        </p:nvSpPr>
        <p:spPr/>
        <p:txBody>
          <a:bodyPr/>
          <a:lstStyle>
            <a:lvl1pPr algn="r" eaLnBrk="0" fontAlgn="auto" hangingPunct="0">
              <a:spcBef>
                <a:spcPts val="0"/>
              </a:spcBef>
              <a:spcAft>
                <a:spcPts val="0"/>
              </a:spcAft>
              <a:defRPr sz="1000">
                <a:solidFill>
                  <a:srgbClr val="FFFFFF"/>
                </a:solidFill>
                <a:ea typeface="ＭＳ Ｐゴシック" pitchFamily="-112" charset="-128"/>
                <a:cs typeface="Arial"/>
              </a:defRPr>
            </a:lvl1pPr>
          </a:lstStyle>
          <a:p>
            <a:pPr>
              <a:defRPr/>
            </a:pPr>
            <a:fld id="{D7C25670-174F-4CF3-9199-071DEBA89BC1}" type="slidenum">
              <a:rPr lang="en-US"/>
              <a:pPr>
                <a:defRPr/>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userDrawn="1">
  <p:cSld name="3_Blank">
    <p:spTree>
      <p:nvGrpSpPr>
        <p:cNvPr id="1" name=""/>
        <p:cNvGrpSpPr/>
        <p:nvPr/>
      </p:nvGrpSpPr>
      <p:grpSpPr>
        <a:xfrm>
          <a:off x="0" y="0"/>
          <a:ext cx="0" cy="0"/>
          <a:chOff x="0" y="0"/>
          <a:chExt cx="0" cy="0"/>
        </a:xfrm>
      </p:grpSpPr>
      <p:sp>
        <p:nvSpPr>
          <p:cNvPr id="2" name="Content Placeholder 2"/>
          <p:cNvSpPr>
            <a:spLocks noGrp="1"/>
          </p:cNvSpPr>
          <p:nvPr>
            <p:ph idx="1"/>
          </p:nvPr>
        </p:nvSpPr>
        <p:spPr>
          <a:xfrm>
            <a:off x="468313" y="1628775"/>
            <a:ext cx="8229600" cy="4876800"/>
          </a:xfrm>
        </p:spPr>
        <p:txBody>
          <a:bodyPr/>
          <a:lstStyle>
            <a:lvl2pPr>
              <a:defRPr sz="2200"/>
            </a:lvl2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 name="Rectangle 6"/>
          <p:cNvSpPr>
            <a:spLocks noGrp="1" noChangeArrowheads="1"/>
          </p:cNvSpPr>
          <p:nvPr>
            <p:ph type="sldNum" sz="quarter" idx="10"/>
          </p:nvPr>
        </p:nvSpPr>
        <p:spPr/>
        <p:txBody>
          <a:bodyPr/>
          <a:lstStyle>
            <a:lvl1pPr algn="r" eaLnBrk="0" fontAlgn="auto" hangingPunct="0">
              <a:spcBef>
                <a:spcPts val="0"/>
              </a:spcBef>
              <a:spcAft>
                <a:spcPts val="0"/>
              </a:spcAft>
              <a:defRPr sz="1000">
                <a:solidFill>
                  <a:srgbClr val="FFFFFF"/>
                </a:solidFill>
                <a:ea typeface="ＭＳ Ｐゴシック" pitchFamily="-112" charset="-128"/>
                <a:cs typeface="Arial"/>
              </a:defRPr>
            </a:lvl1pPr>
          </a:lstStyle>
          <a:p>
            <a:pPr>
              <a:defRPr/>
            </a:pPr>
            <a:fld id="{DDF7BDD7-60C4-43EC-A41F-C76886BFBD08}" type="slidenum">
              <a:rPr lang="en-US"/>
              <a:pPr>
                <a:defRPr/>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userDrawn="1">
  <p:cSld name="22_Section Header">
    <p:spTree>
      <p:nvGrpSpPr>
        <p:cNvPr id="1" name=""/>
        <p:cNvGrpSpPr/>
        <p:nvPr/>
      </p:nvGrpSpPr>
      <p:grpSpPr>
        <a:xfrm>
          <a:off x="0" y="0"/>
          <a:ext cx="0" cy="0"/>
          <a:chOff x="0" y="0"/>
          <a:chExt cx="0" cy="0"/>
        </a:xfrm>
      </p:grpSpPr>
      <p:sp>
        <p:nvSpPr>
          <p:cNvPr id="7" name="Title 4"/>
          <p:cNvSpPr>
            <a:spLocks noGrp="1"/>
          </p:cNvSpPr>
          <p:nvPr>
            <p:ph type="ctrTitle" idx="4294967295"/>
          </p:nvPr>
        </p:nvSpPr>
        <p:spPr bwMode="invGray">
          <a:xfrm>
            <a:off x="805658" y="2089483"/>
            <a:ext cx="7532687" cy="1470025"/>
          </a:xfrm>
        </p:spPr>
        <p:txBody>
          <a:bodyPr/>
          <a:lstStyle>
            <a:lvl1pPr algn="ctr">
              <a:defRPr sz="3200"/>
            </a:lvl1pPr>
          </a:lstStyle>
          <a:p>
            <a:r>
              <a:rPr lang="en-US" dirty="0" smtClean="0"/>
              <a:t>Welcome and Introductions</a:t>
            </a:r>
          </a:p>
        </p:txBody>
      </p:sp>
      <p:sp>
        <p:nvSpPr>
          <p:cNvPr id="8" name="Subtitle 3"/>
          <p:cNvSpPr>
            <a:spLocks noGrp="1"/>
          </p:cNvSpPr>
          <p:nvPr>
            <p:ph type="subTitle" idx="4294967295"/>
          </p:nvPr>
        </p:nvSpPr>
        <p:spPr bwMode="invGray">
          <a:xfrm>
            <a:off x="808038" y="3886200"/>
            <a:ext cx="7532687" cy="1752600"/>
          </a:xfrm>
        </p:spPr>
        <p:txBody>
          <a:bodyPr/>
          <a:lstStyle>
            <a:lvl1pPr algn="ctr">
              <a:buNone/>
              <a:defRPr/>
            </a:lvl1pPr>
          </a:lstStyle>
          <a:p>
            <a:endParaRPr lang="en-US" dirty="0" smtClean="0"/>
          </a:p>
        </p:txBody>
      </p:sp>
      <p:sp>
        <p:nvSpPr>
          <p:cNvPr id="4" name="Rectangle 6"/>
          <p:cNvSpPr>
            <a:spLocks noGrp="1" noChangeArrowheads="1"/>
          </p:cNvSpPr>
          <p:nvPr>
            <p:ph type="sldNum" sz="quarter" idx="10"/>
          </p:nvPr>
        </p:nvSpPr>
        <p:spPr bwMode="invGray"/>
        <p:txBody>
          <a:bodyPr/>
          <a:lstStyle>
            <a:lvl1pPr fontAlgn="auto">
              <a:spcBef>
                <a:spcPts val="0"/>
              </a:spcBef>
              <a:spcAft>
                <a:spcPts val="0"/>
              </a:spcAft>
              <a:defRPr>
                <a:solidFill>
                  <a:srgbClr val="FFFFFF"/>
                </a:solidFill>
              </a:defRPr>
            </a:lvl1pPr>
          </a:lstStyle>
          <a:p>
            <a:pPr>
              <a:defRPr/>
            </a:pPr>
            <a:fld id="{88A32AF1-1530-4466-B45F-DE5A94839AA9}" type="slidenum">
              <a:rPr lang="en-US"/>
              <a:pPr>
                <a:defRPr/>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userDrawn="1">
  <p:cSld name="23_Section Header">
    <p:spTree>
      <p:nvGrpSpPr>
        <p:cNvPr id="1" name=""/>
        <p:cNvGrpSpPr/>
        <p:nvPr/>
      </p:nvGrpSpPr>
      <p:grpSpPr>
        <a:xfrm>
          <a:off x="0" y="0"/>
          <a:ext cx="0" cy="0"/>
          <a:chOff x="0" y="0"/>
          <a:chExt cx="0" cy="0"/>
        </a:xfrm>
      </p:grpSpPr>
      <p:sp>
        <p:nvSpPr>
          <p:cNvPr id="8" name="Subtitle 3"/>
          <p:cNvSpPr>
            <a:spLocks noGrp="1"/>
          </p:cNvSpPr>
          <p:nvPr>
            <p:ph type="subTitle" idx="4294967295"/>
          </p:nvPr>
        </p:nvSpPr>
        <p:spPr bwMode="invGray">
          <a:xfrm>
            <a:off x="808038" y="3886200"/>
            <a:ext cx="7532687" cy="1752600"/>
          </a:xfrm>
        </p:spPr>
        <p:txBody>
          <a:bodyPr/>
          <a:lstStyle>
            <a:lvl1pPr algn="ctr">
              <a:buNone/>
              <a:defRPr/>
            </a:lvl1pPr>
          </a:lstStyle>
          <a:p>
            <a:endParaRPr lang="en-US" dirty="0" smtClean="0"/>
          </a:p>
        </p:txBody>
      </p:sp>
      <p:sp>
        <p:nvSpPr>
          <p:cNvPr id="3" name="Rectangle 6"/>
          <p:cNvSpPr>
            <a:spLocks noGrp="1" noChangeArrowheads="1"/>
          </p:cNvSpPr>
          <p:nvPr>
            <p:ph type="sldNum" sz="quarter" idx="10"/>
          </p:nvPr>
        </p:nvSpPr>
        <p:spPr bwMode="invGray"/>
        <p:txBody>
          <a:bodyPr/>
          <a:lstStyle>
            <a:lvl1pPr fontAlgn="auto">
              <a:spcBef>
                <a:spcPts val="0"/>
              </a:spcBef>
              <a:spcAft>
                <a:spcPts val="0"/>
              </a:spcAft>
              <a:defRPr>
                <a:solidFill>
                  <a:srgbClr val="FFFFFF"/>
                </a:solidFill>
              </a:defRPr>
            </a:lvl1pPr>
          </a:lstStyle>
          <a:p>
            <a:pPr>
              <a:defRPr/>
            </a:pPr>
            <a:fld id="{1BD348FC-1C69-470B-AA7B-970061B795B9}" type="slidenum">
              <a:rPr lang="en-US"/>
              <a:pPr>
                <a:defRPr/>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userDrawn="1">
  <p:cSld name="9_Title Only">
    <p:spTree>
      <p:nvGrpSpPr>
        <p:cNvPr id="1" name=""/>
        <p:cNvGrpSpPr/>
        <p:nvPr/>
      </p:nvGrpSpPr>
      <p:grpSpPr>
        <a:xfrm>
          <a:off x="0" y="0"/>
          <a:ext cx="0" cy="0"/>
          <a:chOff x="0" y="0"/>
          <a:chExt cx="0" cy="0"/>
        </a:xfrm>
      </p:grpSpPr>
      <p:sp>
        <p:nvSpPr>
          <p:cNvPr id="4" name="Rectangle 4"/>
          <p:cNvSpPr>
            <a:spLocks noGrp="1" noChangeArrowheads="1"/>
          </p:cNvSpPr>
          <p:nvPr>
            <p:ph type="title"/>
          </p:nvPr>
        </p:nvSpPr>
        <p:spPr bwMode="auto">
          <a:xfrm>
            <a:off x="800894" y="348505"/>
            <a:ext cx="7542212" cy="1120775"/>
          </a:xfrm>
          <a:prstGeom prst="rect">
            <a:avLst/>
          </a:prstGeom>
          <a:noFill/>
          <a:ln w="9525">
            <a:noFill/>
            <a:miter lim="800000"/>
            <a:headEnd/>
            <a:tailEnd/>
          </a:ln>
        </p:spPr>
        <p:txBody>
          <a:bodyPr/>
          <a:lstStyle/>
          <a:p>
            <a:pPr lvl="0"/>
            <a:r>
              <a:rPr lang="en-US" dirty="0" smtClean="0"/>
              <a:t>Click to edit Master title style</a:t>
            </a:r>
          </a:p>
        </p:txBody>
      </p:sp>
      <p:sp>
        <p:nvSpPr>
          <p:cNvPr id="3" name="Rectangle 6"/>
          <p:cNvSpPr>
            <a:spLocks noGrp="1" noChangeArrowheads="1"/>
          </p:cNvSpPr>
          <p:nvPr>
            <p:ph type="sldNum" sz="quarter" idx="10"/>
          </p:nvPr>
        </p:nvSpPr>
        <p:spPr/>
        <p:txBody>
          <a:bodyPr/>
          <a:lstStyle>
            <a:lvl1pPr fontAlgn="auto">
              <a:spcBef>
                <a:spcPts val="0"/>
              </a:spcBef>
              <a:spcAft>
                <a:spcPts val="0"/>
              </a:spcAft>
              <a:defRPr/>
            </a:lvl1pPr>
          </a:lstStyle>
          <a:p>
            <a:pPr>
              <a:defRPr/>
            </a:pPr>
            <a:fld id="{4A92964C-AAEE-4695-B540-8E69BAD8CB35}" type="slidenum">
              <a:rPr lang="en-US"/>
              <a:pPr>
                <a:defRPr/>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userDrawn="1">
  <p:cSld name="9_Title and Table">
    <p:spTree>
      <p:nvGrpSpPr>
        <p:cNvPr id="1" name=""/>
        <p:cNvGrpSpPr/>
        <p:nvPr/>
      </p:nvGrpSpPr>
      <p:grpSpPr>
        <a:xfrm>
          <a:off x="0" y="0"/>
          <a:ext cx="0" cy="0"/>
          <a:chOff x="0" y="0"/>
          <a:chExt cx="0" cy="0"/>
        </a:xfrm>
      </p:grpSpPr>
      <p:sp>
        <p:nvSpPr>
          <p:cNvPr id="3" name="Table Placeholder 2"/>
          <p:cNvSpPr>
            <a:spLocks noGrp="1"/>
          </p:cNvSpPr>
          <p:nvPr>
            <p:ph type="tbl" idx="1"/>
          </p:nvPr>
        </p:nvSpPr>
        <p:spPr>
          <a:xfrm>
            <a:off x="694284" y="1723473"/>
            <a:ext cx="7618412" cy="4257675"/>
          </a:xfrm>
        </p:spPr>
        <p:txBody>
          <a:bodyPr/>
          <a:lstStyle/>
          <a:p>
            <a:pPr lvl="0"/>
            <a:endParaRPr lang="en-US" noProof="0" dirty="0" smtClean="0"/>
          </a:p>
        </p:txBody>
      </p:sp>
      <p:sp>
        <p:nvSpPr>
          <p:cNvPr id="5" name="Title 4"/>
          <p:cNvSpPr>
            <a:spLocks noGrp="1" noChangeArrowheads="1"/>
          </p:cNvSpPr>
          <p:nvPr>
            <p:ph type="title"/>
          </p:nvPr>
        </p:nvSpPr>
        <p:spPr bwMode="auto">
          <a:xfrm>
            <a:off x="800894" y="348505"/>
            <a:ext cx="7542212" cy="1120775"/>
          </a:xfrm>
          <a:prstGeom prst="rect">
            <a:avLst/>
          </a:prstGeom>
          <a:noFill/>
          <a:ln w="9525">
            <a:noFill/>
            <a:miter lim="800000"/>
            <a:headEnd/>
            <a:tailEnd/>
          </a:ln>
        </p:spPr>
        <p:txBody>
          <a:bodyPr/>
          <a:lstStyle/>
          <a:p>
            <a:pPr lvl="0"/>
            <a:r>
              <a:rPr lang="en-US" dirty="0" smtClean="0"/>
              <a:t>Click to edit Master title style</a:t>
            </a:r>
          </a:p>
        </p:txBody>
      </p:sp>
      <p:sp>
        <p:nvSpPr>
          <p:cNvPr id="4" name="Rectangle 6"/>
          <p:cNvSpPr>
            <a:spLocks noGrp="1" noChangeArrowheads="1"/>
          </p:cNvSpPr>
          <p:nvPr>
            <p:ph type="sldNum" sz="quarter" idx="10"/>
          </p:nvPr>
        </p:nvSpPr>
        <p:spPr/>
        <p:txBody>
          <a:bodyPr/>
          <a:lstStyle>
            <a:lvl1pPr fontAlgn="auto">
              <a:spcBef>
                <a:spcPts val="0"/>
              </a:spcBef>
              <a:spcAft>
                <a:spcPts val="0"/>
              </a:spcAft>
              <a:defRPr/>
            </a:lvl1pPr>
          </a:lstStyle>
          <a:p>
            <a:pPr>
              <a:defRPr/>
            </a:pPr>
            <a:fld id="{D36E4955-FF98-4693-BC3D-247C050475DF}" type="slidenum">
              <a:rPr lang="en-US"/>
              <a:pPr>
                <a:defRPr/>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userDrawn="1">
  <p:cSld name="9_Title, Text, and Content">
    <p:spTree>
      <p:nvGrpSpPr>
        <p:cNvPr id="1" name=""/>
        <p:cNvGrpSpPr/>
        <p:nvPr/>
      </p:nvGrpSpPr>
      <p:grpSpPr>
        <a:xfrm>
          <a:off x="0" y="0"/>
          <a:ext cx="0" cy="0"/>
          <a:chOff x="0" y="0"/>
          <a:chExt cx="0" cy="0"/>
        </a:xfrm>
      </p:grpSpPr>
      <p:sp>
        <p:nvSpPr>
          <p:cNvPr id="3" name="Text Placeholder 2"/>
          <p:cNvSpPr>
            <a:spLocks noGrp="1"/>
          </p:cNvSpPr>
          <p:nvPr>
            <p:ph type="body" sz="half" idx="1"/>
          </p:nvPr>
        </p:nvSpPr>
        <p:spPr>
          <a:xfrm>
            <a:off x="694284" y="1723473"/>
            <a:ext cx="3732212" cy="4257675"/>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06192" y="1709825"/>
            <a:ext cx="3733800" cy="4257675"/>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Rectangle 4"/>
          <p:cNvSpPr>
            <a:spLocks noGrp="1" noChangeArrowheads="1"/>
          </p:cNvSpPr>
          <p:nvPr>
            <p:ph type="title"/>
          </p:nvPr>
        </p:nvSpPr>
        <p:spPr bwMode="auto">
          <a:xfrm>
            <a:off x="800894" y="348505"/>
            <a:ext cx="7542212" cy="1120775"/>
          </a:xfrm>
          <a:prstGeom prst="rect">
            <a:avLst/>
          </a:prstGeom>
          <a:noFill/>
          <a:ln w="9525">
            <a:noFill/>
            <a:miter lim="800000"/>
            <a:headEnd/>
            <a:tailEnd/>
          </a:ln>
        </p:spPr>
        <p:txBody>
          <a:bodyPr/>
          <a:lstStyle/>
          <a:p>
            <a:pPr lvl="0"/>
            <a:r>
              <a:rPr lang="en-US" dirty="0" smtClean="0"/>
              <a:t>Click to edit Master title style</a:t>
            </a:r>
          </a:p>
        </p:txBody>
      </p:sp>
      <p:sp>
        <p:nvSpPr>
          <p:cNvPr id="5" name="Rectangle 6"/>
          <p:cNvSpPr>
            <a:spLocks noGrp="1" noChangeArrowheads="1"/>
          </p:cNvSpPr>
          <p:nvPr>
            <p:ph type="sldNum" sz="quarter" idx="10"/>
          </p:nvPr>
        </p:nvSpPr>
        <p:spPr/>
        <p:txBody>
          <a:bodyPr/>
          <a:lstStyle>
            <a:lvl1pPr fontAlgn="auto">
              <a:spcBef>
                <a:spcPts val="0"/>
              </a:spcBef>
              <a:spcAft>
                <a:spcPts val="0"/>
              </a:spcAft>
              <a:defRPr/>
            </a:lvl1pPr>
          </a:lstStyle>
          <a:p>
            <a:pPr>
              <a:defRPr/>
            </a:pPr>
            <a:fld id="{28BB3E03-B78E-437F-B686-DBE78AFD1279}" type="slidenum">
              <a:rPr lang="en-US"/>
              <a:pPr>
                <a:defRPr/>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01" Type="http://schemas.openxmlformats.org/officeDocument/2006/relationships/slideLayout" Target="../slideLayouts/slideLayout115.xml"/><Relationship Id="rId102" Type="http://schemas.openxmlformats.org/officeDocument/2006/relationships/slideLayout" Target="../slideLayouts/slideLayout116.xml"/><Relationship Id="rId103" Type="http://schemas.openxmlformats.org/officeDocument/2006/relationships/slideLayout" Target="../slideLayouts/slideLayout117.xml"/><Relationship Id="rId104" Type="http://schemas.openxmlformats.org/officeDocument/2006/relationships/slideLayout" Target="../slideLayouts/slideLayout118.xml"/><Relationship Id="rId105" Type="http://schemas.openxmlformats.org/officeDocument/2006/relationships/slideLayout" Target="../slideLayouts/slideLayout119.xml"/><Relationship Id="rId106" Type="http://schemas.openxmlformats.org/officeDocument/2006/relationships/theme" Target="../theme/theme2.xml"/><Relationship Id="rId1" Type="http://schemas.openxmlformats.org/officeDocument/2006/relationships/slideLayout" Target="../slideLayouts/slideLayout15.xml"/><Relationship Id="rId2" Type="http://schemas.openxmlformats.org/officeDocument/2006/relationships/slideLayout" Target="../slideLayouts/slideLayout16.xml"/><Relationship Id="rId3" Type="http://schemas.openxmlformats.org/officeDocument/2006/relationships/slideLayout" Target="../slideLayouts/slideLayout17.xml"/><Relationship Id="rId4" Type="http://schemas.openxmlformats.org/officeDocument/2006/relationships/slideLayout" Target="../slideLayouts/slideLayout18.xml"/><Relationship Id="rId5" Type="http://schemas.openxmlformats.org/officeDocument/2006/relationships/slideLayout" Target="../slideLayouts/slideLayout19.xml"/><Relationship Id="rId6" Type="http://schemas.openxmlformats.org/officeDocument/2006/relationships/slideLayout" Target="../slideLayouts/slideLayout20.xml"/><Relationship Id="rId7" Type="http://schemas.openxmlformats.org/officeDocument/2006/relationships/slideLayout" Target="../slideLayouts/slideLayout21.xml"/><Relationship Id="rId8" Type="http://schemas.openxmlformats.org/officeDocument/2006/relationships/slideLayout" Target="../slideLayouts/slideLayout22.xml"/><Relationship Id="rId9" Type="http://schemas.openxmlformats.org/officeDocument/2006/relationships/slideLayout" Target="../slideLayouts/slideLayout23.xml"/><Relationship Id="rId10" Type="http://schemas.openxmlformats.org/officeDocument/2006/relationships/slideLayout" Target="../slideLayouts/slideLayout24.xml"/><Relationship Id="rId11" Type="http://schemas.openxmlformats.org/officeDocument/2006/relationships/slideLayout" Target="../slideLayouts/slideLayout25.xml"/><Relationship Id="rId12" Type="http://schemas.openxmlformats.org/officeDocument/2006/relationships/slideLayout" Target="../slideLayouts/slideLayout26.xml"/><Relationship Id="rId13" Type="http://schemas.openxmlformats.org/officeDocument/2006/relationships/slideLayout" Target="../slideLayouts/slideLayout27.xml"/><Relationship Id="rId14" Type="http://schemas.openxmlformats.org/officeDocument/2006/relationships/slideLayout" Target="../slideLayouts/slideLayout28.xml"/><Relationship Id="rId15" Type="http://schemas.openxmlformats.org/officeDocument/2006/relationships/slideLayout" Target="../slideLayouts/slideLayout29.xml"/><Relationship Id="rId16" Type="http://schemas.openxmlformats.org/officeDocument/2006/relationships/slideLayout" Target="../slideLayouts/slideLayout30.xml"/><Relationship Id="rId17" Type="http://schemas.openxmlformats.org/officeDocument/2006/relationships/slideLayout" Target="../slideLayouts/slideLayout31.xml"/><Relationship Id="rId18" Type="http://schemas.openxmlformats.org/officeDocument/2006/relationships/slideLayout" Target="../slideLayouts/slideLayout32.xml"/><Relationship Id="rId19" Type="http://schemas.openxmlformats.org/officeDocument/2006/relationships/slideLayout" Target="../slideLayouts/slideLayout33.xml"/><Relationship Id="rId30" Type="http://schemas.openxmlformats.org/officeDocument/2006/relationships/slideLayout" Target="../slideLayouts/slideLayout44.xml"/><Relationship Id="rId31" Type="http://schemas.openxmlformats.org/officeDocument/2006/relationships/slideLayout" Target="../slideLayouts/slideLayout45.xml"/><Relationship Id="rId32" Type="http://schemas.openxmlformats.org/officeDocument/2006/relationships/slideLayout" Target="../slideLayouts/slideLayout46.xml"/><Relationship Id="rId33" Type="http://schemas.openxmlformats.org/officeDocument/2006/relationships/slideLayout" Target="../slideLayouts/slideLayout47.xml"/><Relationship Id="rId34" Type="http://schemas.openxmlformats.org/officeDocument/2006/relationships/slideLayout" Target="../slideLayouts/slideLayout48.xml"/><Relationship Id="rId35" Type="http://schemas.openxmlformats.org/officeDocument/2006/relationships/slideLayout" Target="../slideLayouts/slideLayout49.xml"/><Relationship Id="rId36" Type="http://schemas.openxmlformats.org/officeDocument/2006/relationships/slideLayout" Target="../slideLayouts/slideLayout50.xml"/><Relationship Id="rId37" Type="http://schemas.openxmlformats.org/officeDocument/2006/relationships/slideLayout" Target="../slideLayouts/slideLayout51.xml"/><Relationship Id="rId38" Type="http://schemas.openxmlformats.org/officeDocument/2006/relationships/slideLayout" Target="../slideLayouts/slideLayout52.xml"/><Relationship Id="rId39" Type="http://schemas.openxmlformats.org/officeDocument/2006/relationships/slideLayout" Target="../slideLayouts/slideLayout53.xml"/><Relationship Id="rId50" Type="http://schemas.openxmlformats.org/officeDocument/2006/relationships/slideLayout" Target="../slideLayouts/slideLayout64.xml"/><Relationship Id="rId51" Type="http://schemas.openxmlformats.org/officeDocument/2006/relationships/slideLayout" Target="../slideLayouts/slideLayout65.xml"/><Relationship Id="rId52" Type="http://schemas.openxmlformats.org/officeDocument/2006/relationships/slideLayout" Target="../slideLayouts/slideLayout66.xml"/><Relationship Id="rId53" Type="http://schemas.openxmlformats.org/officeDocument/2006/relationships/slideLayout" Target="../slideLayouts/slideLayout67.xml"/><Relationship Id="rId54" Type="http://schemas.openxmlformats.org/officeDocument/2006/relationships/slideLayout" Target="../slideLayouts/slideLayout68.xml"/><Relationship Id="rId55" Type="http://schemas.openxmlformats.org/officeDocument/2006/relationships/slideLayout" Target="../slideLayouts/slideLayout69.xml"/><Relationship Id="rId56" Type="http://schemas.openxmlformats.org/officeDocument/2006/relationships/slideLayout" Target="../slideLayouts/slideLayout70.xml"/><Relationship Id="rId57" Type="http://schemas.openxmlformats.org/officeDocument/2006/relationships/slideLayout" Target="../slideLayouts/slideLayout71.xml"/><Relationship Id="rId58" Type="http://schemas.openxmlformats.org/officeDocument/2006/relationships/slideLayout" Target="../slideLayouts/slideLayout72.xml"/><Relationship Id="rId59" Type="http://schemas.openxmlformats.org/officeDocument/2006/relationships/slideLayout" Target="../slideLayouts/slideLayout73.xml"/><Relationship Id="rId70" Type="http://schemas.openxmlformats.org/officeDocument/2006/relationships/slideLayout" Target="../slideLayouts/slideLayout84.xml"/><Relationship Id="rId71" Type="http://schemas.openxmlformats.org/officeDocument/2006/relationships/slideLayout" Target="../slideLayouts/slideLayout85.xml"/><Relationship Id="rId72" Type="http://schemas.openxmlformats.org/officeDocument/2006/relationships/slideLayout" Target="../slideLayouts/slideLayout86.xml"/><Relationship Id="rId73" Type="http://schemas.openxmlformats.org/officeDocument/2006/relationships/slideLayout" Target="../slideLayouts/slideLayout87.xml"/><Relationship Id="rId74" Type="http://schemas.openxmlformats.org/officeDocument/2006/relationships/slideLayout" Target="../slideLayouts/slideLayout88.xml"/><Relationship Id="rId75" Type="http://schemas.openxmlformats.org/officeDocument/2006/relationships/slideLayout" Target="../slideLayouts/slideLayout89.xml"/><Relationship Id="rId76" Type="http://schemas.openxmlformats.org/officeDocument/2006/relationships/slideLayout" Target="../slideLayouts/slideLayout90.xml"/><Relationship Id="rId77" Type="http://schemas.openxmlformats.org/officeDocument/2006/relationships/slideLayout" Target="../slideLayouts/slideLayout91.xml"/><Relationship Id="rId78" Type="http://schemas.openxmlformats.org/officeDocument/2006/relationships/slideLayout" Target="../slideLayouts/slideLayout92.xml"/><Relationship Id="rId79" Type="http://schemas.openxmlformats.org/officeDocument/2006/relationships/slideLayout" Target="../slideLayouts/slideLayout93.xml"/><Relationship Id="rId90" Type="http://schemas.openxmlformats.org/officeDocument/2006/relationships/slideLayout" Target="../slideLayouts/slideLayout104.xml"/><Relationship Id="rId91" Type="http://schemas.openxmlformats.org/officeDocument/2006/relationships/slideLayout" Target="../slideLayouts/slideLayout105.xml"/><Relationship Id="rId92" Type="http://schemas.openxmlformats.org/officeDocument/2006/relationships/slideLayout" Target="../slideLayouts/slideLayout106.xml"/><Relationship Id="rId93" Type="http://schemas.openxmlformats.org/officeDocument/2006/relationships/slideLayout" Target="../slideLayouts/slideLayout107.xml"/><Relationship Id="rId94" Type="http://schemas.openxmlformats.org/officeDocument/2006/relationships/slideLayout" Target="../slideLayouts/slideLayout108.xml"/><Relationship Id="rId95" Type="http://schemas.openxmlformats.org/officeDocument/2006/relationships/slideLayout" Target="../slideLayouts/slideLayout109.xml"/><Relationship Id="rId96" Type="http://schemas.openxmlformats.org/officeDocument/2006/relationships/slideLayout" Target="../slideLayouts/slideLayout110.xml"/><Relationship Id="rId97" Type="http://schemas.openxmlformats.org/officeDocument/2006/relationships/slideLayout" Target="../slideLayouts/slideLayout111.xml"/><Relationship Id="rId98" Type="http://schemas.openxmlformats.org/officeDocument/2006/relationships/slideLayout" Target="../slideLayouts/slideLayout112.xml"/><Relationship Id="rId99" Type="http://schemas.openxmlformats.org/officeDocument/2006/relationships/slideLayout" Target="../slideLayouts/slideLayout113.xml"/><Relationship Id="rId20" Type="http://schemas.openxmlformats.org/officeDocument/2006/relationships/slideLayout" Target="../slideLayouts/slideLayout34.xml"/><Relationship Id="rId21" Type="http://schemas.openxmlformats.org/officeDocument/2006/relationships/slideLayout" Target="../slideLayouts/slideLayout35.xml"/><Relationship Id="rId22" Type="http://schemas.openxmlformats.org/officeDocument/2006/relationships/slideLayout" Target="../slideLayouts/slideLayout36.xml"/><Relationship Id="rId23" Type="http://schemas.openxmlformats.org/officeDocument/2006/relationships/slideLayout" Target="../slideLayouts/slideLayout37.xml"/><Relationship Id="rId24" Type="http://schemas.openxmlformats.org/officeDocument/2006/relationships/slideLayout" Target="../slideLayouts/slideLayout38.xml"/><Relationship Id="rId25" Type="http://schemas.openxmlformats.org/officeDocument/2006/relationships/slideLayout" Target="../slideLayouts/slideLayout39.xml"/><Relationship Id="rId26" Type="http://schemas.openxmlformats.org/officeDocument/2006/relationships/slideLayout" Target="../slideLayouts/slideLayout40.xml"/><Relationship Id="rId27" Type="http://schemas.openxmlformats.org/officeDocument/2006/relationships/slideLayout" Target="../slideLayouts/slideLayout41.xml"/><Relationship Id="rId28" Type="http://schemas.openxmlformats.org/officeDocument/2006/relationships/slideLayout" Target="../slideLayouts/slideLayout42.xml"/><Relationship Id="rId29" Type="http://schemas.openxmlformats.org/officeDocument/2006/relationships/slideLayout" Target="../slideLayouts/slideLayout43.xml"/><Relationship Id="rId40" Type="http://schemas.openxmlformats.org/officeDocument/2006/relationships/slideLayout" Target="../slideLayouts/slideLayout54.xml"/><Relationship Id="rId41" Type="http://schemas.openxmlformats.org/officeDocument/2006/relationships/slideLayout" Target="../slideLayouts/slideLayout55.xml"/><Relationship Id="rId42" Type="http://schemas.openxmlformats.org/officeDocument/2006/relationships/slideLayout" Target="../slideLayouts/slideLayout56.xml"/><Relationship Id="rId43" Type="http://schemas.openxmlformats.org/officeDocument/2006/relationships/slideLayout" Target="../slideLayouts/slideLayout57.xml"/><Relationship Id="rId44" Type="http://schemas.openxmlformats.org/officeDocument/2006/relationships/slideLayout" Target="../slideLayouts/slideLayout58.xml"/><Relationship Id="rId45" Type="http://schemas.openxmlformats.org/officeDocument/2006/relationships/slideLayout" Target="../slideLayouts/slideLayout59.xml"/><Relationship Id="rId46" Type="http://schemas.openxmlformats.org/officeDocument/2006/relationships/slideLayout" Target="../slideLayouts/slideLayout60.xml"/><Relationship Id="rId47" Type="http://schemas.openxmlformats.org/officeDocument/2006/relationships/slideLayout" Target="../slideLayouts/slideLayout61.xml"/><Relationship Id="rId48" Type="http://schemas.openxmlformats.org/officeDocument/2006/relationships/slideLayout" Target="../slideLayouts/slideLayout62.xml"/><Relationship Id="rId49" Type="http://schemas.openxmlformats.org/officeDocument/2006/relationships/slideLayout" Target="../slideLayouts/slideLayout63.xml"/><Relationship Id="rId60" Type="http://schemas.openxmlformats.org/officeDocument/2006/relationships/slideLayout" Target="../slideLayouts/slideLayout74.xml"/><Relationship Id="rId61" Type="http://schemas.openxmlformats.org/officeDocument/2006/relationships/slideLayout" Target="../slideLayouts/slideLayout75.xml"/><Relationship Id="rId62" Type="http://schemas.openxmlformats.org/officeDocument/2006/relationships/slideLayout" Target="../slideLayouts/slideLayout76.xml"/><Relationship Id="rId63" Type="http://schemas.openxmlformats.org/officeDocument/2006/relationships/slideLayout" Target="../slideLayouts/slideLayout77.xml"/><Relationship Id="rId64" Type="http://schemas.openxmlformats.org/officeDocument/2006/relationships/slideLayout" Target="../slideLayouts/slideLayout78.xml"/><Relationship Id="rId65" Type="http://schemas.openxmlformats.org/officeDocument/2006/relationships/slideLayout" Target="../slideLayouts/slideLayout79.xml"/><Relationship Id="rId66" Type="http://schemas.openxmlformats.org/officeDocument/2006/relationships/slideLayout" Target="../slideLayouts/slideLayout80.xml"/><Relationship Id="rId67" Type="http://schemas.openxmlformats.org/officeDocument/2006/relationships/slideLayout" Target="../slideLayouts/slideLayout81.xml"/><Relationship Id="rId68" Type="http://schemas.openxmlformats.org/officeDocument/2006/relationships/slideLayout" Target="../slideLayouts/slideLayout82.xml"/><Relationship Id="rId69" Type="http://schemas.openxmlformats.org/officeDocument/2006/relationships/slideLayout" Target="../slideLayouts/slideLayout83.xml"/><Relationship Id="rId100" Type="http://schemas.openxmlformats.org/officeDocument/2006/relationships/slideLayout" Target="../slideLayouts/slideLayout114.xml"/><Relationship Id="rId80" Type="http://schemas.openxmlformats.org/officeDocument/2006/relationships/slideLayout" Target="../slideLayouts/slideLayout94.xml"/><Relationship Id="rId81" Type="http://schemas.openxmlformats.org/officeDocument/2006/relationships/slideLayout" Target="../slideLayouts/slideLayout95.xml"/><Relationship Id="rId82" Type="http://schemas.openxmlformats.org/officeDocument/2006/relationships/slideLayout" Target="../slideLayouts/slideLayout96.xml"/><Relationship Id="rId83" Type="http://schemas.openxmlformats.org/officeDocument/2006/relationships/slideLayout" Target="../slideLayouts/slideLayout97.xml"/><Relationship Id="rId84" Type="http://schemas.openxmlformats.org/officeDocument/2006/relationships/slideLayout" Target="../slideLayouts/slideLayout98.xml"/><Relationship Id="rId85" Type="http://schemas.openxmlformats.org/officeDocument/2006/relationships/slideLayout" Target="../slideLayouts/slideLayout99.xml"/><Relationship Id="rId86" Type="http://schemas.openxmlformats.org/officeDocument/2006/relationships/slideLayout" Target="../slideLayouts/slideLayout100.xml"/><Relationship Id="rId87" Type="http://schemas.openxmlformats.org/officeDocument/2006/relationships/slideLayout" Target="../slideLayouts/slideLayout101.xml"/><Relationship Id="rId88" Type="http://schemas.openxmlformats.org/officeDocument/2006/relationships/slideLayout" Target="../slideLayouts/slideLayout102.xml"/><Relationship Id="rId89" Type="http://schemas.openxmlformats.org/officeDocument/2006/relationships/slideLayout" Target="../slideLayouts/slideLayout103.xml"/></Relationships>
</file>

<file path=ppt/slideMasters/_rels/slideMaster3.xml.rels><?xml version="1.0" encoding="UTF-8" standalone="yes"?>
<Relationships xmlns="http://schemas.openxmlformats.org/package/2006/relationships"><Relationship Id="rId101" Type="http://schemas.openxmlformats.org/officeDocument/2006/relationships/slideLayout" Target="../slideLayouts/slideLayout220.xml"/><Relationship Id="rId102" Type="http://schemas.openxmlformats.org/officeDocument/2006/relationships/slideLayout" Target="../slideLayouts/slideLayout221.xml"/><Relationship Id="rId103" Type="http://schemas.openxmlformats.org/officeDocument/2006/relationships/slideLayout" Target="../slideLayouts/slideLayout222.xml"/><Relationship Id="rId104" Type="http://schemas.openxmlformats.org/officeDocument/2006/relationships/slideLayout" Target="../slideLayouts/slideLayout223.xml"/><Relationship Id="rId105" Type="http://schemas.openxmlformats.org/officeDocument/2006/relationships/slideLayout" Target="../slideLayouts/slideLayout224.xml"/><Relationship Id="rId106" Type="http://schemas.openxmlformats.org/officeDocument/2006/relationships/theme" Target="../theme/theme3.xml"/><Relationship Id="rId1" Type="http://schemas.openxmlformats.org/officeDocument/2006/relationships/slideLayout" Target="../slideLayouts/slideLayout120.xml"/><Relationship Id="rId2" Type="http://schemas.openxmlformats.org/officeDocument/2006/relationships/slideLayout" Target="../slideLayouts/slideLayout121.xml"/><Relationship Id="rId3" Type="http://schemas.openxmlformats.org/officeDocument/2006/relationships/slideLayout" Target="../slideLayouts/slideLayout122.xml"/><Relationship Id="rId4" Type="http://schemas.openxmlformats.org/officeDocument/2006/relationships/slideLayout" Target="../slideLayouts/slideLayout123.xml"/><Relationship Id="rId5" Type="http://schemas.openxmlformats.org/officeDocument/2006/relationships/slideLayout" Target="../slideLayouts/slideLayout124.xml"/><Relationship Id="rId6" Type="http://schemas.openxmlformats.org/officeDocument/2006/relationships/slideLayout" Target="../slideLayouts/slideLayout125.xml"/><Relationship Id="rId7" Type="http://schemas.openxmlformats.org/officeDocument/2006/relationships/slideLayout" Target="../slideLayouts/slideLayout126.xml"/><Relationship Id="rId8" Type="http://schemas.openxmlformats.org/officeDocument/2006/relationships/slideLayout" Target="../slideLayouts/slideLayout127.xml"/><Relationship Id="rId9" Type="http://schemas.openxmlformats.org/officeDocument/2006/relationships/slideLayout" Target="../slideLayouts/slideLayout128.xml"/><Relationship Id="rId10" Type="http://schemas.openxmlformats.org/officeDocument/2006/relationships/slideLayout" Target="../slideLayouts/slideLayout129.xml"/><Relationship Id="rId11" Type="http://schemas.openxmlformats.org/officeDocument/2006/relationships/slideLayout" Target="../slideLayouts/slideLayout130.xml"/><Relationship Id="rId12" Type="http://schemas.openxmlformats.org/officeDocument/2006/relationships/slideLayout" Target="../slideLayouts/slideLayout131.xml"/><Relationship Id="rId13" Type="http://schemas.openxmlformats.org/officeDocument/2006/relationships/slideLayout" Target="../slideLayouts/slideLayout132.xml"/><Relationship Id="rId14" Type="http://schemas.openxmlformats.org/officeDocument/2006/relationships/slideLayout" Target="../slideLayouts/slideLayout133.xml"/><Relationship Id="rId15" Type="http://schemas.openxmlformats.org/officeDocument/2006/relationships/slideLayout" Target="../slideLayouts/slideLayout134.xml"/><Relationship Id="rId16" Type="http://schemas.openxmlformats.org/officeDocument/2006/relationships/slideLayout" Target="../slideLayouts/slideLayout135.xml"/><Relationship Id="rId17" Type="http://schemas.openxmlformats.org/officeDocument/2006/relationships/slideLayout" Target="../slideLayouts/slideLayout136.xml"/><Relationship Id="rId18" Type="http://schemas.openxmlformats.org/officeDocument/2006/relationships/slideLayout" Target="../slideLayouts/slideLayout137.xml"/><Relationship Id="rId19" Type="http://schemas.openxmlformats.org/officeDocument/2006/relationships/slideLayout" Target="../slideLayouts/slideLayout138.xml"/><Relationship Id="rId30" Type="http://schemas.openxmlformats.org/officeDocument/2006/relationships/slideLayout" Target="../slideLayouts/slideLayout149.xml"/><Relationship Id="rId31" Type="http://schemas.openxmlformats.org/officeDocument/2006/relationships/slideLayout" Target="../slideLayouts/slideLayout150.xml"/><Relationship Id="rId32" Type="http://schemas.openxmlformats.org/officeDocument/2006/relationships/slideLayout" Target="../slideLayouts/slideLayout151.xml"/><Relationship Id="rId33" Type="http://schemas.openxmlformats.org/officeDocument/2006/relationships/slideLayout" Target="../slideLayouts/slideLayout152.xml"/><Relationship Id="rId34" Type="http://schemas.openxmlformats.org/officeDocument/2006/relationships/slideLayout" Target="../slideLayouts/slideLayout153.xml"/><Relationship Id="rId35" Type="http://schemas.openxmlformats.org/officeDocument/2006/relationships/slideLayout" Target="../slideLayouts/slideLayout154.xml"/><Relationship Id="rId36" Type="http://schemas.openxmlformats.org/officeDocument/2006/relationships/slideLayout" Target="../slideLayouts/slideLayout155.xml"/><Relationship Id="rId37" Type="http://schemas.openxmlformats.org/officeDocument/2006/relationships/slideLayout" Target="../slideLayouts/slideLayout156.xml"/><Relationship Id="rId38" Type="http://schemas.openxmlformats.org/officeDocument/2006/relationships/slideLayout" Target="../slideLayouts/slideLayout157.xml"/><Relationship Id="rId39" Type="http://schemas.openxmlformats.org/officeDocument/2006/relationships/slideLayout" Target="../slideLayouts/slideLayout158.xml"/><Relationship Id="rId50" Type="http://schemas.openxmlformats.org/officeDocument/2006/relationships/slideLayout" Target="../slideLayouts/slideLayout169.xml"/><Relationship Id="rId51" Type="http://schemas.openxmlformats.org/officeDocument/2006/relationships/slideLayout" Target="../slideLayouts/slideLayout170.xml"/><Relationship Id="rId52" Type="http://schemas.openxmlformats.org/officeDocument/2006/relationships/slideLayout" Target="../slideLayouts/slideLayout171.xml"/><Relationship Id="rId53" Type="http://schemas.openxmlformats.org/officeDocument/2006/relationships/slideLayout" Target="../slideLayouts/slideLayout172.xml"/><Relationship Id="rId54" Type="http://schemas.openxmlformats.org/officeDocument/2006/relationships/slideLayout" Target="../slideLayouts/slideLayout173.xml"/><Relationship Id="rId55" Type="http://schemas.openxmlformats.org/officeDocument/2006/relationships/slideLayout" Target="../slideLayouts/slideLayout174.xml"/><Relationship Id="rId56" Type="http://schemas.openxmlformats.org/officeDocument/2006/relationships/slideLayout" Target="../slideLayouts/slideLayout175.xml"/><Relationship Id="rId57" Type="http://schemas.openxmlformats.org/officeDocument/2006/relationships/slideLayout" Target="../slideLayouts/slideLayout176.xml"/><Relationship Id="rId58" Type="http://schemas.openxmlformats.org/officeDocument/2006/relationships/slideLayout" Target="../slideLayouts/slideLayout177.xml"/><Relationship Id="rId59" Type="http://schemas.openxmlformats.org/officeDocument/2006/relationships/slideLayout" Target="../slideLayouts/slideLayout178.xml"/><Relationship Id="rId70" Type="http://schemas.openxmlformats.org/officeDocument/2006/relationships/slideLayout" Target="../slideLayouts/slideLayout189.xml"/><Relationship Id="rId71" Type="http://schemas.openxmlformats.org/officeDocument/2006/relationships/slideLayout" Target="../slideLayouts/slideLayout190.xml"/><Relationship Id="rId72" Type="http://schemas.openxmlformats.org/officeDocument/2006/relationships/slideLayout" Target="../slideLayouts/slideLayout191.xml"/><Relationship Id="rId73" Type="http://schemas.openxmlformats.org/officeDocument/2006/relationships/slideLayout" Target="../slideLayouts/slideLayout192.xml"/><Relationship Id="rId74" Type="http://schemas.openxmlformats.org/officeDocument/2006/relationships/slideLayout" Target="../slideLayouts/slideLayout193.xml"/><Relationship Id="rId75" Type="http://schemas.openxmlformats.org/officeDocument/2006/relationships/slideLayout" Target="../slideLayouts/slideLayout194.xml"/><Relationship Id="rId76" Type="http://schemas.openxmlformats.org/officeDocument/2006/relationships/slideLayout" Target="../slideLayouts/slideLayout195.xml"/><Relationship Id="rId77" Type="http://schemas.openxmlformats.org/officeDocument/2006/relationships/slideLayout" Target="../slideLayouts/slideLayout196.xml"/><Relationship Id="rId78" Type="http://schemas.openxmlformats.org/officeDocument/2006/relationships/slideLayout" Target="../slideLayouts/slideLayout197.xml"/><Relationship Id="rId79" Type="http://schemas.openxmlformats.org/officeDocument/2006/relationships/slideLayout" Target="../slideLayouts/slideLayout198.xml"/><Relationship Id="rId90" Type="http://schemas.openxmlformats.org/officeDocument/2006/relationships/slideLayout" Target="../slideLayouts/slideLayout209.xml"/><Relationship Id="rId91" Type="http://schemas.openxmlformats.org/officeDocument/2006/relationships/slideLayout" Target="../slideLayouts/slideLayout210.xml"/><Relationship Id="rId92" Type="http://schemas.openxmlformats.org/officeDocument/2006/relationships/slideLayout" Target="../slideLayouts/slideLayout211.xml"/><Relationship Id="rId93" Type="http://schemas.openxmlformats.org/officeDocument/2006/relationships/slideLayout" Target="../slideLayouts/slideLayout212.xml"/><Relationship Id="rId94" Type="http://schemas.openxmlformats.org/officeDocument/2006/relationships/slideLayout" Target="../slideLayouts/slideLayout213.xml"/><Relationship Id="rId95" Type="http://schemas.openxmlformats.org/officeDocument/2006/relationships/slideLayout" Target="../slideLayouts/slideLayout214.xml"/><Relationship Id="rId96" Type="http://schemas.openxmlformats.org/officeDocument/2006/relationships/slideLayout" Target="../slideLayouts/slideLayout215.xml"/><Relationship Id="rId97" Type="http://schemas.openxmlformats.org/officeDocument/2006/relationships/slideLayout" Target="../slideLayouts/slideLayout216.xml"/><Relationship Id="rId98" Type="http://schemas.openxmlformats.org/officeDocument/2006/relationships/slideLayout" Target="../slideLayouts/slideLayout217.xml"/><Relationship Id="rId99" Type="http://schemas.openxmlformats.org/officeDocument/2006/relationships/slideLayout" Target="../slideLayouts/slideLayout218.xml"/><Relationship Id="rId20" Type="http://schemas.openxmlformats.org/officeDocument/2006/relationships/slideLayout" Target="../slideLayouts/slideLayout139.xml"/><Relationship Id="rId21" Type="http://schemas.openxmlformats.org/officeDocument/2006/relationships/slideLayout" Target="../slideLayouts/slideLayout140.xml"/><Relationship Id="rId22" Type="http://schemas.openxmlformats.org/officeDocument/2006/relationships/slideLayout" Target="../slideLayouts/slideLayout141.xml"/><Relationship Id="rId23" Type="http://schemas.openxmlformats.org/officeDocument/2006/relationships/slideLayout" Target="../slideLayouts/slideLayout142.xml"/><Relationship Id="rId24" Type="http://schemas.openxmlformats.org/officeDocument/2006/relationships/slideLayout" Target="../slideLayouts/slideLayout143.xml"/><Relationship Id="rId25" Type="http://schemas.openxmlformats.org/officeDocument/2006/relationships/slideLayout" Target="../slideLayouts/slideLayout144.xml"/><Relationship Id="rId26" Type="http://schemas.openxmlformats.org/officeDocument/2006/relationships/slideLayout" Target="../slideLayouts/slideLayout145.xml"/><Relationship Id="rId27" Type="http://schemas.openxmlformats.org/officeDocument/2006/relationships/slideLayout" Target="../slideLayouts/slideLayout146.xml"/><Relationship Id="rId28" Type="http://schemas.openxmlformats.org/officeDocument/2006/relationships/slideLayout" Target="../slideLayouts/slideLayout147.xml"/><Relationship Id="rId29" Type="http://schemas.openxmlformats.org/officeDocument/2006/relationships/slideLayout" Target="../slideLayouts/slideLayout148.xml"/><Relationship Id="rId40" Type="http://schemas.openxmlformats.org/officeDocument/2006/relationships/slideLayout" Target="../slideLayouts/slideLayout159.xml"/><Relationship Id="rId41" Type="http://schemas.openxmlformats.org/officeDocument/2006/relationships/slideLayout" Target="../slideLayouts/slideLayout160.xml"/><Relationship Id="rId42" Type="http://schemas.openxmlformats.org/officeDocument/2006/relationships/slideLayout" Target="../slideLayouts/slideLayout161.xml"/><Relationship Id="rId43" Type="http://schemas.openxmlformats.org/officeDocument/2006/relationships/slideLayout" Target="../slideLayouts/slideLayout162.xml"/><Relationship Id="rId44" Type="http://schemas.openxmlformats.org/officeDocument/2006/relationships/slideLayout" Target="../slideLayouts/slideLayout163.xml"/><Relationship Id="rId45" Type="http://schemas.openxmlformats.org/officeDocument/2006/relationships/slideLayout" Target="../slideLayouts/slideLayout164.xml"/><Relationship Id="rId46" Type="http://schemas.openxmlformats.org/officeDocument/2006/relationships/slideLayout" Target="../slideLayouts/slideLayout165.xml"/><Relationship Id="rId47" Type="http://schemas.openxmlformats.org/officeDocument/2006/relationships/slideLayout" Target="../slideLayouts/slideLayout166.xml"/><Relationship Id="rId48" Type="http://schemas.openxmlformats.org/officeDocument/2006/relationships/slideLayout" Target="../slideLayouts/slideLayout167.xml"/><Relationship Id="rId49" Type="http://schemas.openxmlformats.org/officeDocument/2006/relationships/slideLayout" Target="../slideLayouts/slideLayout168.xml"/><Relationship Id="rId60" Type="http://schemas.openxmlformats.org/officeDocument/2006/relationships/slideLayout" Target="../slideLayouts/slideLayout179.xml"/><Relationship Id="rId61" Type="http://schemas.openxmlformats.org/officeDocument/2006/relationships/slideLayout" Target="../slideLayouts/slideLayout180.xml"/><Relationship Id="rId62" Type="http://schemas.openxmlformats.org/officeDocument/2006/relationships/slideLayout" Target="../slideLayouts/slideLayout181.xml"/><Relationship Id="rId63" Type="http://schemas.openxmlformats.org/officeDocument/2006/relationships/slideLayout" Target="../slideLayouts/slideLayout182.xml"/><Relationship Id="rId64" Type="http://schemas.openxmlformats.org/officeDocument/2006/relationships/slideLayout" Target="../slideLayouts/slideLayout183.xml"/><Relationship Id="rId65" Type="http://schemas.openxmlformats.org/officeDocument/2006/relationships/slideLayout" Target="../slideLayouts/slideLayout184.xml"/><Relationship Id="rId66" Type="http://schemas.openxmlformats.org/officeDocument/2006/relationships/slideLayout" Target="../slideLayouts/slideLayout185.xml"/><Relationship Id="rId67" Type="http://schemas.openxmlformats.org/officeDocument/2006/relationships/slideLayout" Target="../slideLayouts/slideLayout186.xml"/><Relationship Id="rId68" Type="http://schemas.openxmlformats.org/officeDocument/2006/relationships/slideLayout" Target="../slideLayouts/slideLayout187.xml"/><Relationship Id="rId69" Type="http://schemas.openxmlformats.org/officeDocument/2006/relationships/slideLayout" Target="../slideLayouts/slideLayout188.xml"/><Relationship Id="rId100" Type="http://schemas.openxmlformats.org/officeDocument/2006/relationships/slideLayout" Target="../slideLayouts/slideLayout219.xml"/><Relationship Id="rId80" Type="http://schemas.openxmlformats.org/officeDocument/2006/relationships/slideLayout" Target="../slideLayouts/slideLayout199.xml"/><Relationship Id="rId81" Type="http://schemas.openxmlformats.org/officeDocument/2006/relationships/slideLayout" Target="../slideLayouts/slideLayout200.xml"/><Relationship Id="rId82" Type="http://schemas.openxmlformats.org/officeDocument/2006/relationships/slideLayout" Target="../slideLayouts/slideLayout201.xml"/><Relationship Id="rId83" Type="http://schemas.openxmlformats.org/officeDocument/2006/relationships/slideLayout" Target="../slideLayouts/slideLayout202.xml"/><Relationship Id="rId84" Type="http://schemas.openxmlformats.org/officeDocument/2006/relationships/slideLayout" Target="../slideLayouts/slideLayout203.xml"/><Relationship Id="rId85" Type="http://schemas.openxmlformats.org/officeDocument/2006/relationships/slideLayout" Target="../slideLayouts/slideLayout204.xml"/><Relationship Id="rId86" Type="http://schemas.openxmlformats.org/officeDocument/2006/relationships/slideLayout" Target="../slideLayouts/slideLayout205.xml"/><Relationship Id="rId87" Type="http://schemas.openxmlformats.org/officeDocument/2006/relationships/slideLayout" Target="../slideLayouts/slideLayout206.xml"/><Relationship Id="rId88" Type="http://schemas.openxmlformats.org/officeDocument/2006/relationships/slideLayout" Target="../slideLayouts/slideLayout207.xml"/><Relationship Id="rId89" Type="http://schemas.openxmlformats.org/officeDocument/2006/relationships/slideLayout" Target="../slideLayouts/slideLayout208.xml"/></Relationships>
</file>

<file path=ppt/slideMasters/_rels/slideMaster4.xml.rels><?xml version="1.0" encoding="UTF-8" standalone="yes"?>
<Relationships xmlns="http://schemas.openxmlformats.org/package/2006/relationships"><Relationship Id="rId11" Type="http://schemas.openxmlformats.org/officeDocument/2006/relationships/slideLayout" Target="../slideLayouts/slideLayout235.xml"/><Relationship Id="rId12" Type="http://schemas.openxmlformats.org/officeDocument/2006/relationships/slideLayout" Target="../slideLayouts/slideLayout236.xml"/><Relationship Id="rId13" Type="http://schemas.openxmlformats.org/officeDocument/2006/relationships/slideLayout" Target="../slideLayouts/slideLayout237.xml"/><Relationship Id="rId14" Type="http://schemas.openxmlformats.org/officeDocument/2006/relationships/theme" Target="../theme/theme4.xml"/><Relationship Id="rId1" Type="http://schemas.openxmlformats.org/officeDocument/2006/relationships/slideLayout" Target="../slideLayouts/slideLayout225.xml"/><Relationship Id="rId2" Type="http://schemas.openxmlformats.org/officeDocument/2006/relationships/slideLayout" Target="../slideLayouts/slideLayout226.xml"/><Relationship Id="rId3" Type="http://schemas.openxmlformats.org/officeDocument/2006/relationships/slideLayout" Target="../slideLayouts/slideLayout227.xml"/><Relationship Id="rId4" Type="http://schemas.openxmlformats.org/officeDocument/2006/relationships/slideLayout" Target="../slideLayouts/slideLayout228.xml"/><Relationship Id="rId5" Type="http://schemas.openxmlformats.org/officeDocument/2006/relationships/slideLayout" Target="../slideLayouts/slideLayout229.xml"/><Relationship Id="rId6" Type="http://schemas.openxmlformats.org/officeDocument/2006/relationships/slideLayout" Target="../slideLayouts/slideLayout230.xml"/><Relationship Id="rId7" Type="http://schemas.openxmlformats.org/officeDocument/2006/relationships/slideLayout" Target="../slideLayouts/slideLayout231.xml"/><Relationship Id="rId8" Type="http://schemas.openxmlformats.org/officeDocument/2006/relationships/slideLayout" Target="../slideLayouts/slideLayout232.xml"/><Relationship Id="rId9" Type="http://schemas.openxmlformats.org/officeDocument/2006/relationships/slideLayout" Target="../slideLayouts/slideLayout233.xml"/><Relationship Id="rId10" Type="http://schemas.openxmlformats.org/officeDocument/2006/relationships/slideLayout" Target="../slideLayouts/slideLayout234.xml"/></Relationships>
</file>

<file path=ppt/slideMasters/_rels/slideMaster5.xml.rels><?xml version="1.0" encoding="UTF-8" standalone="yes"?>
<Relationships xmlns="http://schemas.openxmlformats.org/package/2006/relationships"><Relationship Id="rId11" Type="http://schemas.openxmlformats.org/officeDocument/2006/relationships/slideLayout" Target="../slideLayouts/slideLayout248.xml"/><Relationship Id="rId12" Type="http://schemas.openxmlformats.org/officeDocument/2006/relationships/theme" Target="../theme/theme5.xml"/><Relationship Id="rId13" Type="http://schemas.openxmlformats.org/officeDocument/2006/relationships/image" Target="../media/image1.png"/><Relationship Id="rId1" Type="http://schemas.openxmlformats.org/officeDocument/2006/relationships/slideLayout" Target="../slideLayouts/slideLayout238.xml"/><Relationship Id="rId2" Type="http://schemas.openxmlformats.org/officeDocument/2006/relationships/slideLayout" Target="../slideLayouts/slideLayout239.xml"/><Relationship Id="rId3" Type="http://schemas.openxmlformats.org/officeDocument/2006/relationships/slideLayout" Target="../slideLayouts/slideLayout240.xml"/><Relationship Id="rId4" Type="http://schemas.openxmlformats.org/officeDocument/2006/relationships/slideLayout" Target="../slideLayouts/slideLayout241.xml"/><Relationship Id="rId5" Type="http://schemas.openxmlformats.org/officeDocument/2006/relationships/slideLayout" Target="../slideLayouts/slideLayout242.xml"/><Relationship Id="rId6" Type="http://schemas.openxmlformats.org/officeDocument/2006/relationships/slideLayout" Target="../slideLayouts/slideLayout243.xml"/><Relationship Id="rId7" Type="http://schemas.openxmlformats.org/officeDocument/2006/relationships/slideLayout" Target="../slideLayouts/slideLayout244.xml"/><Relationship Id="rId8" Type="http://schemas.openxmlformats.org/officeDocument/2006/relationships/slideLayout" Target="../slideLayouts/slideLayout245.xml"/><Relationship Id="rId9" Type="http://schemas.openxmlformats.org/officeDocument/2006/relationships/slideLayout" Target="../slideLayouts/slideLayout246.xml"/><Relationship Id="rId10" Type="http://schemas.openxmlformats.org/officeDocument/2006/relationships/slideLayout" Target="../slideLayouts/slideLayout24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2"/>
            </a:gs>
            <a:gs pos="100000">
              <a:schemeClr val="bg1"/>
            </a:gs>
          </a:gsLst>
          <a:lin ang="5400000" scaled="1"/>
        </a:gradFill>
        <a:effectLst/>
      </p:bgPr>
    </p:bg>
    <p:spTree>
      <p:nvGrpSpPr>
        <p:cNvPr id="1" name=""/>
        <p:cNvGrpSpPr/>
        <p:nvPr/>
      </p:nvGrpSpPr>
      <p:grpSpPr>
        <a:xfrm>
          <a:off x="0" y="0"/>
          <a:ext cx="0" cy="0"/>
          <a:chOff x="0" y="0"/>
          <a:chExt cx="0" cy="0"/>
        </a:xfrm>
      </p:grpSpPr>
      <p:sp>
        <p:nvSpPr>
          <p:cNvPr id="5122" name="Rectangle 34"/>
          <p:cNvSpPr>
            <a:spLocks noGrp="1" noChangeArrowheads="1"/>
          </p:cNvSpPr>
          <p:nvPr>
            <p:ph type="title"/>
          </p:nvPr>
        </p:nvSpPr>
        <p:spPr bwMode="auto">
          <a:xfrm>
            <a:off x="685800" y="304800"/>
            <a:ext cx="7924800" cy="838200"/>
          </a:xfrm>
          <a:prstGeom prst="rect">
            <a:avLst/>
          </a:prstGeom>
          <a:noFill/>
          <a:ln w="9525">
            <a:noFill/>
            <a:miter lim="800000"/>
            <a:headEnd/>
            <a:tailEnd/>
          </a:ln>
        </p:spPr>
        <p:txBody>
          <a:bodyPr vert="horz" wrap="square" lIns="92075" tIns="46038" rIns="92075" bIns="46038" numCol="1" anchor="ctr" anchorCtr="0" compatLnSpc="1">
            <a:prstTxWarp prst="textNoShape">
              <a:avLst/>
            </a:prstTxWarp>
          </a:bodyPr>
          <a:lstStyle/>
          <a:p>
            <a:pPr lvl="0"/>
            <a:r>
              <a:rPr lang="en-US" smtClean="0"/>
              <a:t>Click to edit Master title style</a:t>
            </a:r>
          </a:p>
        </p:txBody>
      </p:sp>
      <p:sp>
        <p:nvSpPr>
          <p:cNvPr id="2087" name="Rectangle 39"/>
          <p:cNvSpPr>
            <a:spLocks noGrp="1" noChangeArrowheads="1"/>
          </p:cNvSpPr>
          <p:nvPr>
            <p:ph type="body" idx="1"/>
          </p:nvPr>
        </p:nvSpPr>
        <p:spPr bwMode="auto">
          <a:xfrm>
            <a:off x="685800" y="1219200"/>
            <a:ext cx="7924800" cy="5181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Tree>
  </p:cSld>
  <p:clrMap bg1="dk2" tx1="lt1" bg2="dk1" tx2="lt2" accent1="accent1" accent2="accent2" accent3="accent3" accent4="accent4" accent5="accent5" accent6="accent6" hlink="hlink" folHlink="folHlink"/>
  <p:sldLayoutIdLst>
    <p:sldLayoutId id="2147484070" r:id="rId1"/>
    <p:sldLayoutId id="2147483992" r:id="rId2"/>
    <p:sldLayoutId id="2147483993" r:id="rId3"/>
    <p:sldLayoutId id="2147483994" r:id="rId4"/>
    <p:sldLayoutId id="2147483995" r:id="rId5"/>
    <p:sldLayoutId id="2147483996" r:id="rId6"/>
    <p:sldLayoutId id="2147483997" r:id="rId7"/>
    <p:sldLayoutId id="2147483998" r:id="rId8"/>
    <p:sldLayoutId id="2147483999" r:id="rId9"/>
    <p:sldLayoutId id="2147484000" r:id="rId10"/>
    <p:sldLayoutId id="2147484001" r:id="rId11"/>
    <p:sldLayoutId id="2147484002" r:id="rId12"/>
    <p:sldLayoutId id="2147484003" r:id="rId13"/>
    <p:sldLayoutId id="2147484004" r:id="rId14"/>
  </p:sldLayoutIdLst>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txStyles>
    <p:titleStyle>
      <a:lvl1pPr algn="ctr" rtl="0" eaLnBrk="0" fontAlgn="base" hangingPunct="0">
        <a:spcBef>
          <a:spcPct val="0"/>
        </a:spcBef>
        <a:spcAft>
          <a:spcPct val="0"/>
        </a:spcAft>
        <a:defRPr sz="3600">
          <a:solidFill>
            <a:srgbClr val="FFFF00"/>
          </a:solidFill>
          <a:latin typeface="+mj-lt"/>
          <a:ea typeface="+mj-ea"/>
          <a:cs typeface="+mj-cs"/>
        </a:defRPr>
      </a:lvl1pPr>
      <a:lvl2pPr algn="ctr" rtl="0" eaLnBrk="0" fontAlgn="base" hangingPunct="0">
        <a:spcBef>
          <a:spcPct val="0"/>
        </a:spcBef>
        <a:spcAft>
          <a:spcPct val="0"/>
        </a:spcAft>
        <a:defRPr sz="3600">
          <a:solidFill>
            <a:srgbClr val="FFFF00"/>
          </a:solidFill>
          <a:latin typeface="Times New Roman" pitchFamily="18" charset="0"/>
        </a:defRPr>
      </a:lvl2pPr>
      <a:lvl3pPr algn="ctr" rtl="0" eaLnBrk="0" fontAlgn="base" hangingPunct="0">
        <a:spcBef>
          <a:spcPct val="0"/>
        </a:spcBef>
        <a:spcAft>
          <a:spcPct val="0"/>
        </a:spcAft>
        <a:defRPr sz="3600">
          <a:solidFill>
            <a:srgbClr val="FFFF00"/>
          </a:solidFill>
          <a:latin typeface="Times New Roman" pitchFamily="18" charset="0"/>
        </a:defRPr>
      </a:lvl3pPr>
      <a:lvl4pPr algn="ctr" rtl="0" eaLnBrk="0" fontAlgn="base" hangingPunct="0">
        <a:spcBef>
          <a:spcPct val="0"/>
        </a:spcBef>
        <a:spcAft>
          <a:spcPct val="0"/>
        </a:spcAft>
        <a:defRPr sz="3600">
          <a:solidFill>
            <a:srgbClr val="FFFF00"/>
          </a:solidFill>
          <a:latin typeface="Times New Roman" pitchFamily="18" charset="0"/>
        </a:defRPr>
      </a:lvl4pPr>
      <a:lvl5pPr algn="ctr" rtl="0" eaLnBrk="0" fontAlgn="base" hangingPunct="0">
        <a:spcBef>
          <a:spcPct val="0"/>
        </a:spcBef>
        <a:spcAft>
          <a:spcPct val="0"/>
        </a:spcAft>
        <a:defRPr sz="3600">
          <a:solidFill>
            <a:srgbClr val="FFFF00"/>
          </a:solidFill>
          <a:latin typeface="Times New Roman" pitchFamily="18" charset="0"/>
        </a:defRPr>
      </a:lvl5pPr>
      <a:lvl6pPr marL="457200" algn="ctr" rtl="0" fontAlgn="base">
        <a:spcBef>
          <a:spcPct val="0"/>
        </a:spcBef>
        <a:spcAft>
          <a:spcPct val="0"/>
        </a:spcAft>
        <a:defRPr sz="3600">
          <a:solidFill>
            <a:srgbClr val="FFFF00"/>
          </a:solidFill>
          <a:latin typeface="Times New Roman" pitchFamily="18" charset="0"/>
        </a:defRPr>
      </a:lvl6pPr>
      <a:lvl7pPr marL="914400" algn="ctr" rtl="0" fontAlgn="base">
        <a:spcBef>
          <a:spcPct val="0"/>
        </a:spcBef>
        <a:spcAft>
          <a:spcPct val="0"/>
        </a:spcAft>
        <a:defRPr sz="3600">
          <a:solidFill>
            <a:srgbClr val="FFFF00"/>
          </a:solidFill>
          <a:latin typeface="Times New Roman" pitchFamily="18" charset="0"/>
        </a:defRPr>
      </a:lvl7pPr>
      <a:lvl8pPr marL="1371600" algn="ctr" rtl="0" fontAlgn="base">
        <a:spcBef>
          <a:spcPct val="0"/>
        </a:spcBef>
        <a:spcAft>
          <a:spcPct val="0"/>
        </a:spcAft>
        <a:defRPr sz="3600">
          <a:solidFill>
            <a:srgbClr val="FFFF00"/>
          </a:solidFill>
          <a:latin typeface="Times New Roman" pitchFamily="18" charset="0"/>
        </a:defRPr>
      </a:lvl8pPr>
      <a:lvl9pPr marL="1828800" algn="ctr" rtl="0" fontAlgn="base">
        <a:spcBef>
          <a:spcPct val="0"/>
        </a:spcBef>
        <a:spcAft>
          <a:spcPct val="0"/>
        </a:spcAft>
        <a:defRPr sz="3600">
          <a:solidFill>
            <a:srgbClr val="FFFF00"/>
          </a:solidFill>
          <a:latin typeface="Times New Roman" pitchFamily="18" charset="0"/>
        </a:defRPr>
      </a:lvl9pPr>
    </p:titleStyle>
    <p:bodyStyle>
      <a:lvl1pPr marL="342900" indent="-342900" algn="l" rtl="0" eaLnBrk="0" fontAlgn="base" hangingPunct="0">
        <a:spcBef>
          <a:spcPct val="20000"/>
        </a:spcBef>
        <a:spcAft>
          <a:spcPct val="0"/>
        </a:spcAft>
        <a:buClr>
          <a:schemeClr val="tx2"/>
        </a:buClr>
        <a:buSzPct val="75000"/>
        <a:buFont typeface="Wingdings" pitchFamily="2" charset="2"/>
        <a:buChar char="n"/>
        <a:defRPr sz="28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lr>
          <a:schemeClr val="folHlink"/>
        </a:buClr>
        <a:buSzPct val="60000"/>
        <a:buFont typeface="Wingdings" pitchFamily="2" charset="2"/>
        <a:buChar char="u"/>
        <a:defRPr sz="2800">
          <a:solidFill>
            <a:schemeClr val="tx1"/>
          </a:solidFill>
          <a:effectLst>
            <a:outerShdw blurRad="38100" dist="38100" dir="2700000" algn="tl">
              <a:srgbClr val="000000"/>
            </a:outerShdw>
          </a:effectLst>
          <a:latin typeface="+mn-lt"/>
        </a:defRPr>
      </a:lvl2pPr>
      <a:lvl3pPr marL="1143000" indent="-228600" algn="l" rtl="0" eaLnBrk="0" fontAlgn="base" hangingPunct="0">
        <a:spcBef>
          <a:spcPct val="20000"/>
        </a:spcBef>
        <a:spcAft>
          <a:spcPct val="0"/>
        </a:spcAft>
        <a:buClr>
          <a:schemeClr val="tx2"/>
        </a:buClr>
        <a:buSzPct val="60000"/>
        <a:buFont typeface="Wingdings" pitchFamily="2" charset="2"/>
        <a:buChar char="t"/>
        <a:defRPr sz="2800">
          <a:solidFill>
            <a:schemeClr val="tx1"/>
          </a:solidFill>
          <a:effectLst>
            <a:outerShdw blurRad="38100" dist="38100" dir="2700000" algn="tl">
              <a:srgbClr val="000000"/>
            </a:outerShdw>
          </a:effectLst>
          <a:latin typeface="+mn-lt"/>
        </a:defRPr>
      </a:lvl3pPr>
      <a:lvl4pPr marL="1600200" indent="-228600" algn="l" rtl="0" eaLnBrk="0" fontAlgn="base" hangingPunct="0">
        <a:spcBef>
          <a:spcPct val="20000"/>
        </a:spcBef>
        <a:spcAft>
          <a:spcPct val="0"/>
        </a:spcAft>
        <a:buClr>
          <a:schemeClr val="tx1"/>
        </a:buClr>
        <a:buSzPct val="100000"/>
        <a:buChar char="•"/>
        <a:defRPr sz="2800">
          <a:solidFill>
            <a:schemeClr val="tx1"/>
          </a:solidFill>
          <a:effectLst>
            <a:outerShdw blurRad="38100" dist="38100" dir="2700000" algn="tl">
              <a:srgbClr val="000000"/>
            </a:outerShdw>
          </a:effectLst>
          <a:latin typeface="+mn-lt"/>
        </a:defRPr>
      </a:lvl4pPr>
      <a:lvl5pPr marL="2057400" indent="-228600" algn="l" rtl="0" eaLnBrk="0" fontAlgn="base" hangingPunct="0">
        <a:spcBef>
          <a:spcPct val="20000"/>
        </a:spcBef>
        <a:spcAft>
          <a:spcPct val="0"/>
        </a:spcAft>
        <a:buClr>
          <a:schemeClr val="tx1"/>
        </a:buClr>
        <a:buSzPct val="100000"/>
        <a:buChar char="–"/>
        <a:defRPr sz="2800">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tx1"/>
        </a:buClr>
        <a:buSzPct val="100000"/>
        <a:buChar char="–"/>
        <a:defRPr sz="28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tx1"/>
        </a:buClr>
        <a:buSzPct val="100000"/>
        <a:buChar char="–"/>
        <a:defRPr sz="28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tx1"/>
        </a:buClr>
        <a:buSzPct val="100000"/>
        <a:buChar char="–"/>
        <a:defRPr sz="28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tx1"/>
        </a:buClr>
        <a:buSzPct val="100000"/>
        <a:buChar char="–"/>
        <a:defRPr sz="2800">
          <a:solidFill>
            <a:schemeClr val="tx1"/>
          </a:solidFill>
          <a:effectLst>
            <a:outerShdw blurRad="38100" dist="38100" dir="2700000" algn="tl">
              <a:srgbClr val="00000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bwMode="ltGray">
      <p:bgPr>
        <a:solidFill>
          <a:schemeClr val="bg1">
            <a:lumMod val="50000"/>
          </a:schemeClr>
        </a:solidFill>
        <a:effectLst/>
      </p:bgPr>
    </p:bg>
    <p:spTree>
      <p:nvGrpSpPr>
        <p:cNvPr id="1" name=""/>
        <p:cNvGrpSpPr/>
        <p:nvPr/>
      </p:nvGrpSpPr>
      <p:grpSpPr>
        <a:xfrm>
          <a:off x="0" y="0"/>
          <a:ext cx="0" cy="0"/>
          <a:chOff x="0" y="0"/>
          <a:chExt cx="0" cy="0"/>
        </a:xfrm>
      </p:grpSpPr>
      <p:sp>
        <p:nvSpPr>
          <p:cNvPr id="7" name="Rectangle 3"/>
          <p:cNvSpPr>
            <a:spLocks noChangeArrowheads="1"/>
          </p:cNvSpPr>
          <p:nvPr/>
        </p:nvSpPr>
        <p:spPr bwMode="auto">
          <a:xfrm flipV="1">
            <a:off x="0" y="1447800"/>
            <a:ext cx="9144000" cy="76200"/>
          </a:xfrm>
          <a:prstGeom prst="rect">
            <a:avLst/>
          </a:prstGeom>
          <a:solidFill>
            <a:schemeClr val="tx1"/>
          </a:solidFill>
          <a:ln w="9525">
            <a:noFill/>
            <a:miter lim="800000"/>
            <a:headEnd/>
            <a:tailEnd/>
          </a:ln>
          <a:effectLst/>
        </p:spPr>
        <p:txBody>
          <a:bodyPr wrap="none" anchor="ctr"/>
          <a:lstStyle/>
          <a:p>
            <a:pPr>
              <a:defRPr/>
            </a:pPr>
            <a:endParaRPr lang="en-US" sz="1400" dirty="0">
              <a:solidFill>
                <a:srgbClr val="FFFFFF"/>
              </a:solidFill>
              <a:latin typeface="Arial"/>
            </a:endParaRPr>
          </a:p>
        </p:txBody>
      </p:sp>
      <p:sp>
        <p:nvSpPr>
          <p:cNvPr id="9" name="Rectangle 8"/>
          <p:cNvSpPr/>
          <p:nvPr/>
        </p:nvSpPr>
        <p:spPr bwMode="invGray">
          <a:xfrm>
            <a:off x="0" y="0"/>
            <a:ext cx="9144000" cy="6858000"/>
          </a:xfrm>
          <a:prstGeom prst="rect">
            <a:avLst/>
          </a:prstGeom>
          <a:gradFill>
            <a:gsLst>
              <a:gs pos="0">
                <a:srgbClr val="00002E"/>
              </a:gs>
              <a:gs pos="50000">
                <a:srgbClr val="00336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400" dirty="0">
              <a:solidFill>
                <a:srgbClr val="FFFFFF"/>
              </a:solidFill>
            </a:endParaRPr>
          </a:p>
        </p:txBody>
      </p:sp>
      <p:sp>
        <p:nvSpPr>
          <p:cNvPr id="32772" name="Rectangle 4"/>
          <p:cNvSpPr>
            <a:spLocks noGrp="1" noChangeArrowheads="1"/>
          </p:cNvSpPr>
          <p:nvPr>
            <p:ph type="title"/>
          </p:nvPr>
        </p:nvSpPr>
        <p:spPr bwMode="auto">
          <a:xfrm>
            <a:off x="504825" y="341313"/>
            <a:ext cx="8137525" cy="1120775"/>
          </a:xfrm>
          <a:prstGeom prst="rect">
            <a:avLst/>
          </a:prstGeom>
          <a:noFill/>
          <a:ln w="9525">
            <a:noFill/>
            <a:miter lim="800000"/>
            <a:headEnd/>
            <a:tailEnd/>
          </a:ln>
        </p:spPr>
        <p:txBody>
          <a:bodyPr vert="horz" wrap="square" lIns="89602" tIns="44801" rIns="89602" bIns="44801" numCol="1" anchor="b" anchorCtr="0" compatLnSpc="1">
            <a:prstTxWarp prst="textNoShape">
              <a:avLst/>
            </a:prstTxWarp>
          </a:bodyPr>
          <a:lstStyle/>
          <a:p>
            <a:pPr lvl="0"/>
            <a:r>
              <a:rPr lang="en-US" smtClean="0"/>
              <a:t>Click to edit Master title style</a:t>
            </a:r>
          </a:p>
        </p:txBody>
      </p:sp>
      <p:sp>
        <p:nvSpPr>
          <p:cNvPr id="32773" name="Rectangle 5"/>
          <p:cNvSpPr>
            <a:spLocks noGrp="1" noChangeArrowheads="1"/>
          </p:cNvSpPr>
          <p:nvPr>
            <p:ph type="body" idx="1"/>
          </p:nvPr>
        </p:nvSpPr>
        <p:spPr bwMode="auto">
          <a:xfrm>
            <a:off x="504825" y="1724025"/>
            <a:ext cx="8137525" cy="4257675"/>
          </a:xfrm>
          <a:prstGeom prst="rect">
            <a:avLst/>
          </a:prstGeom>
          <a:noFill/>
          <a:ln w="9525">
            <a:noFill/>
            <a:miter lim="800000"/>
            <a:headEnd/>
            <a:tailEnd/>
          </a:ln>
        </p:spPr>
        <p:txBody>
          <a:bodyPr vert="horz" wrap="square" lIns="89602" tIns="44801" rIns="89602" bIns="44801"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104" name="Text Box 8"/>
          <p:cNvSpPr txBox="1">
            <a:spLocks noChangeArrowheads="1"/>
          </p:cNvSpPr>
          <p:nvPr/>
        </p:nvSpPr>
        <p:spPr bwMode="auto">
          <a:xfrm>
            <a:off x="8458200" y="6451600"/>
            <a:ext cx="647700" cy="244475"/>
          </a:xfrm>
          <a:prstGeom prst="rect">
            <a:avLst/>
          </a:prstGeom>
          <a:noFill/>
          <a:ln w="9525">
            <a:noFill/>
            <a:miter lim="800000"/>
            <a:headEnd/>
            <a:tailEnd/>
          </a:ln>
          <a:effectLst/>
        </p:spPr>
        <p:txBody>
          <a:bodyPr>
            <a:spAutoFit/>
          </a:bodyPr>
          <a:lstStyle/>
          <a:p>
            <a:pPr>
              <a:spcBef>
                <a:spcPct val="50000"/>
              </a:spcBef>
              <a:defRPr/>
            </a:pPr>
            <a:endParaRPr lang="en-US" sz="1000" dirty="0">
              <a:solidFill>
                <a:srgbClr val="FFFFFF"/>
              </a:solidFill>
              <a:latin typeface="Arial"/>
            </a:endParaRPr>
          </a:p>
        </p:txBody>
      </p:sp>
      <p:sp>
        <p:nvSpPr>
          <p:cNvPr id="8" name="Rectangle 6"/>
          <p:cNvSpPr>
            <a:spLocks noGrp="1" noChangeArrowheads="1"/>
          </p:cNvSpPr>
          <p:nvPr>
            <p:ph type="sldNum" sz="quarter" idx="4"/>
          </p:nvPr>
        </p:nvSpPr>
        <p:spPr bwMode="auto">
          <a:xfrm>
            <a:off x="7277100" y="6562725"/>
            <a:ext cx="1866900" cy="447675"/>
          </a:xfrm>
          <a:prstGeom prst="rect">
            <a:avLst/>
          </a:prstGeom>
          <a:ln>
            <a:miter lim="800000"/>
            <a:headEnd/>
            <a:tailEnd/>
          </a:ln>
        </p:spPr>
        <p:txBody>
          <a:bodyPr vert="horz" wrap="square" lIns="89602" tIns="44801" rIns="89602" bIns="44801" numCol="1" anchor="t" anchorCtr="0" compatLnSpc="1">
            <a:prstTxWarp prst="textNoShape">
              <a:avLst/>
            </a:prstTxWarp>
          </a:bodyPr>
          <a:lstStyle>
            <a:lvl1pPr algn="r" eaLnBrk="0" hangingPunct="0">
              <a:defRPr sz="1000">
                <a:solidFill>
                  <a:srgbClr val="FFFFFF"/>
                </a:solidFill>
                <a:latin typeface="Arial" pitchFamily="34" charset="0"/>
                <a:ea typeface="ＭＳ Ｐゴシック" pitchFamily="-112" charset="-128"/>
                <a:cs typeface="+mn-cs"/>
              </a:defRPr>
            </a:lvl1pPr>
          </a:lstStyle>
          <a:p>
            <a:pPr>
              <a:defRPr/>
            </a:pPr>
            <a:fld id="{76477A63-E391-45B9-9D19-8898106AB75E}" type="slidenum">
              <a:rPr lang="en-US"/>
              <a:pPr>
                <a:defRPr/>
              </a:pPr>
              <a:t>‹#›</a:t>
            </a:fld>
            <a:endParaRPr lang="en-US" dirty="0"/>
          </a:p>
        </p:txBody>
      </p:sp>
    </p:spTree>
  </p:cSld>
  <p:clrMap bg1="dk2" tx1="lt1" bg2="dk1" tx2="lt2" accent1="accent1" accent2="accent2" accent3="accent3" accent4="accent4" accent5="accent5" accent6="accent6" hlink="hlink" folHlink="folHlink"/>
  <p:sldLayoutIdLst>
    <p:sldLayoutId id="2147484086" r:id="rId1"/>
    <p:sldLayoutId id="2147484087" r:id="rId2"/>
    <p:sldLayoutId id="2147484088" r:id="rId3"/>
    <p:sldLayoutId id="2147484089" r:id="rId4"/>
    <p:sldLayoutId id="2147484090" r:id="rId5"/>
    <p:sldLayoutId id="2147484091" r:id="rId6"/>
    <p:sldLayoutId id="2147484092" r:id="rId7"/>
    <p:sldLayoutId id="2147484093" r:id="rId8"/>
    <p:sldLayoutId id="2147484094" r:id="rId9"/>
    <p:sldLayoutId id="2147484095" r:id="rId10"/>
    <p:sldLayoutId id="2147484096" r:id="rId11"/>
    <p:sldLayoutId id="2147484097" r:id="rId12"/>
    <p:sldLayoutId id="2147484098" r:id="rId13"/>
    <p:sldLayoutId id="2147484099" r:id="rId14"/>
    <p:sldLayoutId id="2147484100" r:id="rId15"/>
    <p:sldLayoutId id="2147484101" r:id="rId16"/>
    <p:sldLayoutId id="2147484102" r:id="rId17"/>
    <p:sldLayoutId id="2147484103" r:id="rId18"/>
    <p:sldLayoutId id="2147484104" r:id="rId19"/>
    <p:sldLayoutId id="2147484105" r:id="rId20"/>
    <p:sldLayoutId id="2147484106" r:id="rId21"/>
    <p:sldLayoutId id="2147484107" r:id="rId22"/>
    <p:sldLayoutId id="2147484108" r:id="rId23"/>
    <p:sldLayoutId id="2147484109" r:id="rId24"/>
    <p:sldLayoutId id="2147484110" r:id="rId25"/>
    <p:sldLayoutId id="2147484111" r:id="rId26"/>
    <p:sldLayoutId id="2147484112" r:id="rId27"/>
    <p:sldLayoutId id="2147484113" r:id="rId28"/>
    <p:sldLayoutId id="2147484114" r:id="rId29"/>
    <p:sldLayoutId id="2147484115" r:id="rId30"/>
    <p:sldLayoutId id="2147484116" r:id="rId31"/>
    <p:sldLayoutId id="2147484117" r:id="rId32"/>
    <p:sldLayoutId id="2147484118" r:id="rId33"/>
    <p:sldLayoutId id="2147484119" r:id="rId34"/>
    <p:sldLayoutId id="2147484120" r:id="rId35"/>
    <p:sldLayoutId id="2147484121" r:id="rId36"/>
    <p:sldLayoutId id="2147484122" r:id="rId37"/>
    <p:sldLayoutId id="2147484123" r:id="rId38"/>
    <p:sldLayoutId id="2147484124" r:id="rId39"/>
    <p:sldLayoutId id="2147484125" r:id="rId40"/>
    <p:sldLayoutId id="2147484126" r:id="rId41"/>
    <p:sldLayoutId id="2147484127" r:id="rId42"/>
    <p:sldLayoutId id="2147484128" r:id="rId43"/>
    <p:sldLayoutId id="2147484129" r:id="rId44"/>
    <p:sldLayoutId id="2147484130" r:id="rId45"/>
    <p:sldLayoutId id="2147484131" r:id="rId46"/>
    <p:sldLayoutId id="2147484132" r:id="rId47"/>
    <p:sldLayoutId id="2147484133" r:id="rId48"/>
    <p:sldLayoutId id="2147484134" r:id="rId49"/>
    <p:sldLayoutId id="2147484135" r:id="rId50"/>
    <p:sldLayoutId id="2147484136" r:id="rId51"/>
    <p:sldLayoutId id="2147484137" r:id="rId52"/>
    <p:sldLayoutId id="2147484138" r:id="rId53"/>
    <p:sldLayoutId id="2147484139" r:id="rId54"/>
    <p:sldLayoutId id="2147484140" r:id="rId55"/>
    <p:sldLayoutId id="2147484141" r:id="rId56"/>
    <p:sldLayoutId id="2147484142" r:id="rId57"/>
    <p:sldLayoutId id="2147484143" r:id="rId58"/>
    <p:sldLayoutId id="2147484144" r:id="rId59"/>
    <p:sldLayoutId id="2147484145" r:id="rId60"/>
    <p:sldLayoutId id="2147484146" r:id="rId61"/>
    <p:sldLayoutId id="2147484147" r:id="rId62"/>
    <p:sldLayoutId id="2147484148" r:id="rId63"/>
    <p:sldLayoutId id="2147484149" r:id="rId64"/>
    <p:sldLayoutId id="2147484150" r:id="rId65"/>
    <p:sldLayoutId id="2147484151" r:id="rId66"/>
    <p:sldLayoutId id="2147484152" r:id="rId67"/>
    <p:sldLayoutId id="2147484153" r:id="rId68"/>
    <p:sldLayoutId id="2147484154" r:id="rId69"/>
    <p:sldLayoutId id="2147484155" r:id="rId70"/>
    <p:sldLayoutId id="2147484156" r:id="rId71"/>
    <p:sldLayoutId id="2147484157" r:id="rId72"/>
    <p:sldLayoutId id="2147484158" r:id="rId73"/>
    <p:sldLayoutId id="2147484159" r:id="rId74"/>
    <p:sldLayoutId id="2147484160" r:id="rId75"/>
    <p:sldLayoutId id="2147484161" r:id="rId76"/>
    <p:sldLayoutId id="2147484162" r:id="rId77"/>
    <p:sldLayoutId id="2147484163" r:id="rId78"/>
    <p:sldLayoutId id="2147484164" r:id="rId79"/>
    <p:sldLayoutId id="2147484165" r:id="rId80"/>
    <p:sldLayoutId id="2147484166" r:id="rId81"/>
    <p:sldLayoutId id="2147484167" r:id="rId82"/>
    <p:sldLayoutId id="2147484168" r:id="rId83"/>
    <p:sldLayoutId id="2147484169" r:id="rId84"/>
    <p:sldLayoutId id="2147484170" r:id="rId85"/>
    <p:sldLayoutId id="2147484171" r:id="rId86"/>
    <p:sldLayoutId id="2147484172" r:id="rId87"/>
    <p:sldLayoutId id="2147484173" r:id="rId88"/>
    <p:sldLayoutId id="2147484174" r:id="rId89"/>
    <p:sldLayoutId id="2147484175" r:id="rId90"/>
    <p:sldLayoutId id="2147484176" r:id="rId91"/>
    <p:sldLayoutId id="2147484177" r:id="rId92"/>
    <p:sldLayoutId id="2147484178" r:id="rId93"/>
    <p:sldLayoutId id="2147484179" r:id="rId94"/>
    <p:sldLayoutId id="2147484180" r:id="rId95"/>
    <p:sldLayoutId id="2147484181" r:id="rId96"/>
    <p:sldLayoutId id="2147484182" r:id="rId97"/>
    <p:sldLayoutId id="2147484183" r:id="rId98"/>
    <p:sldLayoutId id="2147484184" r:id="rId99"/>
    <p:sldLayoutId id="2147484185" r:id="rId100"/>
    <p:sldLayoutId id="2147484186" r:id="rId101"/>
    <p:sldLayoutId id="2147484187" r:id="rId102"/>
    <p:sldLayoutId id="2147484188" r:id="rId103"/>
    <p:sldLayoutId id="2147484189" r:id="rId104"/>
    <p:sldLayoutId id="2147484190" r:id="rId105"/>
  </p:sldLayoutIdLst>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timing>
    <p:tnLst>
      <p:par>
        <p:cTn xmlns:p14="http://schemas.microsoft.com/office/powerpoint/2010/main" id="1" dur="indefinite" restart="never" nodeType="tmRoot"/>
      </p:par>
    </p:tnLst>
  </p:timing>
  <p:hf hdr="0" ftr="0" dt="0"/>
  <p:txStyles>
    <p:titleStyle>
      <a:lvl1pPr algn="ctr" defTabSz="895350" rtl="0" eaLnBrk="0" fontAlgn="base" hangingPunct="0">
        <a:spcBef>
          <a:spcPct val="0"/>
        </a:spcBef>
        <a:spcAft>
          <a:spcPct val="0"/>
        </a:spcAft>
        <a:defRPr sz="3200" b="1">
          <a:solidFill>
            <a:srgbClr val="F2F2F2"/>
          </a:solidFill>
          <a:latin typeface="+mj-lt"/>
          <a:ea typeface="+mj-ea"/>
          <a:cs typeface="ＭＳ Ｐゴシック"/>
        </a:defRPr>
      </a:lvl1pPr>
      <a:lvl2pPr algn="ctr" defTabSz="895350" rtl="0" eaLnBrk="0" fontAlgn="base" hangingPunct="0">
        <a:spcBef>
          <a:spcPct val="0"/>
        </a:spcBef>
        <a:spcAft>
          <a:spcPct val="0"/>
        </a:spcAft>
        <a:defRPr sz="3200" b="1">
          <a:solidFill>
            <a:srgbClr val="F2F2F2"/>
          </a:solidFill>
          <a:latin typeface="Arial" charset="0"/>
          <a:ea typeface="ＭＳ Ｐゴシック" charset="-128"/>
          <a:cs typeface="ＭＳ Ｐゴシック"/>
        </a:defRPr>
      </a:lvl2pPr>
      <a:lvl3pPr algn="ctr" defTabSz="895350" rtl="0" eaLnBrk="0" fontAlgn="base" hangingPunct="0">
        <a:spcBef>
          <a:spcPct val="0"/>
        </a:spcBef>
        <a:spcAft>
          <a:spcPct val="0"/>
        </a:spcAft>
        <a:defRPr sz="3200" b="1">
          <a:solidFill>
            <a:srgbClr val="F2F2F2"/>
          </a:solidFill>
          <a:latin typeface="Arial" charset="0"/>
          <a:ea typeface="ＭＳ Ｐゴシック" charset="-128"/>
          <a:cs typeface="ＭＳ Ｐゴシック"/>
        </a:defRPr>
      </a:lvl3pPr>
      <a:lvl4pPr algn="ctr" defTabSz="895350" rtl="0" eaLnBrk="0" fontAlgn="base" hangingPunct="0">
        <a:spcBef>
          <a:spcPct val="0"/>
        </a:spcBef>
        <a:spcAft>
          <a:spcPct val="0"/>
        </a:spcAft>
        <a:defRPr sz="3200" b="1">
          <a:solidFill>
            <a:srgbClr val="F2F2F2"/>
          </a:solidFill>
          <a:latin typeface="Arial" charset="0"/>
          <a:ea typeface="ＭＳ Ｐゴシック" charset="-128"/>
          <a:cs typeface="ＭＳ Ｐゴシック"/>
        </a:defRPr>
      </a:lvl4pPr>
      <a:lvl5pPr algn="ctr" defTabSz="895350" rtl="0" eaLnBrk="0" fontAlgn="base" hangingPunct="0">
        <a:spcBef>
          <a:spcPct val="0"/>
        </a:spcBef>
        <a:spcAft>
          <a:spcPct val="0"/>
        </a:spcAft>
        <a:defRPr sz="3200" b="1">
          <a:solidFill>
            <a:srgbClr val="F2F2F2"/>
          </a:solidFill>
          <a:latin typeface="Arial" charset="0"/>
          <a:ea typeface="ＭＳ Ｐゴシック" charset="-128"/>
          <a:cs typeface="ＭＳ Ｐゴシック"/>
        </a:defRPr>
      </a:lvl5pPr>
      <a:lvl6pPr marL="457200" algn="l" defTabSz="895350" rtl="0" fontAlgn="base">
        <a:spcBef>
          <a:spcPct val="0"/>
        </a:spcBef>
        <a:spcAft>
          <a:spcPct val="0"/>
        </a:spcAft>
        <a:defRPr sz="3500" b="1">
          <a:solidFill>
            <a:srgbClr val="FFFFCC"/>
          </a:solidFill>
          <a:latin typeface="Arial" charset="0"/>
          <a:ea typeface="ＭＳ Ｐゴシック" charset="-128"/>
        </a:defRPr>
      </a:lvl6pPr>
      <a:lvl7pPr marL="914400" algn="l" defTabSz="895350" rtl="0" fontAlgn="base">
        <a:spcBef>
          <a:spcPct val="0"/>
        </a:spcBef>
        <a:spcAft>
          <a:spcPct val="0"/>
        </a:spcAft>
        <a:defRPr sz="3500" b="1">
          <a:solidFill>
            <a:srgbClr val="FFFFCC"/>
          </a:solidFill>
          <a:latin typeface="Arial" charset="0"/>
          <a:ea typeface="ＭＳ Ｐゴシック" charset="-128"/>
        </a:defRPr>
      </a:lvl7pPr>
      <a:lvl8pPr marL="1371600" algn="l" defTabSz="895350" rtl="0" fontAlgn="base">
        <a:spcBef>
          <a:spcPct val="0"/>
        </a:spcBef>
        <a:spcAft>
          <a:spcPct val="0"/>
        </a:spcAft>
        <a:defRPr sz="3500" b="1">
          <a:solidFill>
            <a:srgbClr val="FFFFCC"/>
          </a:solidFill>
          <a:latin typeface="Arial" charset="0"/>
          <a:ea typeface="ＭＳ Ｐゴシック" charset="-128"/>
        </a:defRPr>
      </a:lvl8pPr>
      <a:lvl9pPr marL="1828800" algn="l" defTabSz="895350" rtl="0" fontAlgn="base">
        <a:spcBef>
          <a:spcPct val="0"/>
        </a:spcBef>
        <a:spcAft>
          <a:spcPct val="0"/>
        </a:spcAft>
        <a:defRPr sz="3500" b="1">
          <a:solidFill>
            <a:srgbClr val="FFFFCC"/>
          </a:solidFill>
          <a:latin typeface="Arial" charset="0"/>
          <a:ea typeface="ＭＳ Ｐゴシック" charset="-128"/>
        </a:defRPr>
      </a:lvl9pPr>
    </p:titleStyle>
    <p:bodyStyle>
      <a:lvl1pPr marL="336550" indent="-336550" algn="l" defTabSz="895350" rtl="0" eaLnBrk="0" fontAlgn="base" hangingPunct="0">
        <a:spcBef>
          <a:spcPts val="300"/>
        </a:spcBef>
        <a:spcAft>
          <a:spcPct val="0"/>
        </a:spcAft>
        <a:buFont typeface="Arial" charset="0"/>
        <a:buChar char="•"/>
        <a:defRPr sz="2600">
          <a:solidFill>
            <a:schemeClr val="tx1"/>
          </a:solidFill>
          <a:latin typeface="+mn-lt"/>
          <a:ea typeface="+mn-ea"/>
          <a:cs typeface="ＭＳ Ｐゴシック"/>
        </a:defRPr>
      </a:lvl1pPr>
      <a:lvl2pPr marL="800100" indent="-352425" algn="l" defTabSz="895350" rtl="0" eaLnBrk="0" fontAlgn="base" hangingPunct="0">
        <a:spcBef>
          <a:spcPts val="300"/>
        </a:spcBef>
        <a:spcAft>
          <a:spcPct val="0"/>
        </a:spcAft>
        <a:buFont typeface="Arial" charset="0"/>
        <a:buChar char="–"/>
        <a:defRPr sz="2400">
          <a:solidFill>
            <a:schemeClr val="tx1"/>
          </a:solidFill>
          <a:latin typeface="+mn-lt"/>
          <a:ea typeface="+mn-ea"/>
          <a:cs typeface="ＭＳ Ｐゴシック"/>
        </a:defRPr>
      </a:lvl2pPr>
      <a:lvl3pPr marL="1143000" indent="-247650" algn="l" defTabSz="895350" rtl="0" eaLnBrk="0" fontAlgn="base" hangingPunct="0">
        <a:spcBef>
          <a:spcPts val="300"/>
        </a:spcBef>
        <a:spcAft>
          <a:spcPct val="0"/>
        </a:spcAft>
        <a:buFont typeface="Arial" charset="0"/>
        <a:buChar char="•"/>
        <a:defRPr sz="2200">
          <a:solidFill>
            <a:schemeClr val="tx1"/>
          </a:solidFill>
          <a:latin typeface="+mn-lt"/>
          <a:ea typeface="+mn-ea"/>
          <a:cs typeface="ＭＳ Ｐゴシック"/>
        </a:defRPr>
      </a:lvl3pPr>
      <a:lvl4pPr marL="1485900" indent="-228600" algn="l" defTabSz="895350" rtl="0" eaLnBrk="0" fontAlgn="base" hangingPunct="0">
        <a:spcBef>
          <a:spcPct val="0"/>
        </a:spcBef>
        <a:spcAft>
          <a:spcPct val="0"/>
        </a:spcAft>
        <a:buFont typeface="Arial" charset="0"/>
        <a:buChar char="–"/>
        <a:defRPr sz="2000">
          <a:solidFill>
            <a:schemeClr val="tx1"/>
          </a:solidFill>
          <a:latin typeface="+mn-lt"/>
          <a:ea typeface="+mn-ea"/>
          <a:cs typeface="ＭＳ Ｐゴシック"/>
        </a:defRPr>
      </a:lvl4pPr>
      <a:lvl5pPr marL="1828800" indent="-228600" algn="l" defTabSz="895350" rtl="0" eaLnBrk="0" fontAlgn="base" hangingPunct="0">
        <a:spcBef>
          <a:spcPct val="0"/>
        </a:spcBef>
        <a:spcAft>
          <a:spcPct val="0"/>
        </a:spcAft>
        <a:buChar char="»"/>
        <a:defRPr>
          <a:solidFill>
            <a:schemeClr val="tx1"/>
          </a:solidFill>
          <a:latin typeface="+mn-lt"/>
          <a:ea typeface="+mn-ea"/>
          <a:cs typeface="ＭＳ Ｐゴシック"/>
        </a:defRPr>
      </a:lvl5pPr>
      <a:lvl6pPr marL="2473325" indent="-225425" algn="l" defTabSz="895350" rtl="0" fontAlgn="base">
        <a:spcBef>
          <a:spcPct val="30000"/>
        </a:spcBef>
        <a:spcAft>
          <a:spcPct val="0"/>
        </a:spcAft>
        <a:buChar char="»"/>
        <a:defRPr sz="2000" b="1">
          <a:solidFill>
            <a:schemeClr val="tx1"/>
          </a:solidFill>
          <a:latin typeface="+mn-lt"/>
          <a:ea typeface="+mn-ea"/>
        </a:defRPr>
      </a:lvl6pPr>
      <a:lvl7pPr marL="2930525" indent="-225425" algn="l" defTabSz="895350" rtl="0" fontAlgn="base">
        <a:spcBef>
          <a:spcPct val="30000"/>
        </a:spcBef>
        <a:spcAft>
          <a:spcPct val="0"/>
        </a:spcAft>
        <a:buChar char="»"/>
        <a:defRPr sz="2000" b="1">
          <a:solidFill>
            <a:schemeClr val="tx1"/>
          </a:solidFill>
          <a:latin typeface="+mn-lt"/>
          <a:ea typeface="+mn-ea"/>
        </a:defRPr>
      </a:lvl7pPr>
      <a:lvl8pPr marL="3387725" indent="-225425" algn="l" defTabSz="895350" rtl="0" fontAlgn="base">
        <a:spcBef>
          <a:spcPct val="30000"/>
        </a:spcBef>
        <a:spcAft>
          <a:spcPct val="0"/>
        </a:spcAft>
        <a:buChar char="»"/>
        <a:defRPr sz="2000" b="1">
          <a:solidFill>
            <a:schemeClr val="tx1"/>
          </a:solidFill>
          <a:latin typeface="+mn-lt"/>
          <a:ea typeface="+mn-ea"/>
        </a:defRPr>
      </a:lvl8pPr>
      <a:lvl9pPr marL="3844925" indent="-225425" algn="l" defTabSz="895350" rtl="0" fontAlgn="base">
        <a:spcBef>
          <a:spcPct val="30000"/>
        </a:spcBef>
        <a:spcAft>
          <a:spcPct val="0"/>
        </a:spcAft>
        <a:buChar char="»"/>
        <a:defRPr sz="2000" b="1">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bwMode="ltGray">
      <p:bgPr>
        <a:solidFill>
          <a:schemeClr val="bg1">
            <a:lumMod val="50000"/>
          </a:schemeClr>
        </a:solidFill>
        <a:effectLst/>
      </p:bgPr>
    </p:bg>
    <p:spTree>
      <p:nvGrpSpPr>
        <p:cNvPr id="1" name=""/>
        <p:cNvGrpSpPr/>
        <p:nvPr/>
      </p:nvGrpSpPr>
      <p:grpSpPr>
        <a:xfrm>
          <a:off x="0" y="0"/>
          <a:ext cx="0" cy="0"/>
          <a:chOff x="0" y="0"/>
          <a:chExt cx="0" cy="0"/>
        </a:xfrm>
      </p:grpSpPr>
      <p:sp>
        <p:nvSpPr>
          <p:cNvPr id="7" name="Rectangle 3"/>
          <p:cNvSpPr>
            <a:spLocks noChangeArrowheads="1"/>
          </p:cNvSpPr>
          <p:nvPr/>
        </p:nvSpPr>
        <p:spPr bwMode="auto">
          <a:xfrm flipV="1">
            <a:off x="0" y="1447800"/>
            <a:ext cx="9144000" cy="76200"/>
          </a:xfrm>
          <a:prstGeom prst="rect">
            <a:avLst/>
          </a:prstGeom>
          <a:solidFill>
            <a:schemeClr val="tx1"/>
          </a:solidFill>
          <a:ln w="9525">
            <a:noFill/>
            <a:miter lim="800000"/>
            <a:headEnd/>
            <a:tailEnd/>
          </a:ln>
          <a:effectLst/>
        </p:spPr>
        <p:txBody>
          <a:bodyPr wrap="none" anchor="ctr"/>
          <a:lstStyle/>
          <a:p>
            <a:pPr>
              <a:defRPr/>
            </a:pPr>
            <a:endParaRPr lang="en-US" sz="1400" dirty="0">
              <a:solidFill>
                <a:srgbClr val="FFFFFF"/>
              </a:solidFill>
              <a:latin typeface="Arial"/>
            </a:endParaRPr>
          </a:p>
        </p:txBody>
      </p:sp>
      <p:sp>
        <p:nvSpPr>
          <p:cNvPr id="9" name="Rectangle 8"/>
          <p:cNvSpPr/>
          <p:nvPr/>
        </p:nvSpPr>
        <p:spPr bwMode="invGray">
          <a:xfrm>
            <a:off x="0" y="0"/>
            <a:ext cx="9144000" cy="6858000"/>
          </a:xfrm>
          <a:prstGeom prst="rect">
            <a:avLst/>
          </a:prstGeom>
          <a:gradFill>
            <a:gsLst>
              <a:gs pos="0">
                <a:srgbClr val="00002E"/>
              </a:gs>
              <a:gs pos="50000">
                <a:srgbClr val="00336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400" dirty="0">
              <a:solidFill>
                <a:srgbClr val="FFFFFF"/>
              </a:solidFill>
            </a:endParaRPr>
          </a:p>
        </p:txBody>
      </p:sp>
      <p:sp>
        <p:nvSpPr>
          <p:cNvPr id="32772" name="Rectangle 4"/>
          <p:cNvSpPr>
            <a:spLocks noGrp="1" noChangeArrowheads="1"/>
          </p:cNvSpPr>
          <p:nvPr>
            <p:ph type="title"/>
          </p:nvPr>
        </p:nvSpPr>
        <p:spPr bwMode="auto">
          <a:xfrm>
            <a:off x="504825" y="341313"/>
            <a:ext cx="8137525" cy="1120775"/>
          </a:xfrm>
          <a:prstGeom prst="rect">
            <a:avLst/>
          </a:prstGeom>
          <a:noFill/>
          <a:ln w="9525">
            <a:noFill/>
            <a:miter lim="800000"/>
            <a:headEnd/>
            <a:tailEnd/>
          </a:ln>
        </p:spPr>
        <p:txBody>
          <a:bodyPr vert="horz" wrap="square" lIns="89602" tIns="44801" rIns="89602" bIns="44801" numCol="1" anchor="b" anchorCtr="0" compatLnSpc="1">
            <a:prstTxWarp prst="textNoShape">
              <a:avLst/>
            </a:prstTxWarp>
          </a:bodyPr>
          <a:lstStyle/>
          <a:p>
            <a:pPr lvl="0"/>
            <a:r>
              <a:rPr lang="en-US" smtClean="0"/>
              <a:t>Click to edit Master title style</a:t>
            </a:r>
          </a:p>
        </p:txBody>
      </p:sp>
      <p:sp>
        <p:nvSpPr>
          <p:cNvPr id="32773" name="Rectangle 5"/>
          <p:cNvSpPr>
            <a:spLocks noGrp="1" noChangeArrowheads="1"/>
          </p:cNvSpPr>
          <p:nvPr>
            <p:ph type="body" idx="1"/>
          </p:nvPr>
        </p:nvSpPr>
        <p:spPr bwMode="auto">
          <a:xfrm>
            <a:off x="504825" y="1724025"/>
            <a:ext cx="8137525" cy="4257675"/>
          </a:xfrm>
          <a:prstGeom prst="rect">
            <a:avLst/>
          </a:prstGeom>
          <a:noFill/>
          <a:ln w="9525">
            <a:noFill/>
            <a:miter lim="800000"/>
            <a:headEnd/>
            <a:tailEnd/>
          </a:ln>
        </p:spPr>
        <p:txBody>
          <a:bodyPr vert="horz" wrap="square" lIns="89602" tIns="44801" rIns="89602" bIns="44801"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104" name="Text Box 8"/>
          <p:cNvSpPr txBox="1">
            <a:spLocks noChangeArrowheads="1"/>
          </p:cNvSpPr>
          <p:nvPr/>
        </p:nvSpPr>
        <p:spPr bwMode="auto">
          <a:xfrm>
            <a:off x="8458200" y="6451600"/>
            <a:ext cx="647700" cy="244475"/>
          </a:xfrm>
          <a:prstGeom prst="rect">
            <a:avLst/>
          </a:prstGeom>
          <a:noFill/>
          <a:ln w="9525">
            <a:noFill/>
            <a:miter lim="800000"/>
            <a:headEnd/>
            <a:tailEnd/>
          </a:ln>
          <a:effectLst/>
        </p:spPr>
        <p:txBody>
          <a:bodyPr>
            <a:spAutoFit/>
          </a:bodyPr>
          <a:lstStyle/>
          <a:p>
            <a:pPr>
              <a:spcBef>
                <a:spcPct val="50000"/>
              </a:spcBef>
              <a:defRPr/>
            </a:pPr>
            <a:endParaRPr lang="en-US" sz="1000" dirty="0">
              <a:solidFill>
                <a:srgbClr val="FFFFFF"/>
              </a:solidFill>
              <a:latin typeface="Arial"/>
            </a:endParaRPr>
          </a:p>
        </p:txBody>
      </p:sp>
      <p:sp>
        <p:nvSpPr>
          <p:cNvPr id="8" name="Rectangle 6"/>
          <p:cNvSpPr>
            <a:spLocks noGrp="1" noChangeArrowheads="1"/>
          </p:cNvSpPr>
          <p:nvPr>
            <p:ph type="sldNum" sz="quarter" idx="4"/>
          </p:nvPr>
        </p:nvSpPr>
        <p:spPr bwMode="auto">
          <a:xfrm>
            <a:off x="7277100" y="6562725"/>
            <a:ext cx="1866900" cy="447675"/>
          </a:xfrm>
          <a:prstGeom prst="rect">
            <a:avLst/>
          </a:prstGeom>
          <a:ln>
            <a:miter lim="800000"/>
            <a:headEnd/>
            <a:tailEnd/>
          </a:ln>
        </p:spPr>
        <p:txBody>
          <a:bodyPr vert="horz" wrap="square" lIns="89602" tIns="44801" rIns="89602" bIns="44801" numCol="1" anchor="t" anchorCtr="0" compatLnSpc="1">
            <a:prstTxWarp prst="textNoShape">
              <a:avLst/>
            </a:prstTxWarp>
          </a:bodyPr>
          <a:lstStyle>
            <a:lvl1pPr algn="r" eaLnBrk="0" hangingPunct="0">
              <a:defRPr sz="1000">
                <a:solidFill>
                  <a:srgbClr val="FFFFFF"/>
                </a:solidFill>
                <a:latin typeface="Arial" pitchFamily="34" charset="0"/>
                <a:ea typeface="ＭＳ Ｐゴシック" pitchFamily="-112" charset="-128"/>
                <a:cs typeface="+mn-cs"/>
              </a:defRPr>
            </a:lvl1pPr>
          </a:lstStyle>
          <a:p>
            <a:pPr>
              <a:defRPr/>
            </a:pPr>
            <a:fld id="{76477A63-E391-45B9-9D19-8898106AB75E}" type="slidenum">
              <a:rPr lang="en-US"/>
              <a:pPr>
                <a:defRPr/>
              </a:pPr>
              <a:t>‹#›</a:t>
            </a:fld>
            <a:endParaRPr lang="en-US" dirty="0"/>
          </a:p>
        </p:txBody>
      </p:sp>
    </p:spTree>
  </p:cSld>
  <p:clrMap bg1="dk2" tx1="lt1" bg2="dk1" tx2="lt2" accent1="accent1" accent2="accent2" accent3="accent3" accent4="accent4" accent5="accent5" accent6="accent6" hlink="hlink" folHlink="folHlink"/>
  <p:sldLayoutIdLst>
    <p:sldLayoutId id="2147484192" r:id="rId1"/>
    <p:sldLayoutId id="2147484193" r:id="rId2"/>
    <p:sldLayoutId id="2147484194" r:id="rId3"/>
    <p:sldLayoutId id="2147484195" r:id="rId4"/>
    <p:sldLayoutId id="2147484196" r:id="rId5"/>
    <p:sldLayoutId id="2147484197" r:id="rId6"/>
    <p:sldLayoutId id="2147484198" r:id="rId7"/>
    <p:sldLayoutId id="2147484199" r:id="rId8"/>
    <p:sldLayoutId id="2147484200" r:id="rId9"/>
    <p:sldLayoutId id="2147484201" r:id="rId10"/>
    <p:sldLayoutId id="2147484202" r:id="rId11"/>
    <p:sldLayoutId id="2147484203" r:id="rId12"/>
    <p:sldLayoutId id="2147484204" r:id="rId13"/>
    <p:sldLayoutId id="2147484205" r:id="rId14"/>
    <p:sldLayoutId id="2147484206" r:id="rId15"/>
    <p:sldLayoutId id="2147484207" r:id="rId16"/>
    <p:sldLayoutId id="2147484208" r:id="rId17"/>
    <p:sldLayoutId id="2147484209" r:id="rId18"/>
    <p:sldLayoutId id="2147484210" r:id="rId19"/>
    <p:sldLayoutId id="2147484211" r:id="rId20"/>
    <p:sldLayoutId id="2147484212" r:id="rId21"/>
    <p:sldLayoutId id="2147484213" r:id="rId22"/>
    <p:sldLayoutId id="2147484214" r:id="rId23"/>
    <p:sldLayoutId id="2147484215" r:id="rId24"/>
    <p:sldLayoutId id="2147484216" r:id="rId25"/>
    <p:sldLayoutId id="2147484217" r:id="rId26"/>
    <p:sldLayoutId id="2147484218" r:id="rId27"/>
    <p:sldLayoutId id="2147484219" r:id="rId28"/>
    <p:sldLayoutId id="2147484220" r:id="rId29"/>
    <p:sldLayoutId id="2147484221" r:id="rId30"/>
    <p:sldLayoutId id="2147484222" r:id="rId31"/>
    <p:sldLayoutId id="2147484223" r:id="rId32"/>
    <p:sldLayoutId id="2147484224" r:id="rId33"/>
    <p:sldLayoutId id="2147484225" r:id="rId34"/>
    <p:sldLayoutId id="2147484226" r:id="rId35"/>
    <p:sldLayoutId id="2147484227" r:id="rId36"/>
    <p:sldLayoutId id="2147484228" r:id="rId37"/>
    <p:sldLayoutId id="2147484229" r:id="rId38"/>
    <p:sldLayoutId id="2147484230" r:id="rId39"/>
    <p:sldLayoutId id="2147484231" r:id="rId40"/>
    <p:sldLayoutId id="2147484232" r:id="rId41"/>
    <p:sldLayoutId id="2147484233" r:id="rId42"/>
    <p:sldLayoutId id="2147484234" r:id="rId43"/>
    <p:sldLayoutId id="2147484235" r:id="rId44"/>
    <p:sldLayoutId id="2147484236" r:id="rId45"/>
    <p:sldLayoutId id="2147484237" r:id="rId46"/>
    <p:sldLayoutId id="2147484238" r:id="rId47"/>
    <p:sldLayoutId id="2147484239" r:id="rId48"/>
    <p:sldLayoutId id="2147484240" r:id="rId49"/>
    <p:sldLayoutId id="2147484241" r:id="rId50"/>
    <p:sldLayoutId id="2147484242" r:id="rId51"/>
    <p:sldLayoutId id="2147484243" r:id="rId52"/>
    <p:sldLayoutId id="2147484244" r:id="rId53"/>
    <p:sldLayoutId id="2147484245" r:id="rId54"/>
    <p:sldLayoutId id="2147484246" r:id="rId55"/>
    <p:sldLayoutId id="2147484247" r:id="rId56"/>
    <p:sldLayoutId id="2147484248" r:id="rId57"/>
    <p:sldLayoutId id="2147484249" r:id="rId58"/>
    <p:sldLayoutId id="2147484250" r:id="rId59"/>
    <p:sldLayoutId id="2147484251" r:id="rId60"/>
    <p:sldLayoutId id="2147484252" r:id="rId61"/>
    <p:sldLayoutId id="2147484253" r:id="rId62"/>
    <p:sldLayoutId id="2147484254" r:id="rId63"/>
    <p:sldLayoutId id="2147484255" r:id="rId64"/>
    <p:sldLayoutId id="2147484256" r:id="rId65"/>
    <p:sldLayoutId id="2147484257" r:id="rId66"/>
    <p:sldLayoutId id="2147484258" r:id="rId67"/>
    <p:sldLayoutId id="2147484259" r:id="rId68"/>
    <p:sldLayoutId id="2147484260" r:id="rId69"/>
    <p:sldLayoutId id="2147484261" r:id="rId70"/>
    <p:sldLayoutId id="2147484262" r:id="rId71"/>
    <p:sldLayoutId id="2147484263" r:id="rId72"/>
    <p:sldLayoutId id="2147484264" r:id="rId73"/>
    <p:sldLayoutId id="2147484265" r:id="rId74"/>
    <p:sldLayoutId id="2147484266" r:id="rId75"/>
    <p:sldLayoutId id="2147484267" r:id="rId76"/>
    <p:sldLayoutId id="2147484268" r:id="rId77"/>
    <p:sldLayoutId id="2147484269" r:id="rId78"/>
    <p:sldLayoutId id="2147484270" r:id="rId79"/>
    <p:sldLayoutId id="2147484271" r:id="rId80"/>
    <p:sldLayoutId id="2147484272" r:id="rId81"/>
    <p:sldLayoutId id="2147484273" r:id="rId82"/>
    <p:sldLayoutId id="2147484274" r:id="rId83"/>
    <p:sldLayoutId id="2147484275" r:id="rId84"/>
    <p:sldLayoutId id="2147484276" r:id="rId85"/>
    <p:sldLayoutId id="2147484277" r:id="rId86"/>
    <p:sldLayoutId id="2147484278" r:id="rId87"/>
    <p:sldLayoutId id="2147484279" r:id="rId88"/>
    <p:sldLayoutId id="2147484280" r:id="rId89"/>
    <p:sldLayoutId id="2147484281" r:id="rId90"/>
    <p:sldLayoutId id="2147484282" r:id="rId91"/>
    <p:sldLayoutId id="2147484283" r:id="rId92"/>
    <p:sldLayoutId id="2147484284" r:id="rId93"/>
    <p:sldLayoutId id="2147484285" r:id="rId94"/>
    <p:sldLayoutId id="2147484286" r:id="rId95"/>
    <p:sldLayoutId id="2147484287" r:id="rId96"/>
    <p:sldLayoutId id="2147484288" r:id="rId97"/>
    <p:sldLayoutId id="2147484289" r:id="rId98"/>
    <p:sldLayoutId id="2147484290" r:id="rId99"/>
    <p:sldLayoutId id="2147484291" r:id="rId100"/>
    <p:sldLayoutId id="2147484292" r:id="rId101"/>
    <p:sldLayoutId id="2147484293" r:id="rId102"/>
    <p:sldLayoutId id="2147484294" r:id="rId103"/>
    <p:sldLayoutId id="2147484295" r:id="rId104"/>
    <p:sldLayoutId id="2147484296" r:id="rId105"/>
  </p:sldLayoutIdLst>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timing>
    <p:tnLst>
      <p:par>
        <p:cTn xmlns:p14="http://schemas.microsoft.com/office/powerpoint/2010/main" id="1" dur="indefinite" restart="never" nodeType="tmRoot"/>
      </p:par>
    </p:tnLst>
  </p:timing>
  <p:hf hdr="0" ftr="0" dt="0"/>
  <p:txStyles>
    <p:titleStyle>
      <a:lvl1pPr algn="ctr" defTabSz="895350" rtl="0" eaLnBrk="0" fontAlgn="base" hangingPunct="0">
        <a:spcBef>
          <a:spcPct val="0"/>
        </a:spcBef>
        <a:spcAft>
          <a:spcPct val="0"/>
        </a:spcAft>
        <a:defRPr sz="3200" b="1">
          <a:solidFill>
            <a:srgbClr val="F2F2F2"/>
          </a:solidFill>
          <a:latin typeface="+mj-lt"/>
          <a:ea typeface="+mj-ea"/>
          <a:cs typeface="ＭＳ Ｐゴシック"/>
        </a:defRPr>
      </a:lvl1pPr>
      <a:lvl2pPr algn="ctr" defTabSz="895350" rtl="0" eaLnBrk="0" fontAlgn="base" hangingPunct="0">
        <a:spcBef>
          <a:spcPct val="0"/>
        </a:spcBef>
        <a:spcAft>
          <a:spcPct val="0"/>
        </a:spcAft>
        <a:defRPr sz="3200" b="1">
          <a:solidFill>
            <a:srgbClr val="F2F2F2"/>
          </a:solidFill>
          <a:latin typeface="Arial" charset="0"/>
          <a:ea typeface="ＭＳ Ｐゴシック" charset="-128"/>
          <a:cs typeface="ＭＳ Ｐゴシック"/>
        </a:defRPr>
      </a:lvl2pPr>
      <a:lvl3pPr algn="ctr" defTabSz="895350" rtl="0" eaLnBrk="0" fontAlgn="base" hangingPunct="0">
        <a:spcBef>
          <a:spcPct val="0"/>
        </a:spcBef>
        <a:spcAft>
          <a:spcPct val="0"/>
        </a:spcAft>
        <a:defRPr sz="3200" b="1">
          <a:solidFill>
            <a:srgbClr val="F2F2F2"/>
          </a:solidFill>
          <a:latin typeface="Arial" charset="0"/>
          <a:ea typeface="ＭＳ Ｐゴシック" charset="-128"/>
          <a:cs typeface="ＭＳ Ｐゴシック"/>
        </a:defRPr>
      </a:lvl3pPr>
      <a:lvl4pPr algn="ctr" defTabSz="895350" rtl="0" eaLnBrk="0" fontAlgn="base" hangingPunct="0">
        <a:spcBef>
          <a:spcPct val="0"/>
        </a:spcBef>
        <a:spcAft>
          <a:spcPct val="0"/>
        </a:spcAft>
        <a:defRPr sz="3200" b="1">
          <a:solidFill>
            <a:srgbClr val="F2F2F2"/>
          </a:solidFill>
          <a:latin typeface="Arial" charset="0"/>
          <a:ea typeface="ＭＳ Ｐゴシック" charset="-128"/>
          <a:cs typeface="ＭＳ Ｐゴシック"/>
        </a:defRPr>
      </a:lvl4pPr>
      <a:lvl5pPr algn="ctr" defTabSz="895350" rtl="0" eaLnBrk="0" fontAlgn="base" hangingPunct="0">
        <a:spcBef>
          <a:spcPct val="0"/>
        </a:spcBef>
        <a:spcAft>
          <a:spcPct val="0"/>
        </a:spcAft>
        <a:defRPr sz="3200" b="1">
          <a:solidFill>
            <a:srgbClr val="F2F2F2"/>
          </a:solidFill>
          <a:latin typeface="Arial" charset="0"/>
          <a:ea typeface="ＭＳ Ｐゴシック" charset="-128"/>
          <a:cs typeface="ＭＳ Ｐゴシック"/>
        </a:defRPr>
      </a:lvl5pPr>
      <a:lvl6pPr marL="457200" algn="l" defTabSz="895350" rtl="0" fontAlgn="base">
        <a:spcBef>
          <a:spcPct val="0"/>
        </a:spcBef>
        <a:spcAft>
          <a:spcPct val="0"/>
        </a:spcAft>
        <a:defRPr sz="3500" b="1">
          <a:solidFill>
            <a:srgbClr val="FFFFCC"/>
          </a:solidFill>
          <a:latin typeface="Arial" charset="0"/>
          <a:ea typeface="ＭＳ Ｐゴシック" charset="-128"/>
        </a:defRPr>
      </a:lvl6pPr>
      <a:lvl7pPr marL="914400" algn="l" defTabSz="895350" rtl="0" fontAlgn="base">
        <a:spcBef>
          <a:spcPct val="0"/>
        </a:spcBef>
        <a:spcAft>
          <a:spcPct val="0"/>
        </a:spcAft>
        <a:defRPr sz="3500" b="1">
          <a:solidFill>
            <a:srgbClr val="FFFFCC"/>
          </a:solidFill>
          <a:latin typeface="Arial" charset="0"/>
          <a:ea typeface="ＭＳ Ｐゴシック" charset="-128"/>
        </a:defRPr>
      </a:lvl7pPr>
      <a:lvl8pPr marL="1371600" algn="l" defTabSz="895350" rtl="0" fontAlgn="base">
        <a:spcBef>
          <a:spcPct val="0"/>
        </a:spcBef>
        <a:spcAft>
          <a:spcPct val="0"/>
        </a:spcAft>
        <a:defRPr sz="3500" b="1">
          <a:solidFill>
            <a:srgbClr val="FFFFCC"/>
          </a:solidFill>
          <a:latin typeface="Arial" charset="0"/>
          <a:ea typeface="ＭＳ Ｐゴシック" charset="-128"/>
        </a:defRPr>
      </a:lvl8pPr>
      <a:lvl9pPr marL="1828800" algn="l" defTabSz="895350" rtl="0" fontAlgn="base">
        <a:spcBef>
          <a:spcPct val="0"/>
        </a:spcBef>
        <a:spcAft>
          <a:spcPct val="0"/>
        </a:spcAft>
        <a:defRPr sz="3500" b="1">
          <a:solidFill>
            <a:srgbClr val="FFFFCC"/>
          </a:solidFill>
          <a:latin typeface="Arial" charset="0"/>
          <a:ea typeface="ＭＳ Ｐゴシック" charset="-128"/>
        </a:defRPr>
      </a:lvl9pPr>
    </p:titleStyle>
    <p:bodyStyle>
      <a:lvl1pPr marL="336550" indent="-336550" algn="l" defTabSz="895350" rtl="0" eaLnBrk="0" fontAlgn="base" hangingPunct="0">
        <a:spcBef>
          <a:spcPts val="300"/>
        </a:spcBef>
        <a:spcAft>
          <a:spcPct val="0"/>
        </a:spcAft>
        <a:buFont typeface="Arial" charset="0"/>
        <a:buChar char="•"/>
        <a:defRPr sz="2600">
          <a:solidFill>
            <a:schemeClr val="tx1"/>
          </a:solidFill>
          <a:latin typeface="+mn-lt"/>
          <a:ea typeface="+mn-ea"/>
          <a:cs typeface="ＭＳ Ｐゴシック"/>
        </a:defRPr>
      </a:lvl1pPr>
      <a:lvl2pPr marL="800100" indent="-352425" algn="l" defTabSz="895350" rtl="0" eaLnBrk="0" fontAlgn="base" hangingPunct="0">
        <a:spcBef>
          <a:spcPts val="300"/>
        </a:spcBef>
        <a:spcAft>
          <a:spcPct val="0"/>
        </a:spcAft>
        <a:buFont typeface="Arial" charset="0"/>
        <a:buChar char="–"/>
        <a:defRPr sz="2400">
          <a:solidFill>
            <a:schemeClr val="tx1"/>
          </a:solidFill>
          <a:latin typeface="+mn-lt"/>
          <a:ea typeface="+mn-ea"/>
          <a:cs typeface="ＭＳ Ｐゴシック"/>
        </a:defRPr>
      </a:lvl2pPr>
      <a:lvl3pPr marL="1143000" indent="-247650" algn="l" defTabSz="895350" rtl="0" eaLnBrk="0" fontAlgn="base" hangingPunct="0">
        <a:spcBef>
          <a:spcPts val="300"/>
        </a:spcBef>
        <a:spcAft>
          <a:spcPct val="0"/>
        </a:spcAft>
        <a:buFont typeface="Arial" charset="0"/>
        <a:buChar char="•"/>
        <a:defRPr sz="2200">
          <a:solidFill>
            <a:schemeClr val="tx1"/>
          </a:solidFill>
          <a:latin typeface="+mn-lt"/>
          <a:ea typeface="+mn-ea"/>
          <a:cs typeface="ＭＳ Ｐゴシック"/>
        </a:defRPr>
      </a:lvl3pPr>
      <a:lvl4pPr marL="1485900" indent="-228600" algn="l" defTabSz="895350" rtl="0" eaLnBrk="0" fontAlgn="base" hangingPunct="0">
        <a:spcBef>
          <a:spcPct val="0"/>
        </a:spcBef>
        <a:spcAft>
          <a:spcPct val="0"/>
        </a:spcAft>
        <a:buFont typeface="Arial" charset="0"/>
        <a:buChar char="–"/>
        <a:defRPr sz="2000">
          <a:solidFill>
            <a:schemeClr val="tx1"/>
          </a:solidFill>
          <a:latin typeface="+mn-lt"/>
          <a:ea typeface="+mn-ea"/>
          <a:cs typeface="ＭＳ Ｐゴシック"/>
        </a:defRPr>
      </a:lvl4pPr>
      <a:lvl5pPr marL="1828800" indent="-228600" algn="l" defTabSz="895350" rtl="0" eaLnBrk="0" fontAlgn="base" hangingPunct="0">
        <a:spcBef>
          <a:spcPct val="0"/>
        </a:spcBef>
        <a:spcAft>
          <a:spcPct val="0"/>
        </a:spcAft>
        <a:buChar char="»"/>
        <a:defRPr>
          <a:solidFill>
            <a:schemeClr val="tx1"/>
          </a:solidFill>
          <a:latin typeface="+mn-lt"/>
          <a:ea typeface="+mn-ea"/>
          <a:cs typeface="ＭＳ Ｐゴシック"/>
        </a:defRPr>
      </a:lvl5pPr>
      <a:lvl6pPr marL="2473325" indent="-225425" algn="l" defTabSz="895350" rtl="0" fontAlgn="base">
        <a:spcBef>
          <a:spcPct val="30000"/>
        </a:spcBef>
        <a:spcAft>
          <a:spcPct val="0"/>
        </a:spcAft>
        <a:buChar char="»"/>
        <a:defRPr sz="2000" b="1">
          <a:solidFill>
            <a:schemeClr val="tx1"/>
          </a:solidFill>
          <a:latin typeface="+mn-lt"/>
          <a:ea typeface="+mn-ea"/>
        </a:defRPr>
      </a:lvl6pPr>
      <a:lvl7pPr marL="2930525" indent="-225425" algn="l" defTabSz="895350" rtl="0" fontAlgn="base">
        <a:spcBef>
          <a:spcPct val="30000"/>
        </a:spcBef>
        <a:spcAft>
          <a:spcPct val="0"/>
        </a:spcAft>
        <a:buChar char="»"/>
        <a:defRPr sz="2000" b="1">
          <a:solidFill>
            <a:schemeClr val="tx1"/>
          </a:solidFill>
          <a:latin typeface="+mn-lt"/>
          <a:ea typeface="+mn-ea"/>
        </a:defRPr>
      </a:lvl7pPr>
      <a:lvl8pPr marL="3387725" indent="-225425" algn="l" defTabSz="895350" rtl="0" fontAlgn="base">
        <a:spcBef>
          <a:spcPct val="30000"/>
        </a:spcBef>
        <a:spcAft>
          <a:spcPct val="0"/>
        </a:spcAft>
        <a:buChar char="»"/>
        <a:defRPr sz="2000" b="1">
          <a:solidFill>
            <a:schemeClr val="tx1"/>
          </a:solidFill>
          <a:latin typeface="+mn-lt"/>
          <a:ea typeface="+mn-ea"/>
        </a:defRPr>
      </a:lvl8pPr>
      <a:lvl9pPr marL="3844925" indent="-225425" algn="l" defTabSz="895350" rtl="0" fontAlgn="base">
        <a:spcBef>
          <a:spcPct val="30000"/>
        </a:spcBef>
        <a:spcAft>
          <a:spcPct val="0"/>
        </a:spcAft>
        <a:buChar char="»"/>
        <a:defRPr sz="2000" b="1">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2"/>
            </a:gs>
            <a:gs pos="100000">
              <a:schemeClr val="bg1"/>
            </a:gs>
          </a:gsLst>
          <a:lin ang="5400000" scaled="1"/>
        </a:gradFill>
        <a:effectLst/>
      </p:bgPr>
    </p:bg>
    <p:spTree>
      <p:nvGrpSpPr>
        <p:cNvPr id="1" name=""/>
        <p:cNvGrpSpPr/>
        <p:nvPr/>
      </p:nvGrpSpPr>
      <p:grpSpPr>
        <a:xfrm>
          <a:off x="0" y="0"/>
          <a:ext cx="0" cy="0"/>
          <a:chOff x="0" y="0"/>
          <a:chExt cx="0" cy="0"/>
        </a:xfrm>
      </p:grpSpPr>
      <p:sp>
        <p:nvSpPr>
          <p:cNvPr id="1026" name="Rectangle 34"/>
          <p:cNvSpPr>
            <a:spLocks noGrp="1" noChangeArrowheads="1"/>
          </p:cNvSpPr>
          <p:nvPr>
            <p:ph type="title"/>
          </p:nvPr>
        </p:nvSpPr>
        <p:spPr bwMode="auto">
          <a:xfrm>
            <a:off x="685800" y="304800"/>
            <a:ext cx="7924800" cy="838200"/>
          </a:xfrm>
          <a:prstGeom prst="rect">
            <a:avLst/>
          </a:prstGeom>
          <a:noFill/>
          <a:ln w="9525">
            <a:noFill/>
            <a:miter lim="800000"/>
            <a:headEnd/>
            <a:tailEnd/>
          </a:ln>
        </p:spPr>
        <p:txBody>
          <a:bodyPr vert="horz" wrap="square" lIns="92075" tIns="46038" rIns="92075" bIns="46038" numCol="1" anchor="ctr" anchorCtr="0" compatLnSpc="1">
            <a:prstTxWarp prst="textNoShape">
              <a:avLst/>
            </a:prstTxWarp>
          </a:bodyPr>
          <a:lstStyle/>
          <a:p>
            <a:pPr lvl="0"/>
            <a:r>
              <a:rPr lang="en-US"/>
              <a:t>Click to edit Master title style</a:t>
            </a:r>
          </a:p>
        </p:txBody>
      </p:sp>
      <p:sp>
        <p:nvSpPr>
          <p:cNvPr id="2087" name="Rectangle 39"/>
          <p:cNvSpPr>
            <a:spLocks noGrp="1" noChangeArrowheads="1"/>
          </p:cNvSpPr>
          <p:nvPr>
            <p:ph type="body" idx="1"/>
          </p:nvPr>
        </p:nvSpPr>
        <p:spPr bwMode="auto">
          <a:xfrm>
            <a:off x="685800" y="1219200"/>
            <a:ext cx="7924800" cy="5181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Tree>
  </p:cSld>
  <p:clrMap bg1="dk2" tx1="lt1" bg2="dk1" tx2="lt2" accent1="accent1" accent2="accent2" accent3="accent3" accent4="accent4" accent5="accent5" accent6="accent6" hlink="hlink" folHlink="folHlink"/>
  <p:sldLayoutIdLst>
    <p:sldLayoutId id="2147484311" r:id="rId1"/>
    <p:sldLayoutId id="2147484312" r:id="rId2"/>
    <p:sldLayoutId id="2147484313" r:id="rId3"/>
    <p:sldLayoutId id="2147484314" r:id="rId4"/>
    <p:sldLayoutId id="2147484315" r:id="rId5"/>
    <p:sldLayoutId id="2147484316" r:id="rId6"/>
    <p:sldLayoutId id="2147484317" r:id="rId7"/>
    <p:sldLayoutId id="2147484318" r:id="rId8"/>
    <p:sldLayoutId id="2147484319" r:id="rId9"/>
    <p:sldLayoutId id="2147484320" r:id="rId10"/>
    <p:sldLayoutId id="2147484321" r:id="rId11"/>
    <p:sldLayoutId id="2147484322" r:id="rId12"/>
    <p:sldLayoutId id="2147484323" r:id="rId13"/>
  </p:sldLayoutIdLst>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txStyles>
    <p:titleStyle>
      <a:lvl1pPr algn="ctr" rtl="0" eaLnBrk="0" fontAlgn="base" hangingPunct="0">
        <a:spcBef>
          <a:spcPct val="0"/>
        </a:spcBef>
        <a:spcAft>
          <a:spcPct val="0"/>
        </a:spcAft>
        <a:defRPr sz="3600">
          <a:solidFill>
            <a:srgbClr val="FFFF00"/>
          </a:solidFill>
          <a:latin typeface="+mj-lt"/>
          <a:ea typeface="ＭＳ Ｐゴシック" charset="0"/>
          <a:cs typeface="ＭＳ Ｐゴシック" charset="-128"/>
        </a:defRPr>
      </a:lvl1pPr>
      <a:lvl2pPr algn="ctr" rtl="0" eaLnBrk="0" fontAlgn="base" hangingPunct="0">
        <a:spcBef>
          <a:spcPct val="0"/>
        </a:spcBef>
        <a:spcAft>
          <a:spcPct val="0"/>
        </a:spcAft>
        <a:defRPr sz="3600">
          <a:solidFill>
            <a:srgbClr val="FFFF00"/>
          </a:solidFill>
          <a:latin typeface="Times New Roman" pitchFamily="18" charset="0"/>
          <a:ea typeface="ＭＳ Ｐゴシック" charset="0"/>
          <a:cs typeface="ＭＳ Ｐゴシック" charset="-128"/>
        </a:defRPr>
      </a:lvl2pPr>
      <a:lvl3pPr algn="ctr" rtl="0" eaLnBrk="0" fontAlgn="base" hangingPunct="0">
        <a:spcBef>
          <a:spcPct val="0"/>
        </a:spcBef>
        <a:spcAft>
          <a:spcPct val="0"/>
        </a:spcAft>
        <a:defRPr sz="3600">
          <a:solidFill>
            <a:srgbClr val="FFFF00"/>
          </a:solidFill>
          <a:latin typeface="Times New Roman" pitchFamily="18" charset="0"/>
          <a:ea typeface="ＭＳ Ｐゴシック" charset="0"/>
          <a:cs typeface="ＭＳ Ｐゴシック" charset="-128"/>
        </a:defRPr>
      </a:lvl3pPr>
      <a:lvl4pPr algn="ctr" rtl="0" eaLnBrk="0" fontAlgn="base" hangingPunct="0">
        <a:spcBef>
          <a:spcPct val="0"/>
        </a:spcBef>
        <a:spcAft>
          <a:spcPct val="0"/>
        </a:spcAft>
        <a:defRPr sz="3600">
          <a:solidFill>
            <a:srgbClr val="FFFF00"/>
          </a:solidFill>
          <a:latin typeface="Times New Roman" pitchFamily="18" charset="0"/>
          <a:ea typeface="ＭＳ Ｐゴシック" charset="0"/>
          <a:cs typeface="ＭＳ Ｐゴシック" charset="-128"/>
        </a:defRPr>
      </a:lvl4pPr>
      <a:lvl5pPr algn="ctr" rtl="0" eaLnBrk="0" fontAlgn="base" hangingPunct="0">
        <a:spcBef>
          <a:spcPct val="0"/>
        </a:spcBef>
        <a:spcAft>
          <a:spcPct val="0"/>
        </a:spcAft>
        <a:defRPr sz="3600">
          <a:solidFill>
            <a:srgbClr val="FFFF00"/>
          </a:solidFill>
          <a:latin typeface="Times New Roman" pitchFamily="18" charset="0"/>
          <a:ea typeface="ＭＳ Ｐゴシック" charset="0"/>
          <a:cs typeface="ＭＳ Ｐゴシック" charset="-128"/>
        </a:defRPr>
      </a:lvl5pPr>
      <a:lvl6pPr marL="457200" algn="ctr" rtl="0" fontAlgn="base">
        <a:spcBef>
          <a:spcPct val="0"/>
        </a:spcBef>
        <a:spcAft>
          <a:spcPct val="0"/>
        </a:spcAft>
        <a:defRPr sz="3600">
          <a:solidFill>
            <a:srgbClr val="FFFF00"/>
          </a:solidFill>
          <a:latin typeface="Times New Roman" pitchFamily="18" charset="0"/>
        </a:defRPr>
      </a:lvl6pPr>
      <a:lvl7pPr marL="914400" algn="ctr" rtl="0" fontAlgn="base">
        <a:spcBef>
          <a:spcPct val="0"/>
        </a:spcBef>
        <a:spcAft>
          <a:spcPct val="0"/>
        </a:spcAft>
        <a:defRPr sz="3600">
          <a:solidFill>
            <a:srgbClr val="FFFF00"/>
          </a:solidFill>
          <a:latin typeface="Times New Roman" pitchFamily="18" charset="0"/>
        </a:defRPr>
      </a:lvl7pPr>
      <a:lvl8pPr marL="1371600" algn="ctr" rtl="0" fontAlgn="base">
        <a:spcBef>
          <a:spcPct val="0"/>
        </a:spcBef>
        <a:spcAft>
          <a:spcPct val="0"/>
        </a:spcAft>
        <a:defRPr sz="3600">
          <a:solidFill>
            <a:srgbClr val="FFFF00"/>
          </a:solidFill>
          <a:latin typeface="Times New Roman" pitchFamily="18" charset="0"/>
        </a:defRPr>
      </a:lvl8pPr>
      <a:lvl9pPr marL="1828800" algn="ctr" rtl="0" fontAlgn="base">
        <a:spcBef>
          <a:spcPct val="0"/>
        </a:spcBef>
        <a:spcAft>
          <a:spcPct val="0"/>
        </a:spcAft>
        <a:defRPr sz="3600">
          <a:solidFill>
            <a:srgbClr val="FFFF00"/>
          </a:solidFill>
          <a:latin typeface="Times New Roman" pitchFamily="18" charset="0"/>
        </a:defRPr>
      </a:lvl9pPr>
    </p:titleStyle>
    <p:bodyStyle>
      <a:lvl1pPr marL="342900" indent="-342900" algn="l" rtl="0" eaLnBrk="0" fontAlgn="base" hangingPunct="0">
        <a:spcBef>
          <a:spcPct val="20000"/>
        </a:spcBef>
        <a:spcAft>
          <a:spcPct val="0"/>
        </a:spcAft>
        <a:buClr>
          <a:schemeClr val="tx2"/>
        </a:buClr>
        <a:buSzPct val="75000"/>
        <a:buFont typeface="Wingdings" charset="2"/>
        <a:buChar char="n"/>
        <a:defRPr sz="2800">
          <a:solidFill>
            <a:schemeClr val="tx1"/>
          </a:solidFill>
          <a:effectLst>
            <a:outerShdw blurRad="38100" dist="38100" dir="2700000" algn="tl">
              <a:srgbClr val="000000"/>
            </a:outerShdw>
          </a:effectLst>
          <a:latin typeface="+mn-lt"/>
          <a:ea typeface="ＭＳ Ｐゴシック" charset="0"/>
          <a:cs typeface="ＭＳ Ｐゴシック" charset="-128"/>
        </a:defRPr>
      </a:lvl1pPr>
      <a:lvl2pPr marL="742950" indent="-285750" algn="l" rtl="0" eaLnBrk="0" fontAlgn="base" hangingPunct="0">
        <a:spcBef>
          <a:spcPct val="20000"/>
        </a:spcBef>
        <a:spcAft>
          <a:spcPct val="0"/>
        </a:spcAft>
        <a:buClr>
          <a:schemeClr val="folHlink"/>
        </a:buClr>
        <a:buSzPct val="60000"/>
        <a:buFont typeface="Wingdings" charset="2"/>
        <a:buChar char="u"/>
        <a:defRPr sz="2800">
          <a:solidFill>
            <a:schemeClr val="tx1"/>
          </a:solidFill>
          <a:effectLst>
            <a:outerShdw blurRad="38100" dist="38100" dir="2700000" algn="tl">
              <a:srgbClr val="000000"/>
            </a:outerShdw>
          </a:effectLst>
          <a:latin typeface="+mn-lt"/>
          <a:ea typeface="ＭＳ Ｐゴシック" charset="0"/>
        </a:defRPr>
      </a:lvl2pPr>
      <a:lvl3pPr marL="1143000" indent="-228600" algn="l" rtl="0" eaLnBrk="0" fontAlgn="base" hangingPunct="0">
        <a:spcBef>
          <a:spcPct val="20000"/>
        </a:spcBef>
        <a:spcAft>
          <a:spcPct val="0"/>
        </a:spcAft>
        <a:buClr>
          <a:schemeClr val="tx2"/>
        </a:buClr>
        <a:buSzPct val="60000"/>
        <a:buFont typeface="Wingdings" charset="2"/>
        <a:buChar char="t"/>
        <a:defRPr sz="2800">
          <a:solidFill>
            <a:schemeClr val="tx1"/>
          </a:solidFill>
          <a:effectLst>
            <a:outerShdw blurRad="38100" dist="38100" dir="2700000" algn="tl">
              <a:srgbClr val="000000"/>
            </a:outerShdw>
          </a:effectLst>
          <a:latin typeface="+mn-lt"/>
          <a:ea typeface="ＭＳ Ｐゴシック" charset="0"/>
        </a:defRPr>
      </a:lvl3pPr>
      <a:lvl4pPr marL="1600200" indent="-228600" algn="l" rtl="0" eaLnBrk="0" fontAlgn="base" hangingPunct="0">
        <a:spcBef>
          <a:spcPct val="20000"/>
        </a:spcBef>
        <a:spcAft>
          <a:spcPct val="0"/>
        </a:spcAft>
        <a:buClr>
          <a:schemeClr val="tx1"/>
        </a:buClr>
        <a:buSzPct val="100000"/>
        <a:buChar char="•"/>
        <a:defRPr sz="2800">
          <a:solidFill>
            <a:schemeClr val="tx1"/>
          </a:solidFill>
          <a:effectLst>
            <a:outerShdw blurRad="38100" dist="38100" dir="2700000" algn="tl">
              <a:srgbClr val="000000"/>
            </a:outerShdw>
          </a:effectLst>
          <a:latin typeface="+mn-lt"/>
          <a:ea typeface="ＭＳ Ｐゴシック" charset="0"/>
        </a:defRPr>
      </a:lvl4pPr>
      <a:lvl5pPr marL="2057400" indent="-228600" algn="l" rtl="0" eaLnBrk="0" fontAlgn="base" hangingPunct="0">
        <a:spcBef>
          <a:spcPct val="20000"/>
        </a:spcBef>
        <a:spcAft>
          <a:spcPct val="0"/>
        </a:spcAft>
        <a:buClr>
          <a:schemeClr val="tx1"/>
        </a:buClr>
        <a:buSzPct val="100000"/>
        <a:buChar char="–"/>
        <a:defRPr sz="2800">
          <a:solidFill>
            <a:schemeClr val="tx1"/>
          </a:solidFill>
          <a:effectLst>
            <a:outerShdw blurRad="38100" dist="38100" dir="2700000" algn="tl">
              <a:srgbClr val="000000"/>
            </a:outerShdw>
          </a:effectLst>
          <a:latin typeface="+mn-lt"/>
          <a:ea typeface="ＭＳ Ｐゴシック" charset="0"/>
        </a:defRPr>
      </a:lvl5pPr>
      <a:lvl6pPr marL="2514600" indent="-228600" algn="l" rtl="0" fontAlgn="base">
        <a:spcBef>
          <a:spcPct val="20000"/>
        </a:spcBef>
        <a:spcAft>
          <a:spcPct val="0"/>
        </a:spcAft>
        <a:buClr>
          <a:schemeClr val="tx1"/>
        </a:buClr>
        <a:buSzPct val="100000"/>
        <a:buChar char="–"/>
        <a:defRPr sz="28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tx1"/>
        </a:buClr>
        <a:buSzPct val="100000"/>
        <a:buChar char="–"/>
        <a:defRPr sz="28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tx1"/>
        </a:buClr>
        <a:buSzPct val="100000"/>
        <a:buChar char="–"/>
        <a:defRPr sz="28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tx1"/>
        </a:buClr>
        <a:buSzPct val="100000"/>
        <a:buChar char="–"/>
        <a:defRPr sz="2800">
          <a:solidFill>
            <a:schemeClr val="tx1"/>
          </a:solidFill>
          <a:effectLst>
            <a:outerShdw blurRad="38100" dist="38100" dir="2700000" algn="tl">
              <a:srgbClr val="00000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1" descr="RTP_SlideBackground-YiR_v3fr-bulleted.png"/>
          <p:cNvPicPr>
            <a:picLocks noChangeAspect="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Rectangle 2"/>
          <p:cNvSpPr>
            <a:spLocks noGrp="1" noChangeArrowheads="1"/>
          </p:cNvSpPr>
          <p:nvPr>
            <p:ph type="title"/>
          </p:nvPr>
        </p:nvSpPr>
        <p:spPr bwMode="auto">
          <a:xfrm>
            <a:off x="685800" y="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8" name="Rectangle 3"/>
          <p:cNvSpPr>
            <a:spLocks noGrp="1" noChangeArrowheads="1"/>
          </p:cNvSpPr>
          <p:nvPr>
            <p:ph type="body" idx="1"/>
          </p:nvPr>
        </p:nvSpPr>
        <p:spPr bwMode="auto">
          <a:xfrm>
            <a:off x="685800" y="1462088"/>
            <a:ext cx="7772400" cy="5027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 bg1="lt1" tx1="dk1" bg2="lt2" tx2="dk2" accent1="accent1" accent2="accent2" accent3="accent3" accent4="accent4" accent5="accent5" accent6="accent6" hlink="hlink" folHlink="folHlink"/>
  <p:sldLayoutIdLst>
    <p:sldLayoutId id="2147484325" r:id="rId1"/>
    <p:sldLayoutId id="2147484326" r:id="rId2"/>
    <p:sldLayoutId id="2147484327" r:id="rId3"/>
    <p:sldLayoutId id="2147484328" r:id="rId4"/>
    <p:sldLayoutId id="2147484329" r:id="rId5"/>
    <p:sldLayoutId id="2147484330" r:id="rId6"/>
    <p:sldLayoutId id="2147484331" r:id="rId7"/>
    <p:sldLayoutId id="2147484332" r:id="rId8"/>
    <p:sldLayoutId id="2147484333" r:id="rId9"/>
    <p:sldLayoutId id="2147484334" r:id="rId10"/>
    <p:sldLayoutId id="2147484335" r:id="rId11"/>
  </p:sldLayoutIdLst>
  <p:transition xmlns:p14="http://schemas.microsoft.com/office/powerpoint/2010/main" advClick="0"/>
  <p:txStyles>
    <p:titleStyle>
      <a:lvl1pPr algn="l" rtl="0" eaLnBrk="0" fontAlgn="base" hangingPunct="0">
        <a:spcBef>
          <a:spcPct val="0"/>
        </a:spcBef>
        <a:spcAft>
          <a:spcPct val="0"/>
        </a:spcAft>
        <a:defRPr sz="2600" b="1">
          <a:solidFill>
            <a:srgbClr val="BBE0E3"/>
          </a:solidFill>
          <a:latin typeface="+mj-lt"/>
          <a:ea typeface="+mj-ea"/>
          <a:cs typeface="+mj-cs"/>
        </a:defRPr>
      </a:lvl1pPr>
      <a:lvl2pPr algn="l" rtl="0" eaLnBrk="0" fontAlgn="base" hangingPunct="0">
        <a:spcBef>
          <a:spcPct val="0"/>
        </a:spcBef>
        <a:spcAft>
          <a:spcPct val="0"/>
        </a:spcAft>
        <a:defRPr sz="2600" b="1">
          <a:solidFill>
            <a:srgbClr val="BBE0E3"/>
          </a:solidFill>
          <a:latin typeface="Arial" charset="0"/>
          <a:ea typeface="ＭＳ Ｐゴシック" charset="0"/>
          <a:cs typeface="ＭＳ Ｐゴシック" charset="0"/>
        </a:defRPr>
      </a:lvl2pPr>
      <a:lvl3pPr algn="l" rtl="0" eaLnBrk="0" fontAlgn="base" hangingPunct="0">
        <a:spcBef>
          <a:spcPct val="0"/>
        </a:spcBef>
        <a:spcAft>
          <a:spcPct val="0"/>
        </a:spcAft>
        <a:defRPr sz="2600" b="1">
          <a:solidFill>
            <a:srgbClr val="BBE0E3"/>
          </a:solidFill>
          <a:latin typeface="Arial" charset="0"/>
          <a:ea typeface="ＭＳ Ｐゴシック" charset="0"/>
          <a:cs typeface="ＭＳ Ｐゴシック" charset="0"/>
        </a:defRPr>
      </a:lvl3pPr>
      <a:lvl4pPr algn="l" rtl="0" eaLnBrk="0" fontAlgn="base" hangingPunct="0">
        <a:spcBef>
          <a:spcPct val="0"/>
        </a:spcBef>
        <a:spcAft>
          <a:spcPct val="0"/>
        </a:spcAft>
        <a:defRPr sz="2600" b="1">
          <a:solidFill>
            <a:srgbClr val="BBE0E3"/>
          </a:solidFill>
          <a:latin typeface="Arial" charset="0"/>
          <a:ea typeface="ＭＳ Ｐゴシック" charset="0"/>
          <a:cs typeface="ＭＳ Ｐゴシック" charset="0"/>
        </a:defRPr>
      </a:lvl4pPr>
      <a:lvl5pPr algn="l" rtl="0" eaLnBrk="0" fontAlgn="base" hangingPunct="0">
        <a:spcBef>
          <a:spcPct val="0"/>
        </a:spcBef>
        <a:spcAft>
          <a:spcPct val="0"/>
        </a:spcAft>
        <a:defRPr sz="2600" b="1">
          <a:solidFill>
            <a:srgbClr val="BBE0E3"/>
          </a:solidFill>
          <a:latin typeface="Arial" charset="0"/>
          <a:ea typeface="ＭＳ Ｐゴシック" charset="0"/>
          <a:cs typeface="ＭＳ Ｐゴシック" charset="0"/>
        </a:defRPr>
      </a:lvl5pPr>
      <a:lvl6pPr marL="457200" algn="l" rtl="0" fontAlgn="base">
        <a:spcBef>
          <a:spcPct val="0"/>
        </a:spcBef>
        <a:spcAft>
          <a:spcPct val="0"/>
        </a:spcAft>
        <a:defRPr sz="2600" b="1">
          <a:solidFill>
            <a:srgbClr val="EFC53D"/>
          </a:solidFill>
          <a:latin typeface="Arial" charset="0"/>
          <a:ea typeface="ＭＳ Ｐゴシック" charset="0"/>
          <a:cs typeface="ＭＳ Ｐゴシック" charset="0"/>
        </a:defRPr>
      </a:lvl6pPr>
      <a:lvl7pPr marL="914400" algn="l" rtl="0" fontAlgn="base">
        <a:spcBef>
          <a:spcPct val="0"/>
        </a:spcBef>
        <a:spcAft>
          <a:spcPct val="0"/>
        </a:spcAft>
        <a:defRPr sz="2600" b="1">
          <a:solidFill>
            <a:srgbClr val="EFC53D"/>
          </a:solidFill>
          <a:latin typeface="Arial" charset="0"/>
          <a:ea typeface="ＭＳ Ｐゴシック" charset="0"/>
          <a:cs typeface="ＭＳ Ｐゴシック" charset="0"/>
        </a:defRPr>
      </a:lvl7pPr>
      <a:lvl8pPr marL="1371600" algn="l" rtl="0" fontAlgn="base">
        <a:spcBef>
          <a:spcPct val="0"/>
        </a:spcBef>
        <a:spcAft>
          <a:spcPct val="0"/>
        </a:spcAft>
        <a:defRPr sz="2600" b="1">
          <a:solidFill>
            <a:srgbClr val="EFC53D"/>
          </a:solidFill>
          <a:latin typeface="Arial" charset="0"/>
          <a:ea typeface="ＭＳ Ｐゴシック" charset="0"/>
          <a:cs typeface="ＭＳ Ｐゴシック" charset="0"/>
        </a:defRPr>
      </a:lvl8pPr>
      <a:lvl9pPr marL="1828800" algn="l" rtl="0" fontAlgn="base">
        <a:spcBef>
          <a:spcPct val="0"/>
        </a:spcBef>
        <a:spcAft>
          <a:spcPct val="0"/>
        </a:spcAft>
        <a:defRPr sz="2600" b="1">
          <a:solidFill>
            <a:srgbClr val="EFC53D"/>
          </a:solidFill>
          <a:latin typeface="Arial" charset="0"/>
          <a:ea typeface="ＭＳ Ｐゴシック" charset="0"/>
          <a:cs typeface="ＭＳ Ｐゴシック" charset="0"/>
        </a:defRPr>
      </a:lvl9pPr>
    </p:titleStyle>
    <p:bodyStyle>
      <a:lvl1pPr marL="342900" indent="-342900" algn="l" rtl="0" eaLnBrk="0" fontAlgn="base" hangingPunct="0">
        <a:spcBef>
          <a:spcPct val="20000"/>
        </a:spcBef>
        <a:spcAft>
          <a:spcPct val="0"/>
        </a:spcAft>
        <a:buChar char="•"/>
        <a:defRPr sz="2500">
          <a:solidFill>
            <a:schemeClr val="bg1"/>
          </a:solidFill>
          <a:latin typeface="+mn-lt"/>
          <a:ea typeface="+mn-ea"/>
          <a:cs typeface="+mn-cs"/>
        </a:defRPr>
      </a:lvl1pPr>
      <a:lvl2pPr marL="742950" indent="-285750" algn="l" rtl="0" eaLnBrk="0" fontAlgn="base" hangingPunct="0">
        <a:spcBef>
          <a:spcPct val="20000"/>
        </a:spcBef>
        <a:spcAft>
          <a:spcPct val="0"/>
        </a:spcAft>
        <a:buChar char="–"/>
        <a:defRPr sz="2500">
          <a:solidFill>
            <a:schemeClr val="bg1"/>
          </a:solidFill>
          <a:latin typeface="+mn-lt"/>
          <a:ea typeface="+mn-ea"/>
        </a:defRPr>
      </a:lvl2pPr>
      <a:lvl3pPr marL="1143000" indent="-228600" algn="l" rtl="0" eaLnBrk="0" fontAlgn="base" hangingPunct="0">
        <a:spcBef>
          <a:spcPct val="20000"/>
        </a:spcBef>
        <a:spcAft>
          <a:spcPct val="0"/>
        </a:spcAft>
        <a:buChar char="•"/>
        <a:defRPr sz="2500">
          <a:solidFill>
            <a:schemeClr val="bg1"/>
          </a:solidFill>
          <a:latin typeface="+mn-lt"/>
          <a:ea typeface="+mn-ea"/>
        </a:defRPr>
      </a:lvl3pPr>
      <a:lvl4pPr marL="1600200" indent="-228600" algn="l" rtl="0" eaLnBrk="0" fontAlgn="base" hangingPunct="0">
        <a:spcBef>
          <a:spcPct val="20000"/>
        </a:spcBef>
        <a:spcAft>
          <a:spcPct val="0"/>
        </a:spcAft>
        <a:buChar char="–"/>
        <a:defRPr sz="2500">
          <a:solidFill>
            <a:schemeClr val="bg1"/>
          </a:solidFill>
          <a:latin typeface="+mn-lt"/>
          <a:ea typeface="+mn-ea"/>
        </a:defRPr>
      </a:lvl4pPr>
      <a:lvl5pPr marL="2057400" indent="-228600" algn="l" rtl="0" eaLnBrk="0" fontAlgn="base" hangingPunct="0">
        <a:spcBef>
          <a:spcPct val="20000"/>
        </a:spcBef>
        <a:spcAft>
          <a:spcPct val="0"/>
        </a:spcAft>
        <a:buChar char="»"/>
        <a:defRPr sz="2500">
          <a:solidFill>
            <a:schemeClr val="bg1"/>
          </a:solidFill>
          <a:latin typeface="+mn-lt"/>
          <a:ea typeface="+mn-ea"/>
        </a:defRPr>
      </a:lvl5pPr>
      <a:lvl6pPr marL="2514600" indent="-228600" algn="l" rtl="0" fontAlgn="base">
        <a:spcBef>
          <a:spcPct val="20000"/>
        </a:spcBef>
        <a:spcAft>
          <a:spcPct val="0"/>
        </a:spcAft>
        <a:buChar char="»"/>
        <a:defRPr sz="2500">
          <a:solidFill>
            <a:schemeClr val="bg1"/>
          </a:solidFill>
          <a:latin typeface="+mn-lt"/>
          <a:ea typeface="+mn-ea"/>
        </a:defRPr>
      </a:lvl6pPr>
      <a:lvl7pPr marL="2971800" indent="-228600" algn="l" rtl="0" fontAlgn="base">
        <a:spcBef>
          <a:spcPct val="20000"/>
        </a:spcBef>
        <a:spcAft>
          <a:spcPct val="0"/>
        </a:spcAft>
        <a:buChar char="»"/>
        <a:defRPr sz="2500">
          <a:solidFill>
            <a:schemeClr val="bg1"/>
          </a:solidFill>
          <a:latin typeface="+mn-lt"/>
          <a:ea typeface="+mn-ea"/>
        </a:defRPr>
      </a:lvl7pPr>
      <a:lvl8pPr marL="3429000" indent="-228600" algn="l" rtl="0" fontAlgn="base">
        <a:spcBef>
          <a:spcPct val="20000"/>
        </a:spcBef>
        <a:spcAft>
          <a:spcPct val="0"/>
        </a:spcAft>
        <a:buChar char="»"/>
        <a:defRPr sz="2500">
          <a:solidFill>
            <a:schemeClr val="bg1"/>
          </a:solidFill>
          <a:latin typeface="+mn-lt"/>
          <a:ea typeface="+mn-ea"/>
        </a:defRPr>
      </a:lvl8pPr>
      <a:lvl9pPr marL="3886200" indent="-228600" algn="l" rtl="0" fontAlgn="base">
        <a:spcBef>
          <a:spcPct val="20000"/>
        </a:spcBef>
        <a:spcAft>
          <a:spcPct val="0"/>
        </a:spcAft>
        <a:buChar char="»"/>
        <a:defRPr sz="2500">
          <a:solidFill>
            <a:schemeClr val="bg1"/>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39.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0.xml"/><Relationship Id="rId3" Type="http://schemas.openxmlformats.org/officeDocument/2006/relationships/image" Target="../media/image5.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19.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19.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31.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31.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31.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39.xml"/><Relationship Id="rId2" Type="http://schemas.openxmlformats.org/officeDocument/2006/relationships/notesSlide" Target="../notesSlides/notesSlide22.xml"/><Relationship Id="rId3" Type="http://schemas.openxmlformats.org/officeDocument/2006/relationships/chart" Target="../charts/char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39.xml"/><Relationship Id="rId2" Type="http://schemas.openxmlformats.org/officeDocument/2006/relationships/notesSlide" Target="../notesSlides/notesSlide23.xml"/><Relationship Id="rId3" Type="http://schemas.openxmlformats.org/officeDocument/2006/relationships/image" Target="../media/image6.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39.xml"/><Relationship Id="rId2" Type="http://schemas.openxmlformats.org/officeDocument/2006/relationships/notesSlide" Target="../notesSlides/notesSlide24.xml"/><Relationship Id="rId3" Type="http://schemas.openxmlformats.org/officeDocument/2006/relationships/chart" Target="../charts/char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39.xml"/><Relationship Id="rId2" Type="http://schemas.openxmlformats.org/officeDocument/2006/relationships/notesSlide" Target="../notesSlides/notesSlide25.xml"/><Relationship Id="rId3" Type="http://schemas.openxmlformats.org/officeDocument/2006/relationships/image" Target="../media/image7.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39.xml"/><Relationship Id="rId2" Type="http://schemas.openxmlformats.org/officeDocument/2006/relationships/notesSlide" Target="../notesSlides/notesSlide26.xml"/><Relationship Id="rId3" Type="http://schemas.openxmlformats.org/officeDocument/2006/relationships/chart" Target="../charts/chart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39.xml"/><Relationship Id="rId2" Type="http://schemas.openxmlformats.org/officeDocument/2006/relationships/notesSlide" Target="../notesSlides/notesSlide27.xml"/><Relationship Id="rId3" Type="http://schemas.openxmlformats.org/officeDocument/2006/relationships/chart" Target="../charts/char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39.xml"/><Relationship Id="rId2" Type="http://schemas.openxmlformats.org/officeDocument/2006/relationships/notesSlide" Target="../notesSlides/notesSlide3.xml"/><Relationship Id="rId3" Type="http://schemas.openxmlformats.org/officeDocument/2006/relationships/chart" Target="../charts/char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39.xml"/><Relationship Id="rId2" Type="http://schemas.openxmlformats.org/officeDocument/2006/relationships/notesSlide" Target="../notesSlides/notesSlide4.xml"/><Relationship Id="rId3" Type="http://schemas.openxmlformats.org/officeDocument/2006/relationships/image" Target="../media/image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6.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9.xml"/><Relationship Id="rId3"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Content Placeholder 2"/>
          <p:cNvSpPr txBox="1">
            <a:spLocks/>
          </p:cNvSpPr>
          <p:nvPr/>
        </p:nvSpPr>
        <p:spPr bwMode="auto">
          <a:xfrm>
            <a:off x="381000" y="1327150"/>
            <a:ext cx="8266113" cy="4144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449263">
              <a:defRPr sz="2400">
                <a:solidFill>
                  <a:schemeClr val="tx1"/>
                </a:solidFill>
                <a:latin typeface="Arial" charset="0"/>
                <a:ea typeface="ＭＳ Ｐゴシック" charset="0"/>
                <a:cs typeface="ＭＳ Ｐゴシック" charset="0"/>
              </a:defRPr>
            </a:lvl1pPr>
            <a:lvl2pPr marL="742950" indent="-285750" defTabSz="449263">
              <a:defRPr sz="2400">
                <a:solidFill>
                  <a:schemeClr val="tx1"/>
                </a:solidFill>
                <a:latin typeface="Arial" charset="0"/>
                <a:ea typeface="ＭＳ Ｐゴシック" charset="0"/>
              </a:defRPr>
            </a:lvl2pPr>
            <a:lvl3pPr marL="1143000" indent="-228600" defTabSz="449263">
              <a:defRPr sz="2400">
                <a:solidFill>
                  <a:schemeClr val="tx1"/>
                </a:solidFill>
                <a:latin typeface="Arial" charset="0"/>
                <a:ea typeface="ＭＳ Ｐゴシック" charset="0"/>
              </a:defRPr>
            </a:lvl3pPr>
            <a:lvl4pPr marL="1600200" indent="-228600" defTabSz="449263">
              <a:defRPr sz="2400">
                <a:solidFill>
                  <a:schemeClr val="tx1"/>
                </a:solidFill>
                <a:latin typeface="Arial" charset="0"/>
                <a:ea typeface="ＭＳ Ｐゴシック" charset="0"/>
              </a:defRPr>
            </a:lvl4pPr>
            <a:lvl5pPr marL="2057400" indent="-228600" defTabSz="449263">
              <a:defRPr sz="2400">
                <a:solidFill>
                  <a:schemeClr val="tx1"/>
                </a:solidFill>
                <a:latin typeface="Arial" charset="0"/>
                <a:ea typeface="ＭＳ Ｐゴシック" charset="0"/>
              </a:defRPr>
            </a:lvl5pPr>
            <a:lvl6pPr marL="2514600" indent="-228600" defTabSz="449263" eaLnBrk="0" fontAlgn="base" hangingPunct="0">
              <a:spcBef>
                <a:spcPct val="0"/>
              </a:spcBef>
              <a:spcAft>
                <a:spcPct val="0"/>
              </a:spcAft>
              <a:defRPr sz="2400">
                <a:solidFill>
                  <a:schemeClr val="tx1"/>
                </a:solidFill>
                <a:latin typeface="Arial" charset="0"/>
                <a:ea typeface="ＭＳ Ｐゴシック" charset="0"/>
              </a:defRPr>
            </a:lvl6pPr>
            <a:lvl7pPr marL="2971800" indent="-228600" defTabSz="449263" eaLnBrk="0" fontAlgn="base" hangingPunct="0">
              <a:spcBef>
                <a:spcPct val="0"/>
              </a:spcBef>
              <a:spcAft>
                <a:spcPct val="0"/>
              </a:spcAft>
              <a:defRPr sz="2400">
                <a:solidFill>
                  <a:schemeClr val="tx1"/>
                </a:solidFill>
                <a:latin typeface="Arial" charset="0"/>
                <a:ea typeface="ＭＳ Ｐゴシック" charset="0"/>
              </a:defRPr>
            </a:lvl7pPr>
            <a:lvl8pPr marL="3429000" indent="-228600" defTabSz="449263" eaLnBrk="0" fontAlgn="base" hangingPunct="0">
              <a:spcBef>
                <a:spcPct val="0"/>
              </a:spcBef>
              <a:spcAft>
                <a:spcPct val="0"/>
              </a:spcAft>
              <a:defRPr sz="2400">
                <a:solidFill>
                  <a:schemeClr val="tx1"/>
                </a:solidFill>
                <a:latin typeface="Arial" charset="0"/>
                <a:ea typeface="ＭＳ Ｐゴシック" charset="0"/>
              </a:defRPr>
            </a:lvl8pPr>
            <a:lvl9pPr marL="3886200" indent="-228600" defTabSz="449263" eaLnBrk="0" fontAlgn="base" hangingPunct="0">
              <a:spcBef>
                <a:spcPct val="0"/>
              </a:spcBef>
              <a:spcAft>
                <a:spcPct val="0"/>
              </a:spcAft>
              <a:defRPr sz="2400">
                <a:solidFill>
                  <a:schemeClr val="tx1"/>
                </a:solidFill>
                <a:latin typeface="Arial" charset="0"/>
                <a:ea typeface="ＭＳ Ｐゴシック" charset="0"/>
              </a:defRPr>
            </a:lvl9pPr>
          </a:lstStyle>
          <a:p>
            <a:pPr algn="ctr">
              <a:spcBef>
                <a:spcPts val="800"/>
              </a:spcBef>
              <a:buClr>
                <a:srgbClr val="000000"/>
              </a:buClr>
              <a:buSzPct val="100000"/>
              <a:buFont typeface="Times New Roman" charset="0"/>
              <a:buNone/>
            </a:pPr>
            <a:r>
              <a:rPr lang="en-US" sz="2600" b="1">
                <a:cs typeface="Arial" charset="0"/>
              </a:rPr>
              <a:t>Please note, these are the actual video-recorded proceedings from the live CME event and may include the use of trade names and other raw, unedited content. Select slides from the original presentation are omitted where Research To Practice was unable to obtain permission from the publication source and/or author. Links to view the actual reference materials have been provided for your use in place of any omitted slides.</a:t>
            </a:r>
          </a:p>
        </p:txBody>
      </p:sp>
    </p:spTree>
    <p:extLst>
      <p:ext uri="{BB962C8B-B14F-4D97-AF65-F5344CB8AC3E}">
        <p14:creationId xmlns:p14="http://schemas.microsoft.com/office/powerpoint/2010/main" val="3043746916"/>
      </p:ext>
    </p:extLst>
  </p:cSld>
  <p:clrMapOvr>
    <a:masterClrMapping/>
  </p:clrMapOvr>
  <p:transition xmlns:p14="http://schemas.microsoft.com/office/powerpoint/2010/main" advClick="0"/>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8" descr="Fuchs_REGARD_PFS_curve.png"/>
          <p:cNvPicPr>
            <a:picLocks noChangeAspect="1"/>
          </p:cNvPicPr>
          <p:nvPr/>
        </p:nvPicPr>
        <p:blipFill>
          <a:blip r:embed="rId3"/>
          <a:stretch>
            <a:fillRect/>
          </a:stretch>
        </p:blipFill>
        <p:spPr>
          <a:xfrm>
            <a:off x="636398" y="1814273"/>
            <a:ext cx="8202802" cy="4129327"/>
          </a:xfrm>
          <a:prstGeom prst="rect">
            <a:avLst/>
          </a:prstGeom>
        </p:spPr>
      </p:pic>
      <p:sp>
        <p:nvSpPr>
          <p:cNvPr id="4" name="Rectangle 4"/>
          <p:cNvSpPr>
            <a:spLocks noChangeArrowheads="1"/>
          </p:cNvSpPr>
          <p:nvPr/>
        </p:nvSpPr>
        <p:spPr bwMode="auto">
          <a:xfrm>
            <a:off x="228600" y="76200"/>
            <a:ext cx="8686800" cy="1143000"/>
          </a:xfrm>
          <a:prstGeom prst="rect">
            <a:avLst/>
          </a:prstGeom>
          <a:noFill/>
          <a:ln w="12700">
            <a:noFill/>
            <a:miter lim="800000"/>
            <a:headEnd/>
            <a:tailEnd/>
          </a:ln>
        </p:spPr>
        <p:txBody>
          <a:bodyPr lIns="90488" tIns="44450" rIns="90488" bIns="44450" anchor="ctr"/>
          <a:lstStyle/>
          <a:p>
            <a:pPr algn="ctr" eaLnBrk="0" hangingPunct="0"/>
            <a:r>
              <a:rPr lang="en-US" sz="3200" dirty="0" smtClean="0">
                <a:solidFill>
                  <a:srgbClr val="FFFF00"/>
                </a:solidFill>
              </a:rPr>
              <a:t>REGARD: Progression-Free Survival</a:t>
            </a:r>
            <a:endParaRPr lang="en-US" sz="3200" dirty="0">
              <a:solidFill>
                <a:srgbClr val="FFFF00"/>
              </a:solidFill>
            </a:endParaRPr>
          </a:p>
        </p:txBody>
      </p:sp>
      <p:sp>
        <p:nvSpPr>
          <p:cNvPr id="5" name="Line 18"/>
          <p:cNvSpPr>
            <a:spLocks noChangeShapeType="1"/>
          </p:cNvSpPr>
          <p:nvPr/>
        </p:nvSpPr>
        <p:spPr bwMode="auto">
          <a:xfrm>
            <a:off x="6032500" y="3703001"/>
            <a:ext cx="849313"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lIns="54000" tIns="46800" rIns="54000" bIns="46800" anchor="ctr"/>
          <a:lstStyle/>
          <a:p>
            <a:pPr defTabSz="457200"/>
            <a:endParaRPr lang="en-US" dirty="0">
              <a:solidFill>
                <a:prstClr val="black"/>
              </a:solidFill>
              <a:latin typeface="Arial" charset="0"/>
            </a:endParaRPr>
          </a:p>
        </p:txBody>
      </p:sp>
      <p:sp>
        <p:nvSpPr>
          <p:cNvPr id="6" name="Line 19"/>
          <p:cNvSpPr>
            <a:spLocks noChangeShapeType="1"/>
          </p:cNvSpPr>
          <p:nvPr/>
        </p:nvSpPr>
        <p:spPr bwMode="auto">
          <a:xfrm>
            <a:off x="6881813" y="3703001"/>
            <a:ext cx="538162"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lIns="54000" tIns="46800" rIns="54000" bIns="46800" anchor="ctr"/>
          <a:lstStyle/>
          <a:p>
            <a:pPr defTabSz="457200"/>
            <a:endParaRPr lang="en-US" dirty="0">
              <a:solidFill>
                <a:prstClr val="black"/>
              </a:solidFill>
              <a:latin typeface="Arial" charset="0"/>
            </a:endParaRPr>
          </a:p>
        </p:txBody>
      </p:sp>
      <p:sp>
        <p:nvSpPr>
          <p:cNvPr id="7" name="Line 20"/>
          <p:cNvSpPr>
            <a:spLocks noChangeShapeType="1"/>
          </p:cNvSpPr>
          <p:nvPr/>
        </p:nvSpPr>
        <p:spPr bwMode="auto">
          <a:xfrm>
            <a:off x="7648575" y="3703001"/>
            <a:ext cx="111760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lIns="54000" tIns="46800" rIns="54000" bIns="46800" anchor="ctr"/>
          <a:lstStyle/>
          <a:p>
            <a:pPr defTabSz="457200"/>
            <a:endParaRPr lang="en-US" dirty="0">
              <a:solidFill>
                <a:prstClr val="black"/>
              </a:solidFill>
              <a:latin typeface="Arial" charset="0"/>
            </a:endParaRPr>
          </a:p>
        </p:txBody>
      </p:sp>
      <p:graphicFrame>
        <p:nvGraphicFramePr>
          <p:cNvPr id="8" name="Group 139"/>
          <p:cNvGraphicFramePr>
            <a:graphicFrameLocks noGrp="1"/>
          </p:cNvGraphicFramePr>
          <p:nvPr>
            <p:extLst>
              <p:ext uri="{D42A27DB-BD31-4B8C-83A1-F6EECF244321}">
                <p14:modId xmlns:p14="http://schemas.microsoft.com/office/powerpoint/2010/main" val="511539936"/>
              </p:ext>
            </p:extLst>
          </p:nvPr>
        </p:nvGraphicFramePr>
        <p:xfrm>
          <a:off x="2971800" y="1935799"/>
          <a:ext cx="5689254" cy="1262413"/>
        </p:xfrm>
        <a:graphic>
          <a:graphicData uri="http://schemas.openxmlformats.org/drawingml/2006/table">
            <a:tbl>
              <a:tblPr/>
              <a:tblGrid>
                <a:gridCol w="2057400"/>
                <a:gridCol w="1850555"/>
                <a:gridCol w="1781299"/>
              </a:tblGrid>
              <a:tr h="341450">
                <a:tc>
                  <a:txBody>
                    <a:bodyPr/>
                    <a:lstStyle/>
                    <a:p>
                      <a:pPr marL="0" marR="0" lvl="0" indent="0" algn="l" defTabSz="914400" rtl="0" eaLnBrk="1" fontAlgn="base" latinLnBrk="0" hangingPunct="1">
                        <a:lnSpc>
                          <a:spcPct val="100000"/>
                        </a:lnSpc>
                        <a:spcBef>
                          <a:spcPct val="15000"/>
                        </a:spcBef>
                        <a:spcAft>
                          <a:spcPct val="15000"/>
                        </a:spcAft>
                        <a:buClr>
                          <a:srgbClr val="FF8000"/>
                        </a:buClr>
                        <a:buSzTx/>
                        <a:buFontTx/>
                        <a:buNone/>
                        <a:tabLst/>
                      </a:pPr>
                      <a:endParaRPr kumimoji="0" lang="en-GB" altLang="ja-JP" sz="1400" b="1" i="0" u="none" strike="noStrike" cap="none" normalizeH="0" baseline="0" dirty="0" smtClean="0">
                        <a:ln>
                          <a:noFill/>
                        </a:ln>
                        <a:solidFill>
                          <a:schemeClr val="tx1"/>
                        </a:solidFill>
                        <a:effectLst/>
                        <a:latin typeface="Arial" pitchFamily="34" charset="0"/>
                        <a:ea typeface="ＭＳ Ｐゴシック" pitchFamily="34" charset="-128"/>
                      </a:endParaRPr>
                    </a:p>
                  </a:txBody>
                  <a:tcPr marL="54000" marR="54000" marT="46814" marB="46814" anchor="b" horzOverflow="overflow">
                    <a:lnL w="9525" cap="flat" cmpd="sng" algn="ctr">
                      <a:solidFill>
                        <a:srgbClr val="BFBFBF"/>
                      </a:solidFill>
                      <a:prstDash val="solid"/>
                      <a:round/>
                      <a:headEnd type="none" w="med" len="med"/>
                      <a:tailEnd type="none" w="med" len="med"/>
                    </a:lnL>
                    <a:lnR w="9525" cap="flat" cmpd="sng" algn="ctr">
                      <a:solidFill>
                        <a:srgbClr val="BFBFBF"/>
                      </a:solidFill>
                      <a:prstDash val="solid"/>
                      <a:round/>
                      <a:headEnd type="none" w="med" len="med"/>
                      <a:tailEnd type="none" w="med" len="med"/>
                    </a:lnR>
                    <a:lnT w="9525" cap="flat" cmpd="sng" algn="ctr">
                      <a:solidFill>
                        <a:srgbClr val="BFBFBF"/>
                      </a:solidFill>
                      <a:prstDash val="solid"/>
                      <a:round/>
                      <a:headEnd type="none" w="med" len="med"/>
                      <a:tailEnd type="none" w="med" len="med"/>
                    </a:lnT>
                    <a:lnB w="9525" cap="flat" cmpd="sng" algn="ctr">
                      <a:solidFill>
                        <a:srgbClr val="BFBFBF"/>
                      </a:solidFill>
                      <a:prstDash val="solid"/>
                      <a:round/>
                      <a:headEnd type="none" w="med" len="med"/>
                      <a:tailEnd type="none" w="med" len="med"/>
                    </a:lnB>
                    <a:lnTlToBr>
                      <a:noFill/>
                    </a:lnTlToBr>
                    <a:lnBlToTr>
                      <a:noFill/>
                    </a:lnBlToTr>
                    <a:solidFill>
                      <a:srgbClr val="642566"/>
                    </a:solidFill>
                  </a:tcPr>
                </a:tc>
                <a:tc>
                  <a:txBody>
                    <a:bodyPr/>
                    <a:lstStyle/>
                    <a:p>
                      <a:pPr marL="0" marR="0" lvl="0" indent="0" algn="ctr" defTabSz="914400" rtl="0" eaLnBrk="1" fontAlgn="base" latinLnBrk="0" hangingPunct="1">
                        <a:lnSpc>
                          <a:spcPct val="100000"/>
                        </a:lnSpc>
                        <a:spcBef>
                          <a:spcPct val="15000"/>
                        </a:spcBef>
                        <a:spcAft>
                          <a:spcPct val="15000"/>
                        </a:spcAft>
                        <a:buClr>
                          <a:srgbClr val="FF8000"/>
                        </a:buClr>
                        <a:buSzTx/>
                        <a:buFontTx/>
                        <a:buNone/>
                        <a:tabLst/>
                      </a:pPr>
                      <a:r>
                        <a:rPr kumimoji="0" lang="en-GB" altLang="ja-JP" sz="1400" b="1" i="0" u="none" strike="noStrike" cap="none" normalizeH="0" baseline="0" dirty="0" err="1" smtClean="0">
                          <a:ln>
                            <a:noFill/>
                          </a:ln>
                          <a:solidFill>
                            <a:schemeClr val="tx1"/>
                          </a:solidFill>
                          <a:effectLst/>
                          <a:latin typeface="Arial" pitchFamily="34" charset="0"/>
                          <a:ea typeface="ＭＳ Ｐゴシック" pitchFamily="34" charset="-128"/>
                        </a:rPr>
                        <a:t>Ramucirumab</a:t>
                      </a:r>
                      <a:endParaRPr kumimoji="0" lang="en-GB" altLang="ja-JP" sz="1400" b="1" i="0" u="none" strike="noStrike" cap="none" normalizeH="0" baseline="0" dirty="0" smtClean="0">
                        <a:ln>
                          <a:noFill/>
                        </a:ln>
                        <a:solidFill>
                          <a:schemeClr val="tx1"/>
                        </a:solidFill>
                        <a:effectLst/>
                        <a:latin typeface="Arial" pitchFamily="34" charset="0"/>
                        <a:ea typeface="ＭＳ Ｐゴシック" pitchFamily="34" charset="-128"/>
                      </a:endParaRPr>
                    </a:p>
                  </a:txBody>
                  <a:tcPr marL="54000" marR="54000" marT="46814" marB="46814" anchor="ctr" horzOverflow="overflow">
                    <a:lnL w="9525" cap="flat" cmpd="sng" algn="ctr">
                      <a:solidFill>
                        <a:srgbClr val="BFBFBF"/>
                      </a:solidFill>
                      <a:prstDash val="solid"/>
                      <a:round/>
                      <a:headEnd type="none" w="med" len="med"/>
                      <a:tailEnd type="none" w="med" len="med"/>
                    </a:lnL>
                    <a:lnR w="9525" cap="flat" cmpd="sng" algn="ctr">
                      <a:solidFill>
                        <a:srgbClr val="BFBFBF"/>
                      </a:solidFill>
                      <a:prstDash val="solid"/>
                      <a:round/>
                      <a:headEnd type="none" w="med" len="med"/>
                      <a:tailEnd type="none" w="med" len="med"/>
                    </a:lnR>
                    <a:lnT w="9525" cap="flat" cmpd="sng" algn="ctr">
                      <a:solidFill>
                        <a:srgbClr val="BFBFBF"/>
                      </a:solidFill>
                      <a:prstDash val="solid"/>
                      <a:round/>
                      <a:headEnd type="none" w="med" len="med"/>
                      <a:tailEnd type="none" w="med" len="med"/>
                    </a:lnT>
                    <a:lnB w="9525" cap="flat" cmpd="sng" algn="ctr">
                      <a:solidFill>
                        <a:srgbClr val="BFBFBF"/>
                      </a:solidFill>
                      <a:prstDash val="solid"/>
                      <a:round/>
                      <a:headEnd type="none" w="med" len="med"/>
                      <a:tailEnd type="none" w="med" len="med"/>
                    </a:lnB>
                    <a:lnTlToBr>
                      <a:noFill/>
                    </a:lnTlToBr>
                    <a:lnBlToTr>
                      <a:noFill/>
                    </a:lnBlToTr>
                    <a:solidFill>
                      <a:srgbClr val="642566"/>
                    </a:solidFill>
                  </a:tcPr>
                </a:tc>
                <a:tc>
                  <a:txBody>
                    <a:bodyPr/>
                    <a:lstStyle/>
                    <a:p>
                      <a:pPr marL="0" marR="0" lvl="0" indent="0" algn="ctr" defTabSz="914400" rtl="0" eaLnBrk="1" fontAlgn="base" latinLnBrk="0" hangingPunct="1">
                        <a:lnSpc>
                          <a:spcPct val="100000"/>
                        </a:lnSpc>
                        <a:spcBef>
                          <a:spcPct val="15000"/>
                        </a:spcBef>
                        <a:spcAft>
                          <a:spcPct val="15000"/>
                        </a:spcAft>
                        <a:buClr>
                          <a:srgbClr val="FF8000"/>
                        </a:buClr>
                        <a:buSzTx/>
                        <a:buFontTx/>
                        <a:buNone/>
                        <a:tabLst/>
                      </a:pPr>
                      <a:r>
                        <a:rPr kumimoji="0" lang="en-GB" altLang="ja-JP" sz="1400" b="1" i="0" u="none" strike="noStrike" cap="none" normalizeH="0" baseline="0" dirty="0" smtClean="0">
                          <a:ln>
                            <a:noFill/>
                          </a:ln>
                          <a:solidFill>
                            <a:schemeClr val="tx1"/>
                          </a:solidFill>
                          <a:effectLst/>
                          <a:latin typeface="Arial" pitchFamily="34" charset="0"/>
                          <a:ea typeface="ＭＳ Ｐゴシック" pitchFamily="34" charset="-128"/>
                        </a:rPr>
                        <a:t>Placebo</a:t>
                      </a:r>
                    </a:p>
                  </a:txBody>
                  <a:tcPr marL="54000" marR="54000" marT="46814" marB="46814" anchor="ctr" horzOverflow="overflow">
                    <a:lnL w="9525" cap="flat" cmpd="sng" algn="ctr">
                      <a:solidFill>
                        <a:srgbClr val="BFBFBF"/>
                      </a:solidFill>
                      <a:prstDash val="solid"/>
                      <a:round/>
                      <a:headEnd type="none" w="med" len="med"/>
                      <a:tailEnd type="none" w="med" len="med"/>
                    </a:lnL>
                    <a:lnR w="9525" cap="flat" cmpd="sng" algn="ctr">
                      <a:solidFill>
                        <a:srgbClr val="BFBFBF"/>
                      </a:solidFill>
                      <a:prstDash val="solid"/>
                      <a:round/>
                      <a:headEnd type="none" w="med" len="med"/>
                      <a:tailEnd type="none" w="med" len="med"/>
                    </a:lnR>
                    <a:lnT w="9525" cap="flat" cmpd="sng" algn="ctr">
                      <a:solidFill>
                        <a:srgbClr val="BFBFBF"/>
                      </a:solidFill>
                      <a:prstDash val="solid"/>
                      <a:round/>
                      <a:headEnd type="none" w="med" len="med"/>
                      <a:tailEnd type="none" w="med" len="med"/>
                    </a:lnT>
                    <a:lnB w="9525" cap="flat" cmpd="sng" algn="ctr">
                      <a:solidFill>
                        <a:srgbClr val="BFBFBF"/>
                      </a:solidFill>
                      <a:prstDash val="solid"/>
                      <a:round/>
                      <a:headEnd type="none" w="med" len="med"/>
                      <a:tailEnd type="none" w="med" len="med"/>
                    </a:lnB>
                    <a:lnTlToBr>
                      <a:noFill/>
                    </a:lnTlToBr>
                    <a:lnBlToTr>
                      <a:noFill/>
                    </a:lnBlToTr>
                    <a:solidFill>
                      <a:srgbClr val="642566"/>
                    </a:solidFill>
                  </a:tcPr>
                </a:tc>
              </a:tr>
              <a:tr h="286611">
                <a:tc>
                  <a:txBody>
                    <a:bodyPr/>
                    <a:lstStyle/>
                    <a:p>
                      <a:pPr marL="0" marR="0" lvl="0" indent="0" algn="l" defTabSz="914400" rtl="0" eaLnBrk="1" fontAlgn="base" latinLnBrk="0" hangingPunct="1">
                        <a:lnSpc>
                          <a:spcPct val="100000"/>
                        </a:lnSpc>
                        <a:spcBef>
                          <a:spcPct val="15000"/>
                        </a:spcBef>
                        <a:spcAft>
                          <a:spcPct val="15000"/>
                        </a:spcAft>
                        <a:buClr>
                          <a:srgbClr val="FF8000"/>
                        </a:buClr>
                        <a:buSzTx/>
                        <a:buFontTx/>
                        <a:buNone/>
                        <a:tabLst/>
                      </a:pPr>
                      <a:r>
                        <a:rPr kumimoji="0" lang="en-US" altLang="ja-JP" sz="1400" b="1" i="0" u="none" strike="noStrike" cap="none" normalizeH="0" baseline="0" dirty="0" smtClean="0">
                          <a:ln>
                            <a:noFill/>
                          </a:ln>
                          <a:solidFill>
                            <a:schemeClr val="bg2"/>
                          </a:solidFill>
                          <a:effectLst/>
                          <a:latin typeface="Arial"/>
                          <a:ea typeface="ＭＳ Ｐゴシック" pitchFamily="34" charset="-128"/>
                          <a:cs typeface="Arial"/>
                        </a:rPr>
                        <a:t>Patients/Events</a:t>
                      </a:r>
                      <a:endParaRPr kumimoji="0" lang="en-GB" altLang="ja-JP" sz="1400" b="1" i="0" u="none" strike="noStrike" cap="none" normalizeH="0" baseline="0" dirty="0" smtClean="0">
                        <a:ln>
                          <a:noFill/>
                        </a:ln>
                        <a:solidFill>
                          <a:schemeClr val="bg2"/>
                        </a:solidFill>
                        <a:effectLst/>
                        <a:latin typeface="Arial"/>
                        <a:ea typeface="ＭＳ Ｐゴシック" pitchFamily="34" charset="-128"/>
                        <a:cs typeface="Arial"/>
                      </a:endParaRPr>
                    </a:p>
                  </a:txBody>
                  <a:tcPr marL="54000" marR="54000" marT="46814" marB="46814" anchor="ctr" horzOverflow="overflow">
                    <a:lnL w="9525" cap="flat" cmpd="sng" algn="ctr">
                      <a:solidFill>
                        <a:srgbClr val="BFBFBF"/>
                      </a:solidFill>
                      <a:prstDash val="solid"/>
                      <a:round/>
                      <a:headEnd type="none" w="med" len="med"/>
                      <a:tailEnd type="none" w="med" len="med"/>
                    </a:lnL>
                    <a:lnR w="9525" cap="flat" cmpd="sng" algn="ctr">
                      <a:solidFill>
                        <a:srgbClr val="BFBFBF"/>
                      </a:solidFill>
                      <a:prstDash val="solid"/>
                      <a:round/>
                      <a:headEnd type="none" w="med" len="med"/>
                      <a:tailEnd type="none" w="med" len="med"/>
                    </a:lnR>
                    <a:lnT w="9525" cap="flat" cmpd="sng" algn="ctr">
                      <a:solidFill>
                        <a:srgbClr val="BFBFBF"/>
                      </a:solidFill>
                      <a:prstDash val="solid"/>
                      <a:round/>
                      <a:headEnd type="none" w="med" len="med"/>
                      <a:tailEnd type="none" w="med" len="med"/>
                    </a:lnT>
                    <a:lnB w="9525" cap="flat" cmpd="sng" algn="ctr">
                      <a:solidFill>
                        <a:srgbClr val="BFBFBF"/>
                      </a:solidFill>
                      <a:prstDash val="solid"/>
                      <a:round/>
                      <a:headEnd type="none" w="med" len="med"/>
                      <a:tailEnd type="none" w="med" len="med"/>
                    </a:lnB>
                    <a:lnTlToBr>
                      <a:noFill/>
                    </a:lnTlToBr>
                    <a:lnBlToTr>
                      <a:noFill/>
                    </a:lnBlToTr>
                    <a:solidFill>
                      <a:srgbClr val="D3CDD3"/>
                    </a:solidFill>
                  </a:tcPr>
                </a:tc>
                <a:tc>
                  <a:txBody>
                    <a:bodyPr/>
                    <a:lstStyle/>
                    <a:p>
                      <a:pPr marL="0" marR="0" lvl="0" indent="0" algn="ctr" defTabSz="914400" rtl="0" eaLnBrk="1" fontAlgn="base" latinLnBrk="0" hangingPunct="1">
                        <a:lnSpc>
                          <a:spcPct val="100000"/>
                        </a:lnSpc>
                        <a:spcBef>
                          <a:spcPct val="15000"/>
                        </a:spcBef>
                        <a:spcAft>
                          <a:spcPct val="15000"/>
                        </a:spcAft>
                        <a:buClr>
                          <a:srgbClr val="FF8000"/>
                        </a:buClr>
                        <a:buSzTx/>
                        <a:buFontTx/>
                        <a:buNone/>
                        <a:tabLst/>
                      </a:pPr>
                      <a:r>
                        <a:rPr kumimoji="0" lang="en-GB" altLang="ja-JP" sz="1400" b="1" i="0" u="none" strike="noStrike" cap="none" normalizeH="0" baseline="0" dirty="0" smtClean="0">
                          <a:ln>
                            <a:noFill/>
                          </a:ln>
                          <a:solidFill>
                            <a:schemeClr val="bg2"/>
                          </a:solidFill>
                          <a:effectLst/>
                          <a:latin typeface="Arial" pitchFamily="34" charset="0"/>
                          <a:ea typeface="ＭＳ Ｐゴシック" pitchFamily="34" charset="-128"/>
                        </a:rPr>
                        <a:t>238/199</a:t>
                      </a:r>
                      <a:endParaRPr kumimoji="0" lang="en-GB" altLang="ja-JP" sz="1400" b="1" i="0" u="none" strike="noStrike" cap="none" normalizeH="0" baseline="0" dirty="0" smtClean="0">
                        <a:ln>
                          <a:noFill/>
                        </a:ln>
                        <a:solidFill>
                          <a:srgbClr val="C00000"/>
                        </a:solidFill>
                        <a:effectLst/>
                        <a:latin typeface="Arial" pitchFamily="34" charset="0"/>
                        <a:ea typeface="ＭＳ Ｐゴシック" pitchFamily="34" charset="-128"/>
                      </a:endParaRPr>
                    </a:p>
                  </a:txBody>
                  <a:tcPr marL="54000" marR="54000" marT="46814" marB="46814" anchor="ctr" horzOverflow="overflow">
                    <a:lnL w="9525" cap="flat" cmpd="sng" algn="ctr">
                      <a:solidFill>
                        <a:srgbClr val="BFBFBF"/>
                      </a:solidFill>
                      <a:prstDash val="solid"/>
                      <a:round/>
                      <a:headEnd type="none" w="med" len="med"/>
                      <a:tailEnd type="none" w="med" len="med"/>
                    </a:lnL>
                    <a:lnR w="9525" cap="flat" cmpd="sng" algn="ctr">
                      <a:solidFill>
                        <a:srgbClr val="BFBFBF"/>
                      </a:solidFill>
                      <a:prstDash val="solid"/>
                      <a:round/>
                      <a:headEnd type="none" w="med" len="med"/>
                      <a:tailEnd type="none" w="med" len="med"/>
                    </a:lnR>
                    <a:lnT w="9525" cap="flat" cmpd="sng" algn="ctr">
                      <a:solidFill>
                        <a:srgbClr val="BFBFBF"/>
                      </a:solidFill>
                      <a:prstDash val="solid"/>
                      <a:round/>
                      <a:headEnd type="none" w="med" len="med"/>
                      <a:tailEnd type="none" w="med" len="med"/>
                    </a:lnT>
                    <a:lnB w="9525" cap="flat" cmpd="sng" algn="ctr">
                      <a:solidFill>
                        <a:srgbClr val="BFBFBF"/>
                      </a:solidFill>
                      <a:prstDash val="solid"/>
                      <a:round/>
                      <a:headEnd type="none" w="med" len="med"/>
                      <a:tailEnd type="none" w="med" len="med"/>
                    </a:lnB>
                    <a:lnTlToBr>
                      <a:noFill/>
                    </a:lnTlToBr>
                    <a:lnBlToTr>
                      <a:noFill/>
                    </a:lnBlToTr>
                    <a:solidFill>
                      <a:srgbClr val="D3CDD3"/>
                    </a:solidFill>
                  </a:tcPr>
                </a:tc>
                <a:tc>
                  <a:txBody>
                    <a:bodyPr/>
                    <a:lstStyle/>
                    <a:p>
                      <a:pPr marL="0" marR="0" lvl="0" indent="0" algn="ctr" defTabSz="914400" rtl="0" eaLnBrk="1" fontAlgn="base" latinLnBrk="0" hangingPunct="1">
                        <a:lnSpc>
                          <a:spcPct val="100000"/>
                        </a:lnSpc>
                        <a:spcBef>
                          <a:spcPct val="15000"/>
                        </a:spcBef>
                        <a:spcAft>
                          <a:spcPct val="15000"/>
                        </a:spcAft>
                        <a:buClr>
                          <a:srgbClr val="FF8000"/>
                        </a:buClr>
                        <a:buSzTx/>
                        <a:buFontTx/>
                        <a:buNone/>
                        <a:tabLst/>
                      </a:pPr>
                      <a:r>
                        <a:rPr kumimoji="0" lang="en-GB" altLang="ja-JP" sz="1400" b="1" i="0" u="none" strike="noStrike" cap="none" normalizeH="0" baseline="0" dirty="0" smtClean="0">
                          <a:ln>
                            <a:noFill/>
                          </a:ln>
                          <a:solidFill>
                            <a:schemeClr val="bg2"/>
                          </a:solidFill>
                          <a:effectLst/>
                          <a:latin typeface="Arial" pitchFamily="34" charset="0"/>
                          <a:ea typeface="ＭＳ Ｐゴシック" pitchFamily="34" charset="-128"/>
                        </a:rPr>
                        <a:t>117/108</a:t>
                      </a:r>
                      <a:endParaRPr kumimoji="0" lang="en-GB" altLang="ja-JP" sz="1400" b="1" i="0" u="none" strike="noStrike" cap="none" normalizeH="0" baseline="0" dirty="0" smtClean="0">
                        <a:ln>
                          <a:noFill/>
                        </a:ln>
                        <a:solidFill>
                          <a:srgbClr val="C00000"/>
                        </a:solidFill>
                        <a:effectLst/>
                        <a:latin typeface="Arial" pitchFamily="34" charset="0"/>
                        <a:ea typeface="ＭＳ Ｐゴシック" pitchFamily="34" charset="-128"/>
                      </a:endParaRPr>
                    </a:p>
                  </a:txBody>
                  <a:tcPr marL="54000" marR="54000" marT="46814" marB="46814" anchor="ctr" horzOverflow="overflow">
                    <a:lnL w="9525" cap="flat" cmpd="sng" algn="ctr">
                      <a:solidFill>
                        <a:srgbClr val="BFBFBF"/>
                      </a:solidFill>
                      <a:prstDash val="solid"/>
                      <a:round/>
                      <a:headEnd type="none" w="med" len="med"/>
                      <a:tailEnd type="none" w="med" len="med"/>
                    </a:lnL>
                    <a:lnR w="9525" cap="flat" cmpd="sng" algn="ctr">
                      <a:solidFill>
                        <a:srgbClr val="BFBFBF"/>
                      </a:solidFill>
                      <a:prstDash val="solid"/>
                      <a:round/>
                      <a:headEnd type="none" w="med" len="med"/>
                      <a:tailEnd type="none" w="med" len="med"/>
                    </a:lnR>
                    <a:lnT w="9525" cap="flat" cmpd="sng" algn="ctr">
                      <a:solidFill>
                        <a:srgbClr val="BFBFBF"/>
                      </a:solidFill>
                      <a:prstDash val="solid"/>
                      <a:round/>
                      <a:headEnd type="none" w="med" len="med"/>
                      <a:tailEnd type="none" w="med" len="med"/>
                    </a:lnT>
                    <a:lnB w="9525" cap="flat" cmpd="sng" algn="ctr">
                      <a:solidFill>
                        <a:srgbClr val="BFBFBF"/>
                      </a:solidFill>
                      <a:prstDash val="solid"/>
                      <a:round/>
                      <a:headEnd type="none" w="med" len="med"/>
                      <a:tailEnd type="none" w="med" len="med"/>
                    </a:lnB>
                    <a:lnTlToBr>
                      <a:noFill/>
                    </a:lnTlToBr>
                    <a:lnBlToTr>
                      <a:noFill/>
                    </a:lnBlToTr>
                    <a:solidFill>
                      <a:srgbClr val="D3CDD3"/>
                    </a:solidFill>
                  </a:tcPr>
                </a:tc>
              </a:tr>
              <a:tr h="278890">
                <a:tc>
                  <a:txBody>
                    <a:bodyPr/>
                    <a:lstStyle/>
                    <a:p>
                      <a:pPr marL="0" marR="0" lvl="0" indent="0" algn="l" defTabSz="914400" rtl="0" eaLnBrk="1" fontAlgn="base" latinLnBrk="0" hangingPunct="1">
                        <a:lnSpc>
                          <a:spcPct val="100000"/>
                        </a:lnSpc>
                        <a:spcBef>
                          <a:spcPct val="15000"/>
                        </a:spcBef>
                        <a:spcAft>
                          <a:spcPct val="15000"/>
                        </a:spcAft>
                        <a:buClr>
                          <a:srgbClr val="FF8000"/>
                        </a:buClr>
                        <a:buSzTx/>
                        <a:buFontTx/>
                        <a:buNone/>
                        <a:tabLst/>
                      </a:pPr>
                      <a:r>
                        <a:rPr kumimoji="0" lang="en-GB" altLang="ja-JP" sz="1400" b="1" i="0" u="none" strike="noStrike" cap="none" normalizeH="0" baseline="0" dirty="0" smtClean="0">
                          <a:ln>
                            <a:noFill/>
                          </a:ln>
                          <a:solidFill>
                            <a:schemeClr val="bg2"/>
                          </a:solidFill>
                          <a:effectLst/>
                          <a:latin typeface="Arial" pitchFamily="34" charset="0"/>
                          <a:ea typeface="ＭＳ Ｐゴシック" pitchFamily="34" charset="-128"/>
                        </a:rPr>
                        <a:t>Median (</a:t>
                      </a:r>
                      <a:r>
                        <a:rPr kumimoji="0" lang="en-GB" altLang="ja-JP" sz="1400" b="1" i="0" u="none" strike="noStrike" cap="none" normalizeH="0" baseline="0" dirty="0" err="1" smtClean="0">
                          <a:ln>
                            <a:noFill/>
                          </a:ln>
                          <a:solidFill>
                            <a:schemeClr val="bg2"/>
                          </a:solidFill>
                          <a:effectLst/>
                          <a:latin typeface="Arial" pitchFamily="34" charset="0"/>
                          <a:ea typeface="ＭＳ Ｐゴシック" pitchFamily="34" charset="-128"/>
                        </a:rPr>
                        <a:t>mos</a:t>
                      </a:r>
                      <a:r>
                        <a:rPr kumimoji="0" lang="en-GB" altLang="ja-JP" sz="1400" b="1" i="0" u="none" strike="noStrike" cap="none" normalizeH="0" baseline="0" dirty="0" smtClean="0">
                          <a:ln>
                            <a:noFill/>
                          </a:ln>
                          <a:solidFill>
                            <a:schemeClr val="bg2"/>
                          </a:solidFill>
                          <a:effectLst/>
                          <a:latin typeface="Arial" pitchFamily="34" charset="0"/>
                          <a:ea typeface="ＭＳ Ｐゴシック" pitchFamily="34" charset="-128"/>
                        </a:rPr>
                        <a:t>) (95% CI)</a:t>
                      </a:r>
                    </a:p>
                  </a:txBody>
                  <a:tcPr marL="54000" marR="54000" marT="46814" marB="46814" anchor="ctr" horzOverflow="overflow">
                    <a:lnL w="9525" cap="flat" cmpd="sng" algn="ctr">
                      <a:solidFill>
                        <a:srgbClr val="BFBFBF"/>
                      </a:solidFill>
                      <a:prstDash val="solid"/>
                      <a:round/>
                      <a:headEnd type="none" w="med" len="med"/>
                      <a:tailEnd type="none" w="med" len="med"/>
                    </a:lnL>
                    <a:lnR w="9525" cap="flat" cmpd="sng" algn="ctr">
                      <a:solidFill>
                        <a:srgbClr val="BFBFBF"/>
                      </a:solidFill>
                      <a:prstDash val="solid"/>
                      <a:round/>
                      <a:headEnd type="none" w="med" len="med"/>
                      <a:tailEnd type="none" w="med" len="med"/>
                    </a:lnR>
                    <a:lnT w="9525" cap="flat" cmpd="sng" algn="ctr">
                      <a:solidFill>
                        <a:srgbClr val="BFBFBF"/>
                      </a:solidFill>
                      <a:prstDash val="solid"/>
                      <a:round/>
                      <a:headEnd type="none" w="med" len="med"/>
                      <a:tailEnd type="none" w="med" len="med"/>
                    </a:lnT>
                    <a:lnB w="9525" cap="flat" cmpd="sng" algn="ctr">
                      <a:solidFill>
                        <a:srgbClr val="BFBFBF"/>
                      </a:solidFill>
                      <a:prstDash val="solid"/>
                      <a:round/>
                      <a:headEnd type="none" w="med" len="med"/>
                      <a:tailEnd type="none" w="med" len="med"/>
                    </a:lnB>
                    <a:lnTlToBr>
                      <a:noFill/>
                    </a:lnTlToBr>
                    <a:lnBlToTr>
                      <a:noFill/>
                    </a:lnBlToTr>
                    <a:solidFill>
                      <a:srgbClr val="F2F2F2"/>
                    </a:solidFill>
                  </a:tcPr>
                </a:tc>
                <a:tc>
                  <a:txBody>
                    <a:bodyPr/>
                    <a:lstStyle/>
                    <a:p>
                      <a:pPr marL="0" marR="0" lvl="0" indent="0" algn="ctr" defTabSz="914400" rtl="0" eaLnBrk="1" fontAlgn="base" latinLnBrk="0" hangingPunct="1">
                        <a:lnSpc>
                          <a:spcPct val="100000"/>
                        </a:lnSpc>
                        <a:spcBef>
                          <a:spcPct val="15000"/>
                        </a:spcBef>
                        <a:spcAft>
                          <a:spcPct val="15000"/>
                        </a:spcAft>
                        <a:buClr>
                          <a:srgbClr val="FF8000"/>
                        </a:buClr>
                        <a:buSzTx/>
                        <a:buFontTx/>
                        <a:buNone/>
                        <a:tabLst/>
                      </a:pPr>
                      <a:r>
                        <a:rPr kumimoji="0" lang="en-GB" altLang="ja-JP" sz="1400" b="1" i="0" u="none" strike="noStrike" cap="none" normalizeH="0" baseline="0" dirty="0" smtClean="0">
                          <a:ln>
                            <a:noFill/>
                          </a:ln>
                          <a:solidFill>
                            <a:schemeClr val="bg2"/>
                          </a:solidFill>
                          <a:effectLst/>
                          <a:latin typeface="Arial" pitchFamily="34" charset="0"/>
                          <a:ea typeface="ＭＳ Ｐゴシック" pitchFamily="34" charset="-128"/>
                        </a:rPr>
                        <a:t>2.1 (1.5-2.7)</a:t>
                      </a:r>
                    </a:p>
                  </a:txBody>
                  <a:tcPr marL="54000" marR="54000" marT="46814" marB="46814" anchor="ctr" horzOverflow="overflow">
                    <a:lnL w="9525" cap="flat" cmpd="sng" algn="ctr">
                      <a:solidFill>
                        <a:srgbClr val="BFBFBF"/>
                      </a:solidFill>
                      <a:prstDash val="solid"/>
                      <a:round/>
                      <a:headEnd type="none" w="med" len="med"/>
                      <a:tailEnd type="none" w="med" len="med"/>
                    </a:lnL>
                    <a:lnR w="9525" cap="flat" cmpd="sng" algn="ctr">
                      <a:solidFill>
                        <a:srgbClr val="BFBFBF"/>
                      </a:solidFill>
                      <a:prstDash val="solid"/>
                      <a:round/>
                      <a:headEnd type="none" w="med" len="med"/>
                      <a:tailEnd type="none" w="med" len="med"/>
                    </a:lnR>
                    <a:lnT w="9525" cap="flat" cmpd="sng" algn="ctr">
                      <a:solidFill>
                        <a:srgbClr val="BFBFBF"/>
                      </a:solidFill>
                      <a:prstDash val="solid"/>
                      <a:round/>
                      <a:headEnd type="none" w="med" len="med"/>
                      <a:tailEnd type="none" w="med" len="med"/>
                    </a:lnT>
                    <a:lnB w="9525" cap="flat" cmpd="sng" algn="ctr">
                      <a:solidFill>
                        <a:srgbClr val="BFBFBF"/>
                      </a:solidFill>
                      <a:prstDash val="solid"/>
                      <a:round/>
                      <a:headEnd type="none" w="med" len="med"/>
                      <a:tailEnd type="none" w="med" len="med"/>
                    </a:lnB>
                    <a:lnTlToBr>
                      <a:noFill/>
                    </a:lnTlToBr>
                    <a:lnBlToTr>
                      <a:noFill/>
                    </a:lnBlToTr>
                    <a:solidFill>
                      <a:srgbClr val="F2F2F2"/>
                    </a:solidFill>
                  </a:tcPr>
                </a:tc>
                <a:tc>
                  <a:txBody>
                    <a:bodyPr/>
                    <a:lstStyle/>
                    <a:p>
                      <a:pPr marL="0" marR="0" lvl="0" indent="0" algn="ctr" defTabSz="914400" rtl="0" eaLnBrk="1" fontAlgn="base" latinLnBrk="0" hangingPunct="1">
                        <a:lnSpc>
                          <a:spcPct val="100000"/>
                        </a:lnSpc>
                        <a:spcBef>
                          <a:spcPct val="15000"/>
                        </a:spcBef>
                        <a:spcAft>
                          <a:spcPct val="15000"/>
                        </a:spcAft>
                        <a:buClr>
                          <a:srgbClr val="FF8000"/>
                        </a:buClr>
                        <a:buSzTx/>
                        <a:buFontTx/>
                        <a:buNone/>
                        <a:tabLst/>
                      </a:pPr>
                      <a:r>
                        <a:rPr lang="en-US" sz="1400" b="1" kern="1200" baseline="0" dirty="0" smtClean="0">
                          <a:solidFill>
                            <a:srgbClr val="000000"/>
                          </a:solidFill>
                          <a:latin typeface="Arial"/>
                          <a:ea typeface="+mn-ea"/>
                          <a:cs typeface="Arial"/>
                        </a:rPr>
                        <a:t>1.3 (1.3-1.4)</a:t>
                      </a:r>
                      <a:endParaRPr kumimoji="0" lang="en-GB" altLang="ja-JP" sz="1400" b="1" i="0" u="none" strike="noStrike" cap="none" normalizeH="0" baseline="0" dirty="0" smtClean="0">
                        <a:ln>
                          <a:noFill/>
                        </a:ln>
                        <a:solidFill>
                          <a:srgbClr val="000000"/>
                        </a:solidFill>
                        <a:effectLst/>
                        <a:latin typeface="Arial"/>
                        <a:ea typeface="ＭＳ Ｐゴシック" pitchFamily="34" charset="-128"/>
                        <a:cs typeface="Arial"/>
                      </a:endParaRPr>
                    </a:p>
                  </a:txBody>
                  <a:tcPr marL="54000" marR="54000" marT="46814" marB="46814" anchor="ctr" horzOverflow="overflow">
                    <a:lnL w="9525" cap="flat" cmpd="sng" algn="ctr">
                      <a:solidFill>
                        <a:srgbClr val="BFBFBF"/>
                      </a:solidFill>
                      <a:prstDash val="solid"/>
                      <a:round/>
                      <a:headEnd type="none" w="med" len="med"/>
                      <a:tailEnd type="none" w="med" len="med"/>
                    </a:lnL>
                    <a:lnR w="9525" cap="flat" cmpd="sng" algn="ctr">
                      <a:solidFill>
                        <a:srgbClr val="BFBFBF"/>
                      </a:solidFill>
                      <a:prstDash val="solid"/>
                      <a:round/>
                      <a:headEnd type="none" w="med" len="med"/>
                      <a:tailEnd type="none" w="med" len="med"/>
                    </a:lnR>
                    <a:lnT w="9525" cap="flat" cmpd="sng" algn="ctr">
                      <a:solidFill>
                        <a:srgbClr val="BFBFBF"/>
                      </a:solidFill>
                      <a:prstDash val="solid"/>
                      <a:round/>
                      <a:headEnd type="none" w="med" len="med"/>
                      <a:tailEnd type="none" w="med" len="med"/>
                    </a:lnT>
                    <a:lnB w="9525" cap="flat" cmpd="sng" algn="ctr">
                      <a:solidFill>
                        <a:srgbClr val="BFBFBF"/>
                      </a:solidFill>
                      <a:prstDash val="solid"/>
                      <a:round/>
                      <a:headEnd type="none" w="med" len="med"/>
                      <a:tailEnd type="none" w="med" len="med"/>
                    </a:lnB>
                    <a:lnTlToBr>
                      <a:noFill/>
                    </a:lnTlToBr>
                    <a:lnBlToTr>
                      <a:noFill/>
                    </a:lnBlToTr>
                    <a:solidFill>
                      <a:srgbClr val="F2F2F2"/>
                    </a:solidFill>
                  </a:tcPr>
                </a:tc>
              </a:tr>
              <a:tr h="278890">
                <a:tc>
                  <a:txBody>
                    <a:bodyPr/>
                    <a:lstStyle/>
                    <a:p>
                      <a:pPr marL="0" marR="0" lvl="0" indent="0" algn="l" defTabSz="914400" rtl="0" eaLnBrk="1" fontAlgn="base" latinLnBrk="0" hangingPunct="1">
                        <a:lnSpc>
                          <a:spcPct val="100000"/>
                        </a:lnSpc>
                        <a:spcBef>
                          <a:spcPct val="15000"/>
                        </a:spcBef>
                        <a:spcAft>
                          <a:spcPct val="15000"/>
                        </a:spcAft>
                        <a:buClr>
                          <a:srgbClr val="FF8000"/>
                        </a:buClr>
                        <a:buSzTx/>
                        <a:buFontTx/>
                        <a:buNone/>
                        <a:tabLst/>
                      </a:pPr>
                      <a:r>
                        <a:rPr kumimoji="0" lang="en-GB" altLang="ja-JP" sz="1400" b="1" i="0" u="none" strike="noStrike" cap="none" normalizeH="0" baseline="0" dirty="0" smtClean="0">
                          <a:ln>
                            <a:noFill/>
                          </a:ln>
                          <a:solidFill>
                            <a:schemeClr val="bg2"/>
                          </a:solidFill>
                          <a:effectLst/>
                          <a:latin typeface="Arial" pitchFamily="34" charset="0"/>
                          <a:ea typeface="ＭＳ Ｐゴシック" pitchFamily="34" charset="-128"/>
                        </a:rPr>
                        <a:t>    12-week PFS</a:t>
                      </a:r>
                    </a:p>
                  </a:txBody>
                  <a:tcPr marL="54000" marR="54000" marT="46814" marB="46814" anchor="ctr" horzOverflow="overflow">
                    <a:lnL w="9525" cap="flat" cmpd="sng" algn="ctr">
                      <a:solidFill>
                        <a:srgbClr val="BFBFBF"/>
                      </a:solidFill>
                      <a:prstDash val="solid"/>
                      <a:round/>
                      <a:headEnd type="none" w="med" len="med"/>
                      <a:tailEnd type="none" w="med" len="med"/>
                    </a:lnL>
                    <a:lnR w="9525" cap="flat" cmpd="sng" algn="ctr">
                      <a:solidFill>
                        <a:srgbClr val="BFBFBF"/>
                      </a:solidFill>
                      <a:prstDash val="solid"/>
                      <a:round/>
                      <a:headEnd type="none" w="med" len="med"/>
                      <a:tailEnd type="none" w="med" len="med"/>
                    </a:lnR>
                    <a:lnT w="9525" cap="flat" cmpd="sng" algn="ctr">
                      <a:solidFill>
                        <a:srgbClr val="BFBFBF"/>
                      </a:solidFill>
                      <a:prstDash val="solid"/>
                      <a:round/>
                      <a:headEnd type="none" w="med" len="med"/>
                      <a:tailEnd type="none" w="med" len="med"/>
                    </a:lnT>
                    <a:lnB w="9525" cap="flat" cmpd="sng" algn="ctr">
                      <a:solidFill>
                        <a:srgbClr val="BFBFBF"/>
                      </a:solidFill>
                      <a:prstDash val="solid"/>
                      <a:round/>
                      <a:headEnd type="none" w="med" len="med"/>
                      <a:tailEnd type="none" w="med" len="med"/>
                    </a:lnB>
                    <a:lnTlToBr>
                      <a:noFill/>
                    </a:lnTlToBr>
                    <a:lnBlToTr>
                      <a:noFill/>
                    </a:lnBlToTr>
                    <a:solidFill>
                      <a:srgbClr val="F2F2F2"/>
                    </a:solidFill>
                  </a:tcPr>
                </a:tc>
                <a:tc>
                  <a:txBody>
                    <a:bodyPr/>
                    <a:lstStyle/>
                    <a:p>
                      <a:pPr marL="0" marR="0" lvl="0" indent="0" algn="ctr" defTabSz="914400" rtl="0" eaLnBrk="1" fontAlgn="base" latinLnBrk="0" hangingPunct="1">
                        <a:lnSpc>
                          <a:spcPct val="100000"/>
                        </a:lnSpc>
                        <a:spcBef>
                          <a:spcPct val="15000"/>
                        </a:spcBef>
                        <a:spcAft>
                          <a:spcPct val="15000"/>
                        </a:spcAft>
                        <a:buClr>
                          <a:srgbClr val="FF8000"/>
                        </a:buClr>
                        <a:buSzTx/>
                        <a:buFontTx/>
                        <a:buNone/>
                        <a:tabLst/>
                      </a:pPr>
                      <a:r>
                        <a:rPr kumimoji="0" lang="en-GB" altLang="ja-JP" sz="1400" b="1" i="0" u="none" strike="noStrike" cap="none" normalizeH="0" baseline="0" dirty="0" smtClean="0">
                          <a:ln>
                            <a:noFill/>
                          </a:ln>
                          <a:solidFill>
                            <a:schemeClr val="bg2"/>
                          </a:solidFill>
                          <a:effectLst/>
                          <a:latin typeface="Arial" pitchFamily="34" charset="0"/>
                          <a:ea typeface="ＭＳ Ｐゴシック" pitchFamily="34" charset="-128"/>
                        </a:rPr>
                        <a:t>40%</a:t>
                      </a:r>
                    </a:p>
                  </a:txBody>
                  <a:tcPr marL="54000" marR="54000" marT="46814" marB="46814" anchor="ctr" horzOverflow="overflow">
                    <a:lnL w="9525" cap="flat" cmpd="sng" algn="ctr">
                      <a:solidFill>
                        <a:srgbClr val="BFBFBF"/>
                      </a:solidFill>
                      <a:prstDash val="solid"/>
                      <a:round/>
                      <a:headEnd type="none" w="med" len="med"/>
                      <a:tailEnd type="none" w="med" len="med"/>
                    </a:lnL>
                    <a:lnR w="9525" cap="flat" cmpd="sng" algn="ctr">
                      <a:solidFill>
                        <a:srgbClr val="BFBFBF"/>
                      </a:solidFill>
                      <a:prstDash val="solid"/>
                      <a:round/>
                      <a:headEnd type="none" w="med" len="med"/>
                      <a:tailEnd type="none" w="med" len="med"/>
                    </a:lnR>
                    <a:lnT w="9525" cap="flat" cmpd="sng" algn="ctr">
                      <a:solidFill>
                        <a:srgbClr val="BFBFBF"/>
                      </a:solidFill>
                      <a:prstDash val="solid"/>
                      <a:round/>
                      <a:headEnd type="none" w="med" len="med"/>
                      <a:tailEnd type="none" w="med" len="med"/>
                    </a:lnT>
                    <a:lnB w="9525" cap="flat" cmpd="sng" algn="ctr">
                      <a:solidFill>
                        <a:srgbClr val="BFBFBF"/>
                      </a:solidFill>
                      <a:prstDash val="solid"/>
                      <a:round/>
                      <a:headEnd type="none" w="med" len="med"/>
                      <a:tailEnd type="none" w="med" len="med"/>
                    </a:lnB>
                    <a:lnTlToBr>
                      <a:noFill/>
                    </a:lnTlToBr>
                    <a:lnBlToTr>
                      <a:noFill/>
                    </a:lnBlToTr>
                    <a:solidFill>
                      <a:srgbClr val="F2F2F2"/>
                    </a:solidFill>
                  </a:tcPr>
                </a:tc>
                <a:tc>
                  <a:txBody>
                    <a:bodyPr/>
                    <a:lstStyle/>
                    <a:p>
                      <a:pPr marL="0" marR="0" lvl="0" indent="0" algn="ctr" defTabSz="914400" rtl="0" eaLnBrk="1" fontAlgn="base" latinLnBrk="0" hangingPunct="1">
                        <a:lnSpc>
                          <a:spcPct val="100000"/>
                        </a:lnSpc>
                        <a:spcBef>
                          <a:spcPct val="15000"/>
                        </a:spcBef>
                        <a:spcAft>
                          <a:spcPct val="15000"/>
                        </a:spcAft>
                        <a:buClr>
                          <a:srgbClr val="FF8000"/>
                        </a:buClr>
                        <a:buSzTx/>
                        <a:buFontTx/>
                        <a:buNone/>
                        <a:tabLst/>
                      </a:pPr>
                      <a:r>
                        <a:rPr kumimoji="0" lang="en-GB" altLang="ja-JP" sz="1400" b="1" i="0" u="none" strike="noStrike" cap="none" normalizeH="0" baseline="0" dirty="0" smtClean="0">
                          <a:ln>
                            <a:noFill/>
                          </a:ln>
                          <a:solidFill>
                            <a:schemeClr val="bg2"/>
                          </a:solidFill>
                          <a:effectLst/>
                          <a:latin typeface="Arial" pitchFamily="34" charset="0"/>
                          <a:ea typeface="ＭＳ Ｐゴシック" pitchFamily="34" charset="-128"/>
                        </a:rPr>
                        <a:t>16%</a:t>
                      </a:r>
                    </a:p>
                  </a:txBody>
                  <a:tcPr marL="54000" marR="54000" marT="46814" marB="46814" anchor="ctr" horzOverflow="overflow">
                    <a:lnL w="9525" cap="flat" cmpd="sng" algn="ctr">
                      <a:solidFill>
                        <a:srgbClr val="BFBFBF"/>
                      </a:solidFill>
                      <a:prstDash val="solid"/>
                      <a:round/>
                      <a:headEnd type="none" w="med" len="med"/>
                      <a:tailEnd type="none" w="med" len="med"/>
                    </a:lnL>
                    <a:lnR w="9525" cap="flat" cmpd="sng" algn="ctr">
                      <a:solidFill>
                        <a:srgbClr val="BFBFBF"/>
                      </a:solidFill>
                      <a:prstDash val="solid"/>
                      <a:round/>
                      <a:headEnd type="none" w="med" len="med"/>
                      <a:tailEnd type="none" w="med" len="med"/>
                    </a:lnR>
                    <a:lnT w="9525" cap="flat" cmpd="sng" algn="ctr">
                      <a:solidFill>
                        <a:srgbClr val="BFBFBF"/>
                      </a:solidFill>
                      <a:prstDash val="solid"/>
                      <a:round/>
                      <a:headEnd type="none" w="med" len="med"/>
                      <a:tailEnd type="none" w="med" len="med"/>
                    </a:lnT>
                    <a:lnB w="9525" cap="flat" cmpd="sng" algn="ctr">
                      <a:solidFill>
                        <a:srgbClr val="BFBFBF"/>
                      </a:solidFill>
                      <a:prstDash val="solid"/>
                      <a:round/>
                      <a:headEnd type="none" w="med" len="med"/>
                      <a:tailEnd type="none" w="med" len="med"/>
                    </a:lnB>
                    <a:lnTlToBr>
                      <a:noFill/>
                    </a:lnTlToBr>
                    <a:lnBlToTr>
                      <a:noFill/>
                    </a:lnBlToTr>
                    <a:solidFill>
                      <a:srgbClr val="F2F2F2"/>
                    </a:solidFill>
                  </a:tcPr>
                </a:tc>
              </a:tr>
            </a:tbl>
          </a:graphicData>
        </a:graphic>
      </p:graphicFrame>
      <p:grpSp>
        <p:nvGrpSpPr>
          <p:cNvPr id="9" name="Group 121"/>
          <p:cNvGrpSpPr>
            <a:grpSpLocks/>
          </p:cNvGrpSpPr>
          <p:nvPr/>
        </p:nvGrpSpPr>
        <p:grpSpPr bwMode="auto">
          <a:xfrm>
            <a:off x="6019800" y="3860163"/>
            <a:ext cx="2895600" cy="838200"/>
            <a:chOff x="5638800" y="3026734"/>
            <a:chExt cx="2209800" cy="838200"/>
          </a:xfrm>
        </p:grpSpPr>
        <p:sp>
          <p:nvSpPr>
            <p:cNvPr id="10" name="Line 7"/>
            <p:cNvSpPr>
              <a:spLocks noChangeShapeType="1"/>
            </p:cNvSpPr>
            <p:nvPr/>
          </p:nvSpPr>
          <p:spPr bwMode="auto">
            <a:xfrm>
              <a:off x="5715000" y="3200399"/>
              <a:ext cx="505327" cy="4771"/>
            </a:xfrm>
            <a:prstGeom prst="line">
              <a:avLst/>
            </a:prstGeom>
            <a:noFill/>
            <a:ln w="38100">
              <a:solidFill>
                <a:srgbClr val="FF9900"/>
              </a:solidFill>
              <a:round/>
              <a:headEnd/>
              <a:tailEnd/>
            </a:ln>
            <a:extLst>
              <a:ext uri="{909E8E84-426E-40dd-AFC4-6F175D3DCCD1}">
                <a14:hiddenFill xmlns:a14="http://schemas.microsoft.com/office/drawing/2010/main">
                  <a:noFill/>
                </a14:hiddenFill>
              </a:ext>
            </a:extLst>
          </p:spPr>
          <p:txBody>
            <a:bodyPr/>
            <a:lstStyle/>
            <a:p>
              <a:pPr defTabSz="457200"/>
              <a:endParaRPr lang="en-US" dirty="0">
                <a:solidFill>
                  <a:srgbClr val="FFFFFF"/>
                </a:solidFill>
                <a:latin typeface="Arial" charset="0"/>
              </a:endParaRPr>
            </a:p>
          </p:txBody>
        </p:sp>
        <p:sp>
          <p:nvSpPr>
            <p:cNvPr id="11" name="Line 15"/>
            <p:cNvSpPr>
              <a:spLocks noChangeShapeType="1"/>
            </p:cNvSpPr>
            <p:nvPr/>
          </p:nvSpPr>
          <p:spPr bwMode="auto">
            <a:xfrm>
              <a:off x="5715000" y="3428999"/>
              <a:ext cx="505327" cy="4771"/>
            </a:xfrm>
            <a:prstGeom prst="line">
              <a:avLst/>
            </a:prstGeom>
            <a:noFill/>
            <a:ln w="38100" cap="flat" cmpd="sng" algn="ctr">
              <a:solidFill>
                <a:srgbClr val="9BB558"/>
              </a:solidFill>
              <a:prstDash val="lgDash"/>
              <a:round/>
              <a:headEnd type="none" w="med" len="med"/>
              <a:tailEnd type="none" w="med" len="med"/>
            </a:ln>
            <a:extLst>
              <a:ext uri="{909E8E84-426E-40dd-AFC4-6F175D3DCCD1}">
                <a14:hiddenFill xmlns:a14="http://schemas.microsoft.com/office/drawing/2010/main">
                  <a:noFill/>
                </a14:hiddenFill>
              </a:ext>
            </a:extLst>
          </p:spPr>
          <p:txBody>
            <a:bodyPr/>
            <a:lstStyle/>
            <a:p>
              <a:pPr defTabSz="457200"/>
              <a:endParaRPr lang="en-US" dirty="0">
                <a:solidFill>
                  <a:srgbClr val="FFFFFF"/>
                </a:solidFill>
                <a:latin typeface="Arial" charset="0"/>
              </a:endParaRPr>
            </a:p>
          </p:txBody>
        </p:sp>
        <p:sp>
          <p:nvSpPr>
            <p:cNvPr id="12" name="TextBox 118"/>
            <p:cNvSpPr txBox="1">
              <a:spLocks noChangeArrowheads="1"/>
            </p:cNvSpPr>
            <p:nvPr/>
          </p:nvSpPr>
          <p:spPr bwMode="auto">
            <a:xfrm>
              <a:off x="6220326" y="3048000"/>
              <a:ext cx="1628274"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Arial" pitchFamily="34" charset="0"/>
                  <a:ea typeface="ＭＳ Ｐゴシック" pitchFamily="34" charset="-128"/>
                </a:defRPr>
              </a:lvl1pPr>
              <a:lvl2pPr marL="37931725" indent="-37474525" eaLnBrk="0" hangingPunct="0">
                <a:defRPr sz="2400">
                  <a:solidFill>
                    <a:schemeClr val="tx1"/>
                  </a:solidFill>
                  <a:latin typeface="Arial" pitchFamily="34" charset="0"/>
                  <a:ea typeface="ＭＳ Ｐゴシック" pitchFamily="34" charset="-128"/>
                </a:defRPr>
              </a:lvl2pPr>
              <a:lvl3pPr eaLnBrk="0" hangingPunct="0">
                <a:defRPr sz="2400">
                  <a:solidFill>
                    <a:schemeClr val="tx1"/>
                  </a:solidFill>
                  <a:latin typeface="Arial" pitchFamily="34" charset="0"/>
                  <a:ea typeface="ＭＳ Ｐゴシック" pitchFamily="34" charset="-128"/>
                </a:defRPr>
              </a:lvl3pPr>
              <a:lvl4pPr eaLnBrk="0" hangingPunct="0">
                <a:defRPr sz="2400">
                  <a:solidFill>
                    <a:schemeClr val="tx1"/>
                  </a:solidFill>
                  <a:latin typeface="Arial" pitchFamily="34" charset="0"/>
                  <a:ea typeface="ＭＳ Ｐゴシック" pitchFamily="34" charset="-128"/>
                </a:defRPr>
              </a:lvl4pPr>
              <a:lvl5pPr eaLnBrk="0" hangingPunct="0">
                <a:defRPr sz="2400">
                  <a:solidFill>
                    <a:schemeClr val="tx1"/>
                  </a:solidFill>
                  <a:latin typeface="Arial" pitchFamily="34" charset="0"/>
                  <a:ea typeface="ＭＳ Ｐゴシック" pitchFamily="34" charset="-128"/>
                </a:defRPr>
              </a:lvl5pPr>
              <a:lvl6pPr marL="4572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9144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1371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18288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defTabSz="457200"/>
              <a:r>
                <a:rPr lang="en-US" altLang="ja-JP" sz="1400" b="1" dirty="0" err="1" smtClean="0">
                  <a:solidFill>
                    <a:srgbClr val="FFFFFF"/>
                  </a:solidFill>
                </a:rPr>
                <a:t>Ramucirumab</a:t>
              </a:r>
              <a:endParaRPr lang="en-GB" altLang="ja-JP" sz="1400" b="1" dirty="0">
                <a:solidFill>
                  <a:srgbClr val="FFFFFF"/>
                </a:solidFill>
              </a:endParaRPr>
            </a:p>
          </p:txBody>
        </p:sp>
        <p:sp>
          <p:nvSpPr>
            <p:cNvPr id="13" name="TextBox 119"/>
            <p:cNvSpPr txBox="1">
              <a:spLocks noChangeArrowheads="1"/>
            </p:cNvSpPr>
            <p:nvPr/>
          </p:nvSpPr>
          <p:spPr bwMode="auto">
            <a:xfrm>
              <a:off x="6220326" y="3276600"/>
              <a:ext cx="1628274"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Arial" pitchFamily="34" charset="0"/>
                  <a:ea typeface="ＭＳ Ｐゴシック" pitchFamily="34" charset="-128"/>
                </a:defRPr>
              </a:lvl1pPr>
              <a:lvl2pPr marL="37931725" indent="-37474525" eaLnBrk="0" hangingPunct="0">
                <a:defRPr sz="2400">
                  <a:solidFill>
                    <a:schemeClr val="tx1"/>
                  </a:solidFill>
                  <a:latin typeface="Arial" pitchFamily="34" charset="0"/>
                  <a:ea typeface="ＭＳ Ｐゴシック" pitchFamily="34" charset="-128"/>
                </a:defRPr>
              </a:lvl2pPr>
              <a:lvl3pPr eaLnBrk="0" hangingPunct="0">
                <a:defRPr sz="2400">
                  <a:solidFill>
                    <a:schemeClr val="tx1"/>
                  </a:solidFill>
                  <a:latin typeface="Arial" pitchFamily="34" charset="0"/>
                  <a:ea typeface="ＭＳ Ｐゴシック" pitchFamily="34" charset="-128"/>
                </a:defRPr>
              </a:lvl3pPr>
              <a:lvl4pPr eaLnBrk="0" hangingPunct="0">
                <a:defRPr sz="2400">
                  <a:solidFill>
                    <a:schemeClr val="tx1"/>
                  </a:solidFill>
                  <a:latin typeface="Arial" pitchFamily="34" charset="0"/>
                  <a:ea typeface="ＭＳ Ｐゴシック" pitchFamily="34" charset="-128"/>
                </a:defRPr>
              </a:lvl4pPr>
              <a:lvl5pPr eaLnBrk="0" hangingPunct="0">
                <a:defRPr sz="2400">
                  <a:solidFill>
                    <a:schemeClr val="tx1"/>
                  </a:solidFill>
                  <a:latin typeface="Arial" pitchFamily="34" charset="0"/>
                  <a:ea typeface="ＭＳ Ｐゴシック" pitchFamily="34" charset="-128"/>
                </a:defRPr>
              </a:lvl5pPr>
              <a:lvl6pPr marL="4572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9144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1371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18288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defTabSz="457200"/>
              <a:r>
                <a:rPr lang="en-GB" altLang="ja-JP" sz="1400" b="1" dirty="0" smtClean="0">
                  <a:solidFill>
                    <a:srgbClr val="FFFFFF"/>
                  </a:solidFill>
                </a:rPr>
                <a:t>Placebo</a:t>
              </a:r>
            </a:p>
            <a:p>
              <a:pPr defTabSz="457200"/>
              <a:r>
                <a:rPr lang="en-GB" altLang="ja-JP" sz="1400" b="1" dirty="0" smtClean="0">
                  <a:solidFill>
                    <a:srgbClr val="FFFFFF"/>
                  </a:solidFill>
                </a:rPr>
                <a:t>Censored</a:t>
              </a:r>
              <a:endParaRPr lang="en-GB" altLang="ja-JP" sz="1400" b="1" dirty="0">
                <a:solidFill>
                  <a:srgbClr val="FFFFFF"/>
                </a:solidFill>
              </a:endParaRPr>
            </a:p>
          </p:txBody>
        </p:sp>
        <p:sp>
          <p:nvSpPr>
            <p:cNvPr id="14" name="Rectangle 120"/>
            <p:cNvSpPr>
              <a:spLocks noChangeArrowheads="1"/>
            </p:cNvSpPr>
            <p:nvPr/>
          </p:nvSpPr>
          <p:spPr bwMode="auto">
            <a:xfrm>
              <a:off x="5638800" y="3026734"/>
              <a:ext cx="1744579" cy="838200"/>
            </a:xfrm>
            <a:prstGeom prst="rect">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pPr defTabSz="457200" eaLnBrk="0" hangingPunct="0"/>
              <a:endParaRPr lang="en-US" sz="1800" dirty="0">
                <a:solidFill>
                  <a:srgbClr val="FFFFFF"/>
                </a:solidFill>
                <a:latin typeface="Arial" charset="0"/>
              </a:endParaRPr>
            </a:p>
          </p:txBody>
        </p:sp>
      </p:grpSp>
      <p:sp>
        <p:nvSpPr>
          <p:cNvPr id="15" name="Line 15"/>
          <p:cNvSpPr>
            <a:spLocks noChangeShapeType="1"/>
          </p:cNvSpPr>
          <p:nvPr/>
        </p:nvSpPr>
        <p:spPr bwMode="auto">
          <a:xfrm rot="5400000">
            <a:off x="6369050" y="4469763"/>
            <a:ext cx="215900" cy="0"/>
          </a:xfrm>
          <a:prstGeom prst="line">
            <a:avLst/>
          </a:prstGeom>
          <a:noFill/>
          <a:ln w="25400" cap="flat" cmpd="sng" algn="ctr">
            <a:solidFill>
              <a:schemeClr val="tx1"/>
            </a:solidFill>
            <a:prstDash val="solid"/>
            <a:round/>
            <a:headEnd type="none" w="med" len="med"/>
            <a:tailEnd type="none" w="med" len="med"/>
          </a:ln>
          <a:extLst>
            <a:ext uri="{909E8E84-426E-40dd-AFC4-6F175D3DCCD1}">
              <a14:hiddenFill xmlns:a14="http://schemas.microsoft.com/office/drawing/2010/main">
                <a:noFill/>
              </a14:hiddenFill>
            </a:ext>
          </a:extLst>
        </p:spPr>
        <p:txBody>
          <a:bodyPr/>
          <a:lstStyle/>
          <a:p>
            <a:pPr defTabSz="457200"/>
            <a:endParaRPr lang="en-US" dirty="0">
              <a:solidFill>
                <a:srgbClr val="FFFFFF"/>
              </a:solidFill>
              <a:latin typeface="Arial" charset="0"/>
            </a:endParaRPr>
          </a:p>
        </p:txBody>
      </p:sp>
      <p:sp>
        <p:nvSpPr>
          <p:cNvPr id="16" name="Rectangle 15"/>
          <p:cNvSpPr/>
          <p:nvPr/>
        </p:nvSpPr>
        <p:spPr>
          <a:xfrm>
            <a:off x="2945781" y="1173799"/>
            <a:ext cx="3252738" cy="600164"/>
          </a:xfrm>
          <a:prstGeom prst="rect">
            <a:avLst/>
          </a:prstGeom>
        </p:spPr>
        <p:txBody>
          <a:bodyPr wrap="none">
            <a:spAutoFit/>
          </a:bodyPr>
          <a:lstStyle/>
          <a:p>
            <a:pPr>
              <a:spcAft>
                <a:spcPts val="600"/>
              </a:spcAft>
            </a:pPr>
            <a:r>
              <a:rPr lang="en-US" altLang="ja-JP" sz="1400" b="1" dirty="0" smtClean="0">
                <a:solidFill>
                  <a:srgbClr val="FFFFFF"/>
                </a:solidFill>
                <a:latin typeface="Arial"/>
                <a:cs typeface="Arial"/>
              </a:rPr>
              <a:t>HR (95% CI) = 0.483 (0.376, 0.620)</a:t>
            </a:r>
          </a:p>
          <a:p>
            <a:pPr>
              <a:spcAft>
                <a:spcPts val="600"/>
              </a:spcAft>
            </a:pPr>
            <a:r>
              <a:rPr lang="en-US" sz="1400" b="1" dirty="0" smtClean="0">
                <a:solidFill>
                  <a:srgbClr val="FFFFFF"/>
                </a:solidFill>
                <a:latin typeface="Arial"/>
                <a:cs typeface="Arial"/>
              </a:rPr>
              <a:t>Log rank </a:t>
            </a:r>
            <a:r>
              <a:rPr lang="en-US" sz="1400" b="1" i="1" dirty="0" err="1" smtClean="0">
                <a:solidFill>
                  <a:srgbClr val="FFFFFF"/>
                </a:solidFill>
                <a:latin typeface="Arial"/>
                <a:cs typeface="Arial"/>
              </a:rPr>
              <a:t>p</a:t>
            </a:r>
            <a:r>
              <a:rPr lang="en-US" sz="1400" b="1" dirty="0" smtClean="0">
                <a:solidFill>
                  <a:srgbClr val="FFFFFF"/>
                </a:solidFill>
                <a:latin typeface="Arial"/>
                <a:cs typeface="Arial"/>
              </a:rPr>
              <a:t>-value (stratified) &lt;0.0001</a:t>
            </a:r>
            <a:endParaRPr lang="en-US" sz="1400" dirty="0">
              <a:latin typeface="Arial"/>
              <a:cs typeface="Arial"/>
            </a:endParaRPr>
          </a:p>
        </p:txBody>
      </p:sp>
      <p:sp>
        <p:nvSpPr>
          <p:cNvPr id="17" name="Rectangle 16"/>
          <p:cNvSpPr/>
          <p:nvPr/>
        </p:nvSpPr>
        <p:spPr>
          <a:xfrm rot="16200000">
            <a:off x="-751188" y="3513035"/>
            <a:ext cx="2419753" cy="307777"/>
          </a:xfrm>
          <a:prstGeom prst="rect">
            <a:avLst/>
          </a:prstGeom>
        </p:spPr>
        <p:txBody>
          <a:bodyPr wrap="none">
            <a:spAutoFit/>
          </a:bodyPr>
          <a:lstStyle/>
          <a:p>
            <a:pPr algn="ctr"/>
            <a:r>
              <a:rPr lang="en-GB" altLang="ja-JP" sz="1400" b="1" dirty="0" smtClean="0">
                <a:solidFill>
                  <a:srgbClr val="FFFFFF"/>
                </a:solidFill>
                <a:latin typeface="Arial"/>
                <a:cs typeface="Arial"/>
              </a:rPr>
              <a:t>Progression-Free Survival</a:t>
            </a:r>
            <a:endParaRPr lang="en-US" sz="1400" dirty="0">
              <a:latin typeface="Arial"/>
              <a:cs typeface="Arial"/>
            </a:endParaRPr>
          </a:p>
        </p:txBody>
      </p:sp>
      <p:sp>
        <p:nvSpPr>
          <p:cNvPr id="18" name="Rectangle 17"/>
          <p:cNvSpPr/>
          <p:nvPr/>
        </p:nvSpPr>
        <p:spPr>
          <a:xfrm>
            <a:off x="4587339" y="6019800"/>
            <a:ext cx="822861" cy="307777"/>
          </a:xfrm>
          <a:prstGeom prst="rect">
            <a:avLst/>
          </a:prstGeom>
        </p:spPr>
        <p:txBody>
          <a:bodyPr wrap="none">
            <a:spAutoFit/>
          </a:bodyPr>
          <a:lstStyle/>
          <a:p>
            <a:pPr algn="ctr"/>
            <a:r>
              <a:rPr lang="en-GB" altLang="ja-JP" sz="1400" b="1" dirty="0" smtClean="0">
                <a:latin typeface="Arial"/>
                <a:cs typeface="Arial"/>
              </a:rPr>
              <a:t>Months</a:t>
            </a:r>
            <a:endParaRPr lang="en-US" sz="1400" dirty="0">
              <a:latin typeface="Arial"/>
              <a:cs typeface="Arial"/>
            </a:endParaRPr>
          </a:p>
        </p:txBody>
      </p:sp>
      <p:sp>
        <p:nvSpPr>
          <p:cNvPr id="20" name="TextBox 19"/>
          <p:cNvSpPr txBox="1"/>
          <p:nvPr/>
        </p:nvSpPr>
        <p:spPr>
          <a:xfrm>
            <a:off x="76200" y="6381690"/>
            <a:ext cx="9139316" cy="400110"/>
          </a:xfrm>
          <a:prstGeom prst="rect">
            <a:avLst/>
          </a:prstGeom>
          <a:noFill/>
        </p:spPr>
        <p:txBody>
          <a:bodyPr wrap="none" rtlCol="0">
            <a:spAutoFit/>
          </a:bodyPr>
          <a:lstStyle/>
          <a:p>
            <a:r>
              <a:rPr lang="en-US" sz="2000" dirty="0"/>
              <a:t>Courtesy of Fuchs CS et al. 2013 Gastrointestinal Cancers Symposium, Abstract LBA5</a:t>
            </a:r>
          </a:p>
        </p:txBody>
      </p:sp>
    </p:spTree>
    <p:extLst>
      <p:ext uri="{BB962C8B-B14F-4D97-AF65-F5344CB8AC3E}">
        <p14:creationId xmlns:p14="http://schemas.microsoft.com/office/powerpoint/2010/main" val="270866475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Group 139"/>
          <p:cNvGraphicFramePr>
            <a:graphicFrameLocks noGrp="1"/>
          </p:cNvGraphicFramePr>
          <p:nvPr>
            <p:extLst>
              <p:ext uri="{D42A27DB-BD31-4B8C-83A1-F6EECF244321}">
                <p14:modId xmlns:p14="http://schemas.microsoft.com/office/powerpoint/2010/main" val="2349272914"/>
              </p:ext>
            </p:extLst>
          </p:nvPr>
        </p:nvGraphicFramePr>
        <p:xfrm>
          <a:off x="533400" y="1219200"/>
          <a:ext cx="8080399" cy="4495799"/>
        </p:xfrm>
        <a:graphic>
          <a:graphicData uri="http://schemas.openxmlformats.org/drawingml/2006/table">
            <a:tbl>
              <a:tblPr/>
              <a:tblGrid>
                <a:gridCol w="2594000"/>
                <a:gridCol w="1216000"/>
                <a:gridCol w="1222400"/>
                <a:gridCol w="1063600"/>
                <a:gridCol w="1070000"/>
                <a:gridCol w="914399"/>
              </a:tblGrid>
              <a:tr h="638774">
                <a:tc rowSpan="2">
                  <a:txBody>
                    <a:bodyPr/>
                    <a:lstStyle/>
                    <a:p>
                      <a:pPr marL="0" marR="0" lvl="0" indent="0" algn="l" defTabSz="914400" rtl="0" eaLnBrk="1" fontAlgn="base" latinLnBrk="0" hangingPunct="1">
                        <a:lnSpc>
                          <a:spcPct val="100000"/>
                        </a:lnSpc>
                        <a:spcBef>
                          <a:spcPct val="15000"/>
                        </a:spcBef>
                        <a:spcAft>
                          <a:spcPct val="15000"/>
                        </a:spcAft>
                        <a:buClr>
                          <a:srgbClr val="FF8000"/>
                        </a:buClr>
                        <a:buSzTx/>
                        <a:buFontTx/>
                        <a:buNone/>
                        <a:tabLst/>
                      </a:pPr>
                      <a:endParaRPr kumimoji="0" lang="en-GB" altLang="ja-JP" sz="1400" b="1" i="0" u="none" strike="noStrike" cap="none" normalizeH="0" baseline="0" dirty="0" smtClean="0">
                        <a:ln>
                          <a:noFill/>
                        </a:ln>
                        <a:solidFill>
                          <a:schemeClr val="tx1"/>
                        </a:solidFill>
                        <a:effectLst/>
                        <a:latin typeface="Arial"/>
                        <a:ea typeface="ＭＳ Ｐゴシック" pitchFamily="34" charset="-128"/>
                        <a:cs typeface="Arial"/>
                      </a:endParaRPr>
                    </a:p>
                  </a:txBody>
                  <a:tcPr marL="54000" marR="54000" marT="46814" marB="46814" anchor="b" horzOverflow="overflow">
                    <a:lnL w="9525" cap="flat" cmpd="sng" algn="ctr">
                      <a:solidFill>
                        <a:srgbClr val="BFBFBF"/>
                      </a:solidFill>
                      <a:prstDash val="solid"/>
                      <a:round/>
                      <a:headEnd type="none" w="med" len="med"/>
                      <a:tailEnd type="none" w="med" len="med"/>
                    </a:lnL>
                    <a:lnR w="9525" cap="flat" cmpd="sng" algn="ctr">
                      <a:solidFill>
                        <a:srgbClr val="BFBFBF"/>
                      </a:solidFill>
                      <a:prstDash val="solid"/>
                      <a:round/>
                      <a:headEnd type="none" w="med" len="med"/>
                      <a:tailEnd type="none" w="med" len="med"/>
                    </a:lnR>
                    <a:lnT w="9525" cap="flat" cmpd="sng" algn="ctr">
                      <a:solidFill>
                        <a:srgbClr val="BFBFBF"/>
                      </a:solidFill>
                      <a:prstDash val="solid"/>
                      <a:round/>
                      <a:headEnd type="none" w="med" len="med"/>
                      <a:tailEnd type="none" w="med" len="med"/>
                    </a:lnT>
                    <a:lnB w="28575" cap="flat" cmpd="sng" algn="ctr">
                      <a:solidFill>
                        <a:srgbClr val="000000"/>
                      </a:solidFill>
                      <a:prstDash val="solid"/>
                      <a:round/>
                      <a:headEnd type="none" w="med" len="med"/>
                      <a:tailEnd type="none" w="med" len="med"/>
                    </a:lnB>
                    <a:lnTlToBr>
                      <a:noFill/>
                    </a:lnTlToBr>
                    <a:lnBlToTr>
                      <a:noFill/>
                    </a:lnBlToTr>
                    <a:solidFill>
                      <a:srgbClr val="642566"/>
                    </a:solidFill>
                  </a:tcPr>
                </a:tc>
                <a:tc gridSpan="2">
                  <a:txBody>
                    <a:bodyPr/>
                    <a:lstStyle/>
                    <a:p>
                      <a:pPr marL="0" marR="0" lvl="0" indent="0" algn="ctr" defTabSz="914400" rtl="0" eaLnBrk="1" fontAlgn="base" latinLnBrk="0" hangingPunct="1">
                        <a:lnSpc>
                          <a:spcPct val="100000"/>
                        </a:lnSpc>
                        <a:spcBef>
                          <a:spcPct val="15000"/>
                        </a:spcBef>
                        <a:spcAft>
                          <a:spcPct val="15000"/>
                        </a:spcAft>
                        <a:buClr>
                          <a:srgbClr val="FF8000"/>
                        </a:buClr>
                        <a:buSzTx/>
                        <a:buFontTx/>
                        <a:buNone/>
                        <a:tabLst/>
                      </a:pPr>
                      <a:r>
                        <a:rPr kumimoji="0" lang="en-GB" altLang="ja-JP" sz="1400" b="1" i="0" u="none" strike="noStrike" cap="none" normalizeH="0" baseline="0" dirty="0" err="1" smtClean="0">
                          <a:ln>
                            <a:noFill/>
                          </a:ln>
                          <a:solidFill>
                            <a:schemeClr val="tx1"/>
                          </a:solidFill>
                          <a:effectLst/>
                          <a:latin typeface="Arial"/>
                          <a:ea typeface="ＭＳ Ｐゴシック" pitchFamily="34" charset="-128"/>
                          <a:cs typeface="Arial"/>
                        </a:rPr>
                        <a:t>Ramucirumab</a:t>
                      </a:r>
                      <a:r>
                        <a:rPr kumimoji="0" lang="en-GB" altLang="ja-JP" sz="1400" b="1" i="0" u="none" strike="noStrike" cap="none" normalizeH="0" baseline="0" dirty="0" smtClean="0">
                          <a:ln>
                            <a:noFill/>
                          </a:ln>
                          <a:solidFill>
                            <a:schemeClr val="tx1"/>
                          </a:solidFill>
                          <a:effectLst/>
                          <a:latin typeface="Arial"/>
                          <a:ea typeface="ＭＳ Ｐゴシック" pitchFamily="34" charset="-128"/>
                          <a:cs typeface="Arial"/>
                        </a:rPr>
                        <a:t/>
                      </a:r>
                      <a:br>
                        <a:rPr kumimoji="0" lang="en-GB" altLang="ja-JP" sz="1400" b="1" i="0" u="none" strike="noStrike" cap="none" normalizeH="0" baseline="0" dirty="0" smtClean="0">
                          <a:ln>
                            <a:noFill/>
                          </a:ln>
                          <a:solidFill>
                            <a:schemeClr val="tx1"/>
                          </a:solidFill>
                          <a:effectLst/>
                          <a:latin typeface="Arial"/>
                          <a:ea typeface="ＭＳ Ｐゴシック" pitchFamily="34" charset="-128"/>
                          <a:cs typeface="Arial"/>
                        </a:rPr>
                      </a:br>
                      <a:r>
                        <a:rPr kumimoji="0" lang="en-GB" altLang="ja-JP" sz="1400" b="1" i="0" u="none" strike="noStrike" cap="none" normalizeH="0" baseline="0" dirty="0" smtClean="0">
                          <a:ln>
                            <a:noFill/>
                          </a:ln>
                          <a:solidFill>
                            <a:schemeClr val="tx1"/>
                          </a:solidFill>
                          <a:effectLst/>
                          <a:latin typeface="Arial"/>
                          <a:ea typeface="ＭＳ Ｐゴシック" pitchFamily="34" charset="-128"/>
                          <a:cs typeface="Arial"/>
                        </a:rPr>
                        <a:t>N = 238</a:t>
                      </a:r>
                    </a:p>
                  </a:txBody>
                  <a:tcPr marL="54000" marR="54000" marT="46814" marB="46814" anchor="ctr" horzOverflow="overflow">
                    <a:lnL w="9525" cap="flat" cmpd="sng" algn="ctr">
                      <a:solidFill>
                        <a:srgbClr val="BFBFBF"/>
                      </a:solidFill>
                      <a:prstDash val="solid"/>
                      <a:round/>
                      <a:headEnd type="none" w="med" len="med"/>
                      <a:tailEnd type="none" w="med" len="med"/>
                    </a:lnL>
                    <a:lnR w="9525" cap="flat" cmpd="sng" algn="ctr">
                      <a:solidFill>
                        <a:srgbClr val="BFBFBF"/>
                      </a:solidFill>
                      <a:prstDash val="solid"/>
                      <a:round/>
                      <a:headEnd type="none" w="med" len="med"/>
                      <a:tailEnd type="none" w="med" len="med"/>
                    </a:lnR>
                    <a:lnT w="9525" cap="flat" cmpd="sng" algn="ctr">
                      <a:solidFill>
                        <a:srgbClr val="BFBFBF"/>
                      </a:solidFill>
                      <a:prstDash val="solid"/>
                      <a:round/>
                      <a:headEnd type="none" w="med" len="med"/>
                      <a:tailEnd type="none" w="med" len="med"/>
                    </a:lnT>
                    <a:lnB w="9525" cap="flat" cmpd="sng" algn="ctr">
                      <a:solidFill>
                        <a:srgbClr val="BFBFBF"/>
                      </a:solidFill>
                      <a:prstDash val="solid"/>
                      <a:round/>
                      <a:headEnd type="none" w="med" len="med"/>
                      <a:tailEnd type="none" w="med" len="med"/>
                    </a:lnB>
                    <a:lnTlToBr>
                      <a:noFill/>
                    </a:lnTlToBr>
                    <a:lnBlToTr>
                      <a:noFill/>
                    </a:lnBlToTr>
                    <a:solidFill>
                      <a:srgbClr val="642566"/>
                    </a:solidFill>
                  </a:tcPr>
                </a:tc>
                <a:tc hMerge="1">
                  <a:txBody>
                    <a:bodyPr/>
                    <a:lstStyle/>
                    <a:p>
                      <a:endParaRPr lang="en-US"/>
                    </a:p>
                  </a:txBody>
                  <a:tcPr/>
                </a:tc>
                <a:tc gridSpan="2">
                  <a:txBody>
                    <a:bodyPr/>
                    <a:lstStyle/>
                    <a:p>
                      <a:pPr marL="0" marR="0" lvl="0" indent="0" algn="ctr" defTabSz="914400" rtl="0" eaLnBrk="1" fontAlgn="base" latinLnBrk="0" hangingPunct="1">
                        <a:lnSpc>
                          <a:spcPct val="100000"/>
                        </a:lnSpc>
                        <a:spcBef>
                          <a:spcPct val="15000"/>
                        </a:spcBef>
                        <a:spcAft>
                          <a:spcPct val="15000"/>
                        </a:spcAft>
                        <a:buClr>
                          <a:srgbClr val="FF8000"/>
                        </a:buClr>
                        <a:buSzTx/>
                        <a:buFontTx/>
                        <a:buNone/>
                        <a:tabLst/>
                      </a:pPr>
                      <a:r>
                        <a:rPr kumimoji="0" lang="en-GB" altLang="ja-JP" sz="1400" b="1" i="0" u="none" strike="noStrike" cap="none" normalizeH="0" baseline="0" dirty="0" smtClean="0">
                          <a:ln>
                            <a:noFill/>
                          </a:ln>
                          <a:solidFill>
                            <a:schemeClr val="tx1"/>
                          </a:solidFill>
                          <a:effectLst/>
                          <a:latin typeface="Arial"/>
                          <a:ea typeface="ＭＳ Ｐゴシック" pitchFamily="34" charset="-128"/>
                          <a:cs typeface="Arial"/>
                        </a:rPr>
                        <a:t>Placebo</a:t>
                      </a:r>
                      <a:br>
                        <a:rPr kumimoji="0" lang="en-GB" altLang="ja-JP" sz="1400" b="1" i="0" u="none" strike="noStrike" cap="none" normalizeH="0" baseline="0" dirty="0" smtClean="0">
                          <a:ln>
                            <a:noFill/>
                          </a:ln>
                          <a:solidFill>
                            <a:schemeClr val="tx1"/>
                          </a:solidFill>
                          <a:effectLst/>
                          <a:latin typeface="Arial"/>
                          <a:ea typeface="ＭＳ Ｐゴシック" pitchFamily="34" charset="-128"/>
                          <a:cs typeface="Arial"/>
                        </a:rPr>
                      </a:br>
                      <a:r>
                        <a:rPr kumimoji="0" lang="en-GB" altLang="ja-JP" sz="1400" b="1" i="0" u="none" strike="noStrike" cap="none" normalizeH="0" baseline="0" dirty="0" smtClean="0">
                          <a:ln>
                            <a:noFill/>
                          </a:ln>
                          <a:solidFill>
                            <a:schemeClr val="tx1"/>
                          </a:solidFill>
                          <a:effectLst/>
                          <a:latin typeface="Arial"/>
                          <a:ea typeface="ＭＳ Ｐゴシック" pitchFamily="34" charset="-128"/>
                          <a:cs typeface="Arial"/>
                        </a:rPr>
                        <a:t>N = 117</a:t>
                      </a:r>
                    </a:p>
                  </a:txBody>
                  <a:tcPr marL="54000" marR="54000" marT="46814" marB="46814" anchor="ctr" horzOverflow="overflow">
                    <a:lnL w="9525" cap="flat" cmpd="sng" algn="ctr">
                      <a:solidFill>
                        <a:srgbClr val="BFBFBF"/>
                      </a:solidFill>
                      <a:prstDash val="solid"/>
                      <a:round/>
                      <a:headEnd type="none" w="med" len="med"/>
                      <a:tailEnd type="none" w="med" len="med"/>
                    </a:lnL>
                    <a:lnR w="9525" cap="flat" cmpd="sng" algn="ctr">
                      <a:solidFill>
                        <a:srgbClr val="BFBFBF"/>
                      </a:solidFill>
                      <a:prstDash val="solid"/>
                      <a:round/>
                      <a:headEnd type="none" w="med" len="med"/>
                      <a:tailEnd type="none" w="med" len="med"/>
                    </a:lnR>
                    <a:lnT w="9525" cap="flat" cmpd="sng" algn="ctr">
                      <a:solidFill>
                        <a:srgbClr val="BFBFBF"/>
                      </a:solidFill>
                      <a:prstDash val="solid"/>
                      <a:round/>
                      <a:headEnd type="none" w="med" len="med"/>
                      <a:tailEnd type="none" w="med" len="med"/>
                    </a:lnT>
                    <a:lnB w="9525" cap="flat" cmpd="sng" algn="ctr">
                      <a:solidFill>
                        <a:srgbClr val="BFBFBF"/>
                      </a:solidFill>
                      <a:prstDash val="solid"/>
                      <a:round/>
                      <a:headEnd type="none" w="med" len="med"/>
                      <a:tailEnd type="none" w="med" len="med"/>
                    </a:lnB>
                    <a:lnTlToBr>
                      <a:noFill/>
                    </a:lnTlToBr>
                    <a:lnBlToTr>
                      <a:noFill/>
                    </a:lnBlToTr>
                    <a:solidFill>
                      <a:srgbClr val="642566"/>
                    </a:solidFill>
                  </a:tcPr>
                </a:tc>
                <a:tc hMerge="1">
                  <a:txBody>
                    <a:bodyPr/>
                    <a:lstStyle/>
                    <a:p>
                      <a:endParaRPr lang="en-US"/>
                    </a:p>
                  </a:txBody>
                  <a:tcPr/>
                </a:tc>
                <a:tc rowSpan="2">
                  <a:txBody>
                    <a:bodyPr/>
                    <a:lstStyle/>
                    <a:p>
                      <a:pPr marL="0" marR="0" lvl="0" indent="0" algn="ctr" defTabSz="914400" rtl="0" eaLnBrk="1" fontAlgn="base" latinLnBrk="0" hangingPunct="1">
                        <a:lnSpc>
                          <a:spcPct val="100000"/>
                        </a:lnSpc>
                        <a:spcBef>
                          <a:spcPct val="15000"/>
                        </a:spcBef>
                        <a:spcAft>
                          <a:spcPct val="15000"/>
                        </a:spcAft>
                        <a:buClr>
                          <a:srgbClr val="FF8000"/>
                        </a:buClr>
                        <a:buSzTx/>
                        <a:buFontTx/>
                        <a:buNone/>
                        <a:tabLst/>
                        <a:defRPr/>
                      </a:pPr>
                      <a:r>
                        <a:rPr kumimoji="0" lang="en-GB" altLang="ja-JP" sz="1400" b="1" i="1" u="none" strike="noStrike" cap="none" normalizeH="0" baseline="0" dirty="0" err="1" smtClean="0">
                          <a:ln>
                            <a:noFill/>
                          </a:ln>
                          <a:solidFill>
                            <a:schemeClr val="tx1"/>
                          </a:solidFill>
                          <a:effectLst/>
                          <a:latin typeface="Arial"/>
                          <a:ea typeface="ＭＳ Ｐゴシック" pitchFamily="34" charset="-128"/>
                          <a:cs typeface="Arial"/>
                        </a:rPr>
                        <a:t>p</a:t>
                      </a:r>
                      <a:r>
                        <a:rPr kumimoji="0" lang="en-GB" altLang="ja-JP" sz="1400" b="1" i="0" u="none" strike="noStrike" cap="none" normalizeH="0" baseline="0" dirty="0" smtClean="0">
                          <a:ln>
                            <a:noFill/>
                          </a:ln>
                          <a:solidFill>
                            <a:schemeClr val="tx1"/>
                          </a:solidFill>
                          <a:effectLst/>
                          <a:latin typeface="Arial"/>
                          <a:ea typeface="ＭＳ Ｐゴシック" pitchFamily="34" charset="-128"/>
                          <a:cs typeface="Arial"/>
                        </a:rPr>
                        <a:t>-value</a:t>
                      </a:r>
                    </a:p>
                  </a:txBody>
                  <a:tcPr marL="54000" marR="54000" marT="46814" marB="46814" anchor="b" horzOverflow="overflow">
                    <a:lnL w="9525" cap="flat" cmpd="sng" algn="ctr">
                      <a:solidFill>
                        <a:srgbClr val="BFBFBF"/>
                      </a:solidFill>
                      <a:prstDash val="solid"/>
                      <a:round/>
                      <a:headEnd type="none" w="med" len="med"/>
                      <a:tailEnd type="none" w="med" len="med"/>
                    </a:lnL>
                    <a:lnR w="9525" cap="flat" cmpd="sng" algn="ctr">
                      <a:solidFill>
                        <a:srgbClr val="BFBFBF"/>
                      </a:solidFill>
                      <a:prstDash val="solid"/>
                      <a:round/>
                      <a:headEnd type="none" w="med" len="med"/>
                      <a:tailEnd type="none" w="med" len="med"/>
                    </a:lnR>
                    <a:lnT w="9525" cap="flat" cmpd="sng" algn="ctr">
                      <a:solidFill>
                        <a:srgbClr val="BFBFBF"/>
                      </a:solidFill>
                      <a:prstDash val="solid"/>
                      <a:round/>
                      <a:headEnd type="none" w="med" len="med"/>
                      <a:tailEnd type="none" w="med" len="med"/>
                    </a:lnT>
                    <a:lnB w="28575" cap="flat" cmpd="sng" algn="ctr">
                      <a:solidFill>
                        <a:srgbClr val="000000"/>
                      </a:solidFill>
                      <a:prstDash val="solid"/>
                      <a:round/>
                      <a:headEnd type="none" w="med" len="med"/>
                      <a:tailEnd type="none" w="med" len="med"/>
                    </a:lnB>
                    <a:lnTlToBr>
                      <a:noFill/>
                    </a:lnTlToBr>
                    <a:lnBlToTr>
                      <a:noFill/>
                    </a:lnBlToTr>
                    <a:solidFill>
                      <a:srgbClr val="642566"/>
                    </a:solidFill>
                  </a:tcPr>
                </a:tc>
              </a:tr>
              <a:tr h="419161">
                <a:tc vMerge="1">
                  <a:txBody>
                    <a:bodyPr/>
                    <a:lstStyle/>
                    <a:p>
                      <a:pPr marL="0" marR="0" lvl="0" indent="0" algn="l" defTabSz="914400" rtl="0" eaLnBrk="1" fontAlgn="base" latinLnBrk="0" hangingPunct="1">
                        <a:lnSpc>
                          <a:spcPct val="100000"/>
                        </a:lnSpc>
                        <a:spcBef>
                          <a:spcPct val="15000"/>
                        </a:spcBef>
                        <a:spcAft>
                          <a:spcPct val="15000"/>
                        </a:spcAft>
                        <a:buClr>
                          <a:srgbClr val="FF8000"/>
                        </a:buClr>
                        <a:buSzTx/>
                        <a:buFontTx/>
                        <a:buNone/>
                        <a:tabLst/>
                      </a:pPr>
                      <a:endParaRPr kumimoji="0" lang="en-GB" altLang="ja-JP" sz="1400" b="1" i="0" u="none" strike="noStrike" cap="none" normalizeH="0" baseline="0" dirty="0" smtClean="0">
                        <a:ln>
                          <a:noFill/>
                        </a:ln>
                        <a:solidFill>
                          <a:schemeClr val="tx1"/>
                        </a:solidFill>
                        <a:effectLst/>
                        <a:latin typeface="Arial" pitchFamily="34" charset="0"/>
                        <a:ea typeface="ＭＳ Ｐゴシック" pitchFamily="34" charset="-128"/>
                      </a:endParaRPr>
                    </a:p>
                  </a:txBody>
                  <a:tcPr marL="54000" marR="54000" marT="46814" marB="46814" anchor="b" horzOverflow="overflow">
                    <a:lnL w="9525" cap="flat" cmpd="sng" algn="ctr">
                      <a:solidFill>
                        <a:srgbClr val="BFBFBF"/>
                      </a:solidFill>
                      <a:prstDash val="solid"/>
                      <a:round/>
                      <a:headEnd type="none" w="med" len="med"/>
                      <a:tailEnd type="none" w="med" len="med"/>
                    </a:lnL>
                    <a:lnR w="9525" cap="flat" cmpd="sng" algn="ctr">
                      <a:solidFill>
                        <a:srgbClr val="BFBFBF"/>
                      </a:solidFill>
                      <a:prstDash val="solid"/>
                      <a:round/>
                      <a:headEnd type="none" w="med" len="med"/>
                      <a:tailEnd type="none" w="med" len="med"/>
                    </a:lnR>
                    <a:lnT w="9525" cap="flat" cmpd="sng" algn="ctr">
                      <a:solidFill>
                        <a:srgbClr val="BFBFBF"/>
                      </a:solidFill>
                      <a:prstDash val="solid"/>
                      <a:round/>
                      <a:headEnd type="none" w="med" len="med"/>
                      <a:tailEnd type="none" w="med" len="med"/>
                    </a:lnT>
                    <a:lnB w="9525" cap="flat" cmpd="sng" algn="ctr">
                      <a:solidFill>
                        <a:srgbClr val="BFBFBF"/>
                      </a:solidFill>
                      <a:prstDash val="solid"/>
                      <a:round/>
                      <a:headEnd type="none" w="med" len="med"/>
                      <a:tailEnd type="none" w="med" len="med"/>
                    </a:lnB>
                    <a:lnTlToBr>
                      <a:noFill/>
                    </a:lnTlToBr>
                    <a:lnBlToTr>
                      <a:noFill/>
                    </a:lnBlToTr>
                    <a:solidFill>
                      <a:srgbClr val="642566"/>
                    </a:solidFill>
                  </a:tcPr>
                </a:tc>
                <a:tc>
                  <a:txBody>
                    <a:bodyPr/>
                    <a:lstStyle/>
                    <a:p>
                      <a:pPr marL="0" marR="0" lvl="0" indent="0" algn="ctr" defTabSz="914400" rtl="0" eaLnBrk="1" fontAlgn="base" latinLnBrk="0" hangingPunct="1">
                        <a:lnSpc>
                          <a:spcPct val="100000"/>
                        </a:lnSpc>
                        <a:spcBef>
                          <a:spcPct val="15000"/>
                        </a:spcBef>
                        <a:spcAft>
                          <a:spcPct val="15000"/>
                        </a:spcAft>
                        <a:buClr>
                          <a:srgbClr val="FF8000"/>
                        </a:buClr>
                        <a:buSzTx/>
                        <a:buFontTx/>
                        <a:buNone/>
                        <a:tabLst/>
                      </a:pPr>
                      <a:r>
                        <a:rPr kumimoji="0" lang="en-GB" altLang="ja-JP" sz="1400" b="1" i="0" u="none" strike="noStrike" cap="none" normalizeH="0" baseline="0" dirty="0" err="1" smtClean="0">
                          <a:ln>
                            <a:noFill/>
                          </a:ln>
                          <a:solidFill>
                            <a:schemeClr val="tx1"/>
                          </a:solidFill>
                          <a:effectLst/>
                          <a:latin typeface="Arial"/>
                          <a:ea typeface="ＭＳ Ｐゴシック" pitchFamily="34" charset="-128"/>
                          <a:cs typeface="Arial"/>
                        </a:rPr>
                        <a:t>n</a:t>
                      </a:r>
                      <a:endParaRPr kumimoji="0" lang="en-GB" altLang="ja-JP" sz="1400" b="1" i="0" u="none" strike="noStrike" cap="none" normalizeH="0" baseline="0" dirty="0" smtClean="0">
                        <a:ln>
                          <a:noFill/>
                        </a:ln>
                        <a:solidFill>
                          <a:schemeClr val="tx1"/>
                        </a:solidFill>
                        <a:effectLst/>
                        <a:latin typeface="Arial"/>
                        <a:ea typeface="ＭＳ Ｐゴシック" pitchFamily="34" charset="-128"/>
                        <a:cs typeface="Arial"/>
                      </a:endParaRPr>
                    </a:p>
                  </a:txBody>
                  <a:tcPr marL="54000" marR="54000" marT="46814" marB="46814" anchor="ctr" horzOverflow="overflow">
                    <a:lnL w="9525" cap="flat" cmpd="sng" algn="ctr">
                      <a:solidFill>
                        <a:srgbClr val="BFBFBF"/>
                      </a:solidFill>
                      <a:prstDash val="solid"/>
                      <a:round/>
                      <a:headEnd type="none" w="med" len="med"/>
                      <a:tailEnd type="none" w="med" len="med"/>
                    </a:lnL>
                    <a:lnR w="9525" cap="flat" cmpd="sng" algn="ctr">
                      <a:solidFill>
                        <a:srgbClr val="BFBFBF"/>
                      </a:solidFill>
                      <a:prstDash val="solid"/>
                      <a:round/>
                      <a:headEnd type="none" w="med" len="med"/>
                      <a:tailEnd type="none" w="med" len="med"/>
                    </a:lnR>
                    <a:lnT w="9525" cap="flat" cmpd="sng" algn="ctr">
                      <a:solidFill>
                        <a:srgbClr val="BFBFBF"/>
                      </a:solidFill>
                      <a:prstDash val="solid"/>
                      <a:round/>
                      <a:headEnd type="none" w="med" len="med"/>
                      <a:tailEnd type="none" w="med" len="med"/>
                    </a:lnT>
                    <a:lnB w="28575" cap="flat" cmpd="sng" algn="ctr">
                      <a:solidFill>
                        <a:srgbClr val="000000"/>
                      </a:solidFill>
                      <a:prstDash val="solid"/>
                      <a:round/>
                      <a:headEnd type="none" w="med" len="med"/>
                      <a:tailEnd type="none" w="med" len="med"/>
                    </a:lnB>
                    <a:lnTlToBr>
                      <a:noFill/>
                    </a:lnTlToBr>
                    <a:lnBlToTr>
                      <a:noFill/>
                    </a:lnBlToTr>
                    <a:solidFill>
                      <a:srgbClr val="642566"/>
                    </a:solidFill>
                  </a:tcPr>
                </a:tc>
                <a:tc>
                  <a:txBody>
                    <a:bodyPr/>
                    <a:lstStyle/>
                    <a:p>
                      <a:pPr marL="0" marR="0" lvl="0" indent="0" algn="ctr" defTabSz="914400" rtl="0" eaLnBrk="1" fontAlgn="base" latinLnBrk="0" hangingPunct="1">
                        <a:lnSpc>
                          <a:spcPct val="100000"/>
                        </a:lnSpc>
                        <a:spcBef>
                          <a:spcPct val="15000"/>
                        </a:spcBef>
                        <a:spcAft>
                          <a:spcPct val="15000"/>
                        </a:spcAft>
                        <a:buClr>
                          <a:srgbClr val="FF8000"/>
                        </a:buClr>
                        <a:buSzTx/>
                        <a:buFontTx/>
                        <a:buNone/>
                        <a:tabLst/>
                      </a:pPr>
                      <a:r>
                        <a:rPr kumimoji="0" lang="en-GB" altLang="ja-JP" sz="1400" b="1" i="0" u="none" strike="noStrike" cap="none" normalizeH="0" baseline="0" dirty="0" smtClean="0">
                          <a:ln>
                            <a:noFill/>
                          </a:ln>
                          <a:solidFill>
                            <a:schemeClr val="tx1"/>
                          </a:solidFill>
                          <a:effectLst/>
                          <a:latin typeface="Arial"/>
                          <a:ea typeface="ＭＳ Ｐゴシック" pitchFamily="34" charset="-128"/>
                          <a:cs typeface="Arial"/>
                        </a:rPr>
                        <a:t>(%)</a:t>
                      </a:r>
                    </a:p>
                  </a:txBody>
                  <a:tcPr marL="54000" marR="54000" marT="46814" marB="46814" anchor="ctr" horzOverflow="overflow">
                    <a:lnL w="9525" cap="flat" cmpd="sng" algn="ctr">
                      <a:solidFill>
                        <a:srgbClr val="BFBFBF"/>
                      </a:solidFill>
                      <a:prstDash val="solid"/>
                      <a:round/>
                      <a:headEnd type="none" w="med" len="med"/>
                      <a:tailEnd type="none" w="med" len="med"/>
                    </a:lnL>
                    <a:lnR w="9525" cap="flat" cmpd="sng" algn="ctr">
                      <a:solidFill>
                        <a:srgbClr val="BFBFBF"/>
                      </a:solidFill>
                      <a:prstDash val="solid"/>
                      <a:round/>
                      <a:headEnd type="none" w="med" len="med"/>
                      <a:tailEnd type="none" w="med" len="med"/>
                    </a:lnR>
                    <a:lnT w="9525" cap="flat" cmpd="sng" algn="ctr">
                      <a:solidFill>
                        <a:srgbClr val="BFBFBF"/>
                      </a:solidFill>
                      <a:prstDash val="solid"/>
                      <a:round/>
                      <a:headEnd type="none" w="med" len="med"/>
                      <a:tailEnd type="none" w="med" len="med"/>
                    </a:lnT>
                    <a:lnB w="28575" cap="flat" cmpd="sng" algn="ctr">
                      <a:solidFill>
                        <a:srgbClr val="000000"/>
                      </a:solidFill>
                      <a:prstDash val="solid"/>
                      <a:round/>
                      <a:headEnd type="none" w="med" len="med"/>
                      <a:tailEnd type="none" w="med" len="med"/>
                    </a:lnB>
                    <a:lnTlToBr>
                      <a:noFill/>
                    </a:lnTlToBr>
                    <a:lnBlToTr>
                      <a:noFill/>
                    </a:lnBlToTr>
                    <a:solidFill>
                      <a:srgbClr val="642566"/>
                    </a:solidFill>
                  </a:tcPr>
                </a:tc>
                <a:tc>
                  <a:txBody>
                    <a:bodyPr/>
                    <a:lstStyle/>
                    <a:p>
                      <a:pPr marL="0" marR="0" lvl="0" indent="0" algn="ctr" defTabSz="914400" rtl="0" eaLnBrk="1" fontAlgn="base" latinLnBrk="0" hangingPunct="1">
                        <a:lnSpc>
                          <a:spcPct val="100000"/>
                        </a:lnSpc>
                        <a:spcBef>
                          <a:spcPct val="15000"/>
                        </a:spcBef>
                        <a:spcAft>
                          <a:spcPct val="15000"/>
                        </a:spcAft>
                        <a:buClr>
                          <a:srgbClr val="FF8000"/>
                        </a:buClr>
                        <a:buSzTx/>
                        <a:buFontTx/>
                        <a:buNone/>
                        <a:tabLst/>
                      </a:pPr>
                      <a:r>
                        <a:rPr kumimoji="0" lang="en-GB" altLang="ja-JP" sz="1400" b="1" i="0" u="none" strike="noStrike" cap="none" normalizeH="0" baseline="0" dirty="0" err="1" smtClean="0">
                          <a:ln>
                            <a:noFill/>
                          </a:ln>
                          <a:solidFill>
                            <a:schemeClr val="tx1"/>
                          </a:solidFill>
                          <a:effectLst/>
                          <a:latin typeface="Arial"/>
                          <a:ea typeface="ＭＳ Ｐゴシック" pitchFamily="34" charset="-128"/>
                          <a:cs typeface="Arial"/>
                        </a:rPr>
                        <a:t>n</a:t>
                      </a:r>
                      <a:endParaRPr kumimoji="0" lang="en-GB" altLang="ja-JP" sz="1400" b="1" i="0" u="none" strike="noStrike" cap="none" normalizeH="0" baseline="0" dirty="0" smtClean="0">
                        <a:ln>
                          <a:noFill/>
                        </a:ln>
                        <a:solidFill>
                          <a:schemeClr val="tx1"/>
                        </a:solidFill>
                        <a:effectLst/>
                        <a:latin typeface="Arial"/>
                        <a:ea typeface="ＭＳ Ｐゴシック" pitchFamily="34" charset="-128"/>
                        <a:cs typeface="Arial"/>
                      </a:endParaRPr>
                    </a:p>
                  </a:txBody>
                  <a:tcPr marL="54000" marR="54000" marT="46814" marB="46814" anchor="ctr" horzOverflow="overflow">
                    <a:lnL w="9525" cap="flat" cmpd="sng" algn="ctr">
                      <a:solidFill>
                        <a:srgbClr val="BFBFBF"/>
                      </a:solidFill>
                      <a:prstDash val="solid"/>
                      <a:round/>
                      <a:headEnd type="none" w="med" len="med"/>
                      <a:tailEnd type="none" w="med" len="med"/>
                    </a:lnL>
                    <a:lnR w="9525" cap="flat" cmpd="sng" algn="ctr">
                      <a:solidFill>
                        <a:srgbClr val="BFBFBF"/>
                      </a:solidFill>
                      <a:prstDash val="solid"/>
                      <a:round/>
                      <a:headEnd type="none" w="med" len="med"/>
                      <a:tailEnd type="none" w="med" len="med"/>
                    </a:lnR>
                    <a:lnT w="9525" cap="flat" cmpd="sng" algn="ctr">
                      <a:solidFill>
                        <a:srgbClr val="BFBFBF"/>
                      </a:solidFill>
                      <a:prstDash val="solid"/>
                      <a:round/>
                      <a:headEnd type="none" w="med" len="med"/>
                      <a:tailEnd type="none" w="med" len="med"/>
                    </a:lnT>
                    <a:lnB w="28575" cap="flat" cmpd="sng" algn="ctr">
                      <a:solidFill>
                        <a:srgbClr val="000000"/>
                      </a:solidFill>
                      <a:prstDash val="solid"/>
                      <a:round/>
                      <a:headEnd type="none" w="med" len="med"/>
                      <a:tailEnd type="none" w="med" len="med"/>
                    </a:lnB>
                    <a:lnTlToBr>
                      <a:noFill/>
                    </a:lnTlToBr>
                    <a:lnBlToTr>
                      <a:noFill/>
                    </a:lnBlToTr>
                    <a:solidFill>
                      <a:srgbClr val="642566"/>
                    </a:solidFill>
                  </a:tcPr>
                </a:tc>
                <a:tc>
                  <a:txBody>
                    <a:bodyPr/>
                    <a:lstStyle/>
                    <a:p>
                      <a:pPr marL="0" marR="0" lvl="0" indent="0" algn="ctr" defTabSz="914400" rtl="0" eaLnBrk="1" fontAlgn="base" latinLnBrk="0" hangingPunct="1">
                        <a:lnSpc>
                          <a:spcPct val="100000"/>
                        </a:lnSpc>
                        <a:spcBef>
                          <a:spcPct val="15000"/>
                        </a:spcBef>
                        <a:spcAft>
                          <a:spcPct val="15000"/>
                        </a:spcAft>
                        <a:buClr>
                          <a:srgbClr val="FF8000"/>
                        </a:buClr>
                        <a:buSzTx/>
                        <a:buFontTx/>
                        <a:buNone/>
                        <a:tabLst/>
                      </a:pPr>
                      <a:r>
                        <a:rPr kumimoji="0" lang="en-GB" altLang="ja-JP" sz="1400" b="1" i="0" u="none" strike="noStrike" cap="none" normalizeH="0" baseline="0" dirty="0" smtClean="0">
                          <a:ln>
                            <a:noFill/>
                          </a:ln>
                          <a:solidFill>
                            <a:schemeClr val="tx1"/>
                          </a:solidFill>
                          <a:effectLst/>
                          <a:latin typeface="Arial"/>
                          <a:ea typeface="ＭＳ Ｐゴシック" pitchFamily="34" charset="-128"/>
                          <a:cs typeface="Arial"/>
                        </a:rPr>
                        <a:t>(%)</a:t>
                      </a:r>
                    </a:p>
                  </a:txBody>
                  <a:tcPr marL="54000" marR="54000" marT="46814" marB="46814" anchor="ctr" horzOverflow="overflow">
                    <a:lnL w="9525" cap="flat" cmpd="sng" algn="ctr">
                      <a:solidFill>
                        <a:srgbClr val="BFBFBF"/>
                      </a:solidFill>
                      <a:prstDash val="solid"/>
                      <a:round/>
                      <a:headEnd type="none" w="med" len="med"/>
                      <a:tailEnd type="none" w="med" len="med"/>
                    </a:lnL>
                    <a:lnR w="9525" cap="flat" cmpd="sng" algn="ctr">
                      <a:solidFill>
                        <a:srgbClr val="BFBFBF"/>
                      </a:solidFill>
                      <a:prstDash val="solid"/>
                      <a:round/>
                      <a:headEnd type="none" w="med" len="med"/>
                      <a:tailEnd type="none" w="med" len="med"/>
                    </a:lnR>
                    <a:lnT w="9525" cap="flat" cmpd="sng" algn="ctr">
                      <a:solidFill>
                        <a:srgbClr val="BFBFBF"/>
                      </a:solidFill>
                      <a:prstDash val="solid"/>
                      <a:round/>
                      <a:headEnd type="none" w="med" len="med"/>
                      <a:tailEnd type="none" w="med" len="med"/>
                    </a:lnT>
                    <a:lnB w="28575" cap="flat" cmpd="sng" algn="ctr">
                      <a:solidFill>
                        <a:srgbClr val="000000"/>
                      </a:solidFill>
                      <a:prstDash val="solid"/>
                      <a:round/>
                      <a:headEnd type="none" w="med" len="med"/>
                      <a:tailEnd type="none" w="med" len="med"/>
                    </a:lnB>
                    <a:lnTlToBr>
                      <a:noFill/>
                    </a:lnTlToBr>
                    <a:lnBlToTr>
                      <a:noFill/>
                    </a:lnBlToTr>
                    <a:solidFill>
                      <a:srgbClr val="642566"/>
                    </a:solidFill>
                  </a:tcPr>
                </a:tc>
                <a:tc vMerge="1">
                  <a:txBody>
                    <a:bodyPr/>
                    <a:lstStyle/>
                    <a:p>
                      <a:endParaRPr lang="en-US"/>
                    </a:p>
                  </a:txBody>
                  <a:tcPr/>
                </a:tc>
              </a:tr>
              <a:tr h="376855">
                <a:tc gridSpan="6">
                  <a:txBody>
                    <a:bodyPr/>
                    <a:lstStyle/>
                    <a:p>
                      <a:pPr marL="0" marR="0" lvl="0" indent="0" algn="l" defTabSz="914400" rtl="0" eaLnBrk="1" fontAlgn="base" latinLnBrk="0" hangingPunct="1">
                        <a:lnSpc>
                          <a:spcPct val="100000"/>
                        </a:lnSpc>
                        <a:spcBef>
                          <a:spcPct val="15000"/>
                        </a:spcBef>
                        <a:spcAft>
                          <a:spcPct val="15000"/>
                        </a:spcAft>
                        <a:buClr>
                          <a:srgbClr val="FF8000"/>
                        </a:buClr>
                        <a:buSzTx/>
                        <a:buFontTx/>
                        <a:buNone/>
                        <a:tabLst/>
                      </a:pPr>
                      <a:r>
                        <a:rPr kumimoji="0" lang="en-GB" altLang="ja-JP" sz="1400" b="1" i="0" u="none" strike="noStrike" cap="none" normalizeH="0" baseline="0" dirty="0" smtClean="0">
                          <a:ln>
                            <a:noFill/>
                          </a:ln>
                          <a:solidFill>
                            <a:srgbClr val="000000"/>
                          </a:solidFill>
                          <a:effectLst/>
                          <a:latin typeface="Arial"/>
                          <a:ea typeface="ＭＳ Ｐゴシック" pitchFamily="34" charset="-128"/>
                          <a:cs typeface="Arial"/>
                        </a:rPr>
                        <a:t>Best overall response</a:t>
                      </a:r>
                    </a:p>
                  </a:txBody>
                  <a:tcPr marL="54000" marR="54000" marT="46814" marB="46814" anchor="ctr" horzOverflow="overflow">
                    <a:lnL w="9525" cap="flat" cmpd="sng" algn="ctr">
                      <a:solidFill>
                        <a:srgbClr val="BFBFBF"/>
                      </a:solidFill>
                      <a:prstDash val="solid"/>
                      <a:round/>
                      <a:headEnd type="none" w="med" len="med"/>
                      <a:tailEnd type="none" w="med" len="med"/>
                    </a:lnL>
                    <a:lnR w="9525" cap="flat" cmpd="sng" algn="ctr">
                      <a:solidFill>
                        <a:srgbClr val="BFBFBF"/>
                      </a:solidFill>
                      <a:prstDash val="solid"/>
                      <a:round/>
                      <a:headEnd type="none" w="med" len="med"/>
                      <a:tailEnd type="none" w="med" len="med"/>
                    </a:lnR>
                    <a:lnT w="28575" cap="flat" cmpd="sng" algn="ctr">
                      <a:solidFill>
                        <a:srgbClr val="000000"/>
                      </a:solidFill>
                      <a:prstDash val="solid"/>
                      <a:round/>
                      <a:headEnd type="none" w="med" len="med"/>
                      <a:tailEnd type="none" w="med" len="med"/>
                    </a:lnT>
                    <a:lnB w="9525" cap="flat" cmpd="sng" algn="ctr">
                      <a:solidFill>
                        <a:srgbClr val="BFBFBF"/>
                      </a:solidFill>
                      <a:prstDash val="solid"/>
                      <a:round/>
                      <a:headEnd type="none" w="med" len="med"/>
                      <a:tailEnd type="none" w="med" len="med"/>
                    </a:lnB>
                    <a:lnTlToBr>
                      <a:noFill/>
                    </a:lnTlToBr>
                    <a:lnBlToTr>
                      <a:noFill/>
                    </a:lnBlToTr>
                    <a:solidFill>
                      <a:srgbClr val="FFFFF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409076">
                <a:tc>
                  <a:txBody>
                    <a:bodyPr/>
                    <a:lstStyle/>
                    <a:p>
                      <a:pPr marL="0" marR="0" lvl="0" indent="0" algn="l" defTabSz="914400" rtl="0" eaLnBrk="1" fontAlgn="base" latinLnBrk="0" hangingPunct="1">
                        <a:lnSpc>
                          <a:spcPct val="100000"/>
                        </a:lnSpc>
                        <a:spcBef>
                          <a:spcPct val="15000"/>
                        </a:spcBef>
                        <a:spcAft>
                          <a:spcPct val="15000"/>
                        </a:spcAft>
                        <a:buClr>
                          <a:srgbClr val="FF8000"/>
                        </a:buClr>
                        <a:buSzTx/>
                        <a:buFontTx/>
                        <a:buNone/>
                        <a:tabLst/>
                      </a:pPr>
                      <a:r>
                        <a:rPr kumimoji="0" lang="en-GB" altLang="ja-JP" sz="1400" b="0" i="0" u="none" strike="noStrike" cap="none" normalizeH="0" baseline="0" dirty="0" smtClean="0">
                          <a:ln>
                            <a:noFill/>
                          </a:ln>
                          <a:solidFill>
                            <a:srgbClr val="000000"/>
                          </a:solidFill>
                          <a:effectLst/>
                          <a:latin typeface="Arial"/>
                          <a:ea typeface="ＭＳ Ｐゴシック" pitchFamily="34" charset="-128"/>
                          <a:cs typeface="Arial"/>
                        </a:rPr>
                        <a:t>    Complete response (CR)</a:t>
                      </a:r>
                    </a:p>
                  </a:txBody>
                  <a:tcPr marL="54000" marR="54000" marT="46814" marB="46814" anchor="ctr" horzOverflow="overflow">
                    <a:lnL w="9525" cap="flat" cmpd="sng" algn="ctr">
                      <a:solidFill>
                        <a:srgbClr val="BFBFBF"/>
                      </a:solidFill>
                      <a:prstDash val="solid"/>
                      <a:round/>
                      <a:headEnd type="none" w="med" len="med"/>
                      <a:tailEnd type="none" w="med" len="med"/>
                    </a:lnL>
                    <a:lnR w="9525" cap="flat" cmpd="sng" algn="ctr">
                      <a:solidFill>
                        <a:srgbClr val="BFBFBF"/>
                      </a:solidFill>
                      <a:prstDash val="solid"/>
                      <a:round/>
                      <a:headEnd type="none" w="med" len="med"/>
                      <a:tailEnd type="none" w="med" len="med"/>
                    </a:lnR>
                    <a:lnT w="9525" cap="flat" cmpd="sng" algn="ctr">
                      <a:solidFill>
                        <a:srgbClr val="BFBFBF"/>
                      </a:solidFill>
                      <a:prstDash val="solid"/>
                      <a:round/>
                      <a:headEnd type="none" w="med" len="med"/>
                      <a:tailEnd type="none" w="med" len="med"/>
                    </a:lnT>
                    <a:lnB w="9525" cap="flat" cmpd="sng" algn="ctr">
                      <a:solidFill>
                        <a:srgbClr val="BFBFBF"/>
                      </a:solidFill>
                      <a:prstDash val="solid"/>
                      <a:round/>
                      <a:headEnd type="none" w="med" len="med"/>
                      <a:tailEnd type="none" w="med" len="med"/>
                    </a:lnB>
                    <a:lnTlToBr>
                      <a:noFill/>
                    </a:lnTlToBr>
                    <a:lnBlToTr>
                      <a:noFill/>
                    </a:lnBlToTr>
                    <a:solidFill>
                      <a:srgbClr val="D3CDD3"/>
                    </a:solidFill>
                  </a:tcPr>
                </a:tc>
                <a:tc>
                  <a:txBody>
                    <a:bodyPr/>
                    <a:lstStyle/>
                    <a:p>
                      <a:pPr marL="0" marR="0" lvl="0" indent="0" algn="ctr" defTabSz="914400" rtl="0" eaLnBrk="1" fontAlgn="base" latinLnBrk="0" hangingPunct="1">
                        <a:lnSpc>
                          <a:spcPct val="100000"/>
                        </a:lnSpc>
                        <a:spcBef>
                          <a:spcPct val="15000"/>
                        </a:spcBef>
                        <a:spcAft>
                          <a:spcPct val="15000"/>
                        </a:spcAft>
                        <a:buClr>
                          <a:srgbClr val="FF8000"/>
                        </a:buClr>
                        <a:buSzTx/>
                        <a:buFontTx/>
                        <a:buNone/>
                        <a:tabLst/>
                      </a:pPr>
                      <a:r>
                        <a:rPr kumimoji="0" lang="en-GB" altLang="ja-JP" sz="1400" b="0" i="0" u="none" strike="noStrike" cap="none" normalizeH="0" baseline="0" dirty="0" smtClean="0">
                          <a:ln>
                            <a:noFill/>
                          </a:ln>
                          <a:solidFill>
                            <a:srgbClr val="000000"/>
                          </a:solidFill>
                          <a:effectLst/>
                          <a:latin typeface="Arial"/>
                          <a:ea typeface="ＭＳ Ｐゴシック" pitchFamily="34" charset="-128"/>
                          <a:cs typeface="Arial"/>
                        </a:rPr>
                        <a:t>1</a:t>
                      </a:r>
                    </a:p>
                  </a:txBody>
                  <a:tcPr marL="54000" marR="54000" marT="46814" marB="46814" anchor="ctr" horzOverflow="overflow">
                    <a:lnL w="9525" cap="flat" cmpd="sng" algn="ctr">
                      <a:solidFill>
                        <a:srgbClr val="BFBFBF"/>
                      </a:solidFill>
                      <a:prstDash val="solid"/>
                      <a:round/>
                      <a:headEnd type="none" w="med" len="med"/>
                      <a:tailEnd type="none" w="med" len="med"/>
                    </a:lnL>
                    <a:lnR w="9525" cap="flat" cmpd="sng" algn="ctr">
                      <a:solidFill>
                        <a:srgbClr val="BFBFBF"/>
                      </a:solidFill>
                      <a:prstDash val="solid"/>
                      <a:round/>
                      <a:headEnd type="none" w="med" len="med"/>
                      <a:tailEnd type="none" w="med" len="med"/>
                    </a:lnR>
                    <a:lnT w="9525" cap="flat" cmpd="sng" algn="ctr">
                      <a:solidFill>
                        <a:srgbClr val="BFBFBF"/>
                      </a:solidFill>
                      <a:prstDash val="solid"/>
                      <a:round/>
                      <a:headEnd type="none" w="med" len="med"/>
                      <a:tailEnd type="none" w="med" len="med"/>
                    </a:lnT>
                    <a:lnB w="9525" cap="flat" cmpd="sng" algn="ctr">
                      <a:solidFill>
                        <a:srgbClr val="BFBFBF"/>
                      </a:solidFill>
                      <a:prstDash val="solid"/>
                      <a:round/>
                      <a:headEnd type="none" w="med" len="med"/>
                      <a:tailEnd type="none" w="med" len="med"/>
                    </a:lnB>
                    <a:lnTlToBr>
                      <a:noFill/>
                    </a:lnTlToBr>
                    <a:lnBlToTr>
                      <a:noFill/>
                    </a:lnBlToTr>
                    <a:solidFill>
                      <a:srgbClr val="D3CDD3"/>
                    </a:solidFill>
                  </a:tcPr>
                </a:tc>
                <a:tc>
                  <a:txBody>
                    <a:bodyPr/>
                    <a:lstStyle/>
                    <a:p>
                      <a:pPr marL="0" marR="0" lvl="0" indent="0" algn="ctr" defTabSz="914400" rtl="0" eaLnBrk="1" fontAlgn="base" latinLnBrk="0" hangingPunct="1">
                        <a:lnSpc>
                          <a:spcPct val="100000"/>
                        </a:lnSpc>
                        <a:spcBef>
                          <a:spcPct val="15000"/>
                        </a:spcBef>
                        <a:spcAft>
                          <a:spcPct val="15000"/>
                        </a:spcAft>
                        <a:buClr>
                          <a:srgbClr val="FF8000"/>
                        </a:buClr>
                        <a:buSzTx/>
                        <a:buFontTx/>
                        <a:buNone/>
                        <a:tabLst/>
                      </a:pPr>
                      <a:r>
                        <a:rPr kumimoji="0" lang="en-GB" altLang="ja-JP" sz="1400" b="0" i="0" u="none" strike="noStrike" cap="none" normalizeH="0" baseline="0" dirty="0" smtClean="0">
                          <a:ln>
                            <a:noFill/>
                          </a:ln>
                          <a:solidFill>
                            <a:srgbClr val="000000"/>
                          </a:solidFill>
                          <a:effectLst/>
                          <a:latin typeface="Arial"/>
                          <a:ea typeface="ＭＳ Ｐゴシック" pitchFamily="34" charset="-128"/>
                          <a:cs typeface="Arial"/>
                        </a:rPr>
                        <a:t>(0.4)</a:t>
                      </a:r>
                    </a:p>
                  </a:txBody>
                  <a:tcPr marL="54000" marR="54000" marT="46814" marB="46814" anchor="ctr" horzOverflow="overflow">
                    <a:lnL w="9525" cap="flat" cmpd="sng" algn="ctr">
                      <a:solidFill>
                        <a:srgbClr val="BFBFBF"/>
                      </a:solidFill>
                      <a:prstDash val="solid"/>
                      <a:round/>
                      <a:headEnd type="none" w="med" len="med"/>
                      <a:tailEnd type="none" w="med" len="med"/>
                    </a:lnL>
                    <a:lnR w="9525" cap="flat" cmpd="sng" algn="ctr">
                      <a:solidFill>
                        <a:srgbClr val="BFBFBF"/>
                      </a:solidFill>
                      <a:prstDash val="solid"/>
                      <a:round/>
                      <a:headEnd type="none" w="med" len="med"/>
                      <a:tailEnd type="none" w="med" len="med"/>
                    </a:lnR>
                    <a:lnT w="9525" cap="flat" cmpd="sng" algn="ctr">
                      <a:solidFill>
                        <a:srgbClr val="BFBFBF"/>
                      </a:solidFill>
                      <a:prstDash val="solid"/>
                      <a:round/>
                      <a:headEnd type="none" w="med" len="med"/>
                      <a:tailEnd type="none" w="med" len="med"/>
                    </a:lnT>
                    <a:lnB w="9525" cap="flat" cmpd="sng" algn="ctr">
                      <a:solidFill>
                        <a:srgbClr val="BFBFBF"/>
                      </a:solidFill>
                      <a:prstDash val="solid"/>
                      <a:round/>
                      <a:headEnd type="none" w="med" len="med"/>
                      <a:tailEnd type="none" w="med" len="med"/>
                    </a:lnB>
                    <a:lnTlToBr>
                      <a:noFill/>
                    </a:lnTlToBr>
                    <a:lnBlToTr>
                      <a:noFill/>
                    </a:lnBlToTr>
                    <a:solidFill>
                      <a:srgbClr val="D3CDD3"/>
                    </a:solidFill>
                  </a:tcPr>
                </a:tc>
                <a:tc>
                  <a:txBody>
                    <a:bodyPr/>
                    <a:lstStyle/>
                    <a:p>
                      <a:pPr marL="0" marR="0" lvl="0" indent="0" algn="ctr" defTabSz="914400" rtl="0" eaLnBrk="1" fontAlgn="base" latinLnBrk="0" hangingPunct="1">
                        <a:lnSpc>
                          <a:spcPct val="100000"/>
                        </a:lnSpc>
                        <a:spcBef>
                          <a:spcPct val="15000"/>
                        </a:spcBef>
                        <a:spcAft>
                          <a:spcPct val="15000"/>
                        </a:spcAft>
                        <a:buClr>
                          <a:srgbClr val="FF8000"/>
                        </a:buClr>
                        <a:buSzTx/>
                        <a:buFontTx/>
                        <a:buNone/>
                        <a:tabLst/>
                      </a:pPr>
                      <a:r>
                        <a:rPr kumimoji="0" lang="en-GB" altLang="ja-JP" sz="1400" b="0" i="0" u="none" strike="noStrike" cap="none" normalizeH="0" baseline="0" dirty="0" smtClean="0">
                          <a:ln>
                            <a:noFill/>
                          </a:ln>
                          <a:solidFill>
                            <a:srgbClr val="000000"/>
                          </a:solidFill>
                          <a:effectLst/>
                          <a:latin typeface="Arial"/>
                          <a:ea typeface="ＭＳ Ｐゴシック" pitchFamily="34" charset="-128"/>
                          <a:cs typeface="Arial"/>
                        </a:rPr>
                        <a:t>0</a:t>
                      </a:r>
                    </a:p>
                  </a:txBody>
                  <a:tcPr marL="54000" marR="54000" marT="46814" marB="46814" anchor="ctr" horzOverflow="overflow">
                    <a:lnL w="9525" cap="flat" cmpd="sng" algn="ctr">
                      <a:solidFill>
                        <a:srgbClr val="BFBFBF"/>
                      </a:solidFill>
                      <a:prstDash val="solid"/>
                      <a:round/>
                      <a:headEnd type="none" w="med" len="med"/>
                      <a:tailEnd type="none" w="med" len="med"/>
                    </a:lnL>
                    <a:lnR w="9525" cap="flat" cmpd="sng" algn="ctr">
                      <a:solidFill>
                        <a:srgbClr val="BFBFBF"/>
                      </a:solidFill>
                      <a:prstDash val="solid"/>
                      <a:round/>
                      <a:headEnd type="none" w="med" len="med"/>
                      <a:tailEnd type="none" w="med" len="med"/>
                    </a:lnR>
                    <a:lnT w="9525" cap="flat" cmpd="sng" algn="ctr">
                      <a:solidFill>
                        <a:srgbClr val="BFBFBF"/>
                      </a:solidFill>
                      <a:prstDash val="solid"/>
                      <a:round/>
                      <a:headEnd type="none" w="med" len="med"/>
                      <a:tailEnd type="none" w="med" len="med"/>
                    </a:lnT>
                    <a:lnB w="9525" cap="flat" cmpd="sng" algn="ctr">
                      <a:solidFill>
                        <a:srgbClr val="BFBFBF"/>
                      </a:solidFill>
                      <a:prstDash val="solid"/>
                      <a:round/>
                      <a:headEnd type="none" w="med" len="med"/>
                      <a:tailEnd type="none" w="med" len="med"/>
                    </a:lnB>
                    <a:lnTlToBr>
                      <a:noFill/>
                    </a:lnTlToBr>
                    <a:lnBlToTr>
                      <a:noFill/>
                    </a:lnBlToTr>
                    <a:solidFill>
                      <a:srgbClr val="D3CDD3"/>
                    </a:solidFill>
                  </a:tcPr>
                </a:tc>
                <a:tc>
                  <a:txBody>
                    <a:bodyPr/>
                    <a:lstStyle/>
                    <a:p>
                      <a:endParaRPr lang="en-US" dirty="0">
                        <a:latin typeface="Arial"/>
                        <a:cs typeface="Arial"/>
                      </a:endParaRPr>
                    </a:p>
                  </a:txBody>
                  <a:tcPr marL="54000" marR="54000" marT="46814" marB="46814" anchor="ctr" horzOverflow="overflow">
                    <a:lnL w="9525" cap="flat" cmpd="sng" algn="ctr">
                      <a:solidFill>
                        <a:srgbClr val="BFBFBF"/>
                      </a:solidFill>
                      <a:prstDash val="solid"/>
                      <a:round/>
                      <a:headEnd type="none" w="med" len="med"/>
                      <a:tailEnd type="none" w="med" len="med"/>
                    </a:lnL>
                    <a:lnR w="9525" cap="flat" cmpd="sng" algn="ctr">
                      <a:solidFill>
                        <a:srgbClr val="BFBFBF"/>
                      </a:solidFill>
                      <a:prstDash val="solid"/>
                      <a:round/>
                      <a:headEnd type="none" w="med" len="med"/>
                      <a:tailEnd type="none" w="med" len="med"/>
                    </a:lnR>
                    <a:lnT w="9525" cap="flat" cmpd="sng" algn="ctr">
                      <a:solidFill>
                        <a:srgbClr val="BFBFBF"/>
                      </a:solidFill>
                      <a:prstDash val="solid"/>
                      <a:round/>
                      <a:headEnd type="none" w="med" len="med"/>
                      <a:tailEnd type="none" w="med" len="med"/>
                    </a:lnT>
                    <a:lnB w="9525" cap="flat" cmpd="sng" algn="ctr">
                      <a:solidFill>
                        <a:srgbClr val="BFBFBF"/>
                      </a:solidFill>
                      <a:prstDash val="solid"/>
                      <a:round/>
                      <a:headEnd type="none" w="med" len="med"/>
                      <a:tailEnd type="none" w="med" len="med"/>
                    </a:lnB>
                    <a:lnTlToBr>
                      <a:noFill/>
                    </a:lnTlToBr>
                    <a:lnBlToTr>
                      <a:noFill/>
                    </a:lnBlToTr>
                    <a:solidFill>
                      <a:srgbClr val="D3CDD3"/>
                    </a:solidFill>
                  </a:tcPr>
                </a:tc>
                <a:tc>
                  <a:txBody>
                    <a:bodyPr/>
                    <a:lstStyle/>
                    <a:p>
                      <a:endParaRPr lang="en-US" dirty="0">
                        <a:latin typeface="Arial"/>
                        <a:cs typeface="Arial"/>
                      </a:endParaRPr>
                    </a:p>
                  </a:txBody>
                  <a:tcPr marL="54000" marR="54000" marT="46814" marB="46814" anchor="ctr" horzOverflow="overflow">
                    <a:lnL w="9525" cap="flat" cmpd="sng" algn="ctr">
                      <a:solidFill>
                        <a:srgbClr val="BFBFBF"/>
                      </a:solidFill>
                      <a:prstDash val="solid"/>
                      <a:round/>
                      <a:headEnd type="none" w="med" len="med"/>
                      <a:tailEnd type="none" w="med" len="med"/>
                    </a:lnL>
                    <a:lnR w="9525" cap="flat" cmpd="sng" algn="ctr">
                      <a:solidFill>
                        <a:srgbClr val="BFBFBF"/>
                      </a:solidFill>
                      <a:prstDash val="solid"/>
                      <a:round/>
                      <a:headEnd type="none" w="med" len="med"/>
                      <a:tailEnd type="none" w="med" len="med"/>
                    </a:lnR>
                    <a:lnT w="9525" cap="flat" cmpd="sng" algn="ctr">
                      <a:solidFill>
                        <a:srgbClr val="BFBFBF"/>
                      </a:solidFill>
                      <a:prstDash val="solid"/>
                      <a:round/>
                      <a:headEnd type="none" w="med" len="med"/>
                      <a:tailEnd type="none" w="med" len="med"/>
                    </a:lnT>
                    <a:lnB w="9525" cap="flat" cmpd="sng" algn="ctr">
                      <a:solidFill>
                        <a:srgbClr val="BFBFBF"/>
                      </a:solidFill>
                      <a:prstDash val="solid"/>
                      <a:round/>
                      <a:headEnd type="none" w="med" len="med"/>
                      <a:tailEnd type="none" w="med" len="med"/>
                    </a:lnB>
                    <a:lnTlToBr>
                      <a:noFill/>
                    </a:lnTlToBr>
                    <a:lnBlToTr>
                      <a:noFill/>
                    </a:lnBlToTr>
                    <a:solidFill>
                      <a:srgbClr val="D3CDD3"/>
                    </a:solidFill>
                  </a:tcPr>
                </a:tc>
              </a:tr>
              <a:tr h="409076">
                <a:tc>
                  <a:txBody>
                    <a:bodyPr/>
                    <a:lstStyle/>
                    <a:p>
                      <a:pPr marL="0" marR="0" lvl="0" indent="0" algn="l" defTabSz="914400" rtl="0" eaLnBrk="1" fontAlgn="base" latinLnBrk="0" hangingPunct="1">
                        <a:lnSpc>
                          <a:spcPct val="100000"/>
                        </a:lnSpc>
                        <a:spcBef>
                          <a:spcPct val="15000"/>
                        </a:spcBef>
                        <a:spcAft>
                          <a:spcPct val="15000"/>
                        </a:spcAft>
                        <a:buClr>
                          <a:srgbClr val="FF8000"/>
                        </a:buClr>
                        <a:buSzTx/>
                        <a:buFontTx/>
                        <a:buNone/>
                        <a:tabLst/>
                      </a:pPr>
                      <a:r>
                        <a:rPr kumimoji="0" lang="en-GB" altLang="ja-JP" sz="1400" b="0" i="0" u="none" strike="noStrike" cap="none" normalizeH="0" baseline="0" dirty="0" smtClean="0">
                          <a:ln>
                            <a:noFill/>
                          </a:ln>
                          <a:solidFill>
                            <a:srgbClr val="000000"/>
                          </a:solidFill>
                          <a:effectLst/>
                          <a:latin typeface="Arial"/>
                          <a:ea typeface="ＭＳ Ｐゴシック" pitchFamily="34" charset="-128"/>
                          <a:cs typeface="Arial"/>
                        </a:rPr>
                        <a:t>    Partial response (PR)</a:t>
                      </a:r>
                    </a:p>
                  </a:txBody>
                  <a:tcPr marL="54000" marR="54000" marT="46814" marB="46814" anchor="ctr" horzOverflow="overflow">
                    <a:lnL w="9525" cap="flat" cmpd="sng" algn="ctr">
                      <a:solidFill>
                        <a:srgbClr val="BFBFBF"/>
                      </a:solidFill>
                      <a:prstDash val="solid"/>
                      <a:round/>
                      <a:headEnd type="none" w="med" len="med"/>
                      <a:tailEnd type="none" w="med" len="med"/>
                    </a:lnL>
                    <a:lnR w="9525" cap="flat" cmpd="sng" algn="ctr">
                      <a:solidFill>
                        <a:srgbClr val="BFBFBF"/>
                      </a:solidFill>
                      <a:prstDash val="solid"/>
                      <a:round/>
                      <a:headEnd type="none" w="med" len="med"/>
                      <a:tailEnd type="none" w="med" len="med"/>
                    </a:lnR>
                    <a:lnT w="9525" cap="flat" cmpd="sng" algn="ctr">
                      <a:solidFill>
                        <a:srgbClr val="BFBFBF"/>
                      </a:solidFill>
                      <a:prstDash val="solid"/>
                      <a:round/>
                      <a:headEnd type="none" w="med" len="med"/>
                      <a:tailEnd type="none" w="med" len="med"/>
                    </a:lnT>
                    <a:lnB w="9525" cap="flat" cmpd="sng" algn="ctr">
                      <a:solidFill>
                        <a:srgbClr val="BFBFBF"/>
                      </a:solidFill>
                      <a:prstDash val="solid"/>
                      <a:round/>
                      <a:headEnd type="none" w="med" len="med"/>
                      <a:tailEnd type="none" w="med" len="med"/>
                    </a:lnB>
                    <a:lnTlToBr>
                      <a:noFill/>
                    </a:lnTlToBr>
                    <a:lnBlToTr>
                      <a:noFill/>
                    </a:lnBlToTr>
                    <a:solidFill>
                      <a:srgbClr val="D3CDD3"/>
                    </a:solidFill>
                  </a:tcPr>
                </a:tc>
                <a:tc>
                  <a:txBody>
                    <a:bodyPr/>
                    <a:lstStyle/>
                    <a:p>
                      <a:pPr marL="0" marR="0" lvl="0" indent="0" algn="ctr" defTabSz="914400" rtl="0" eaLnBrk="1" fontAlgn="base" latinLnBrk="0" hangingPunct="1">
                        <a:lnSpc>
                          <a:spcPct val="100000"/>
                        </a:lnSpc>
                        <a:spcBef>
                          <a:spcPct val="15000"/>
                        </a:spcBef>
                        <a:spcAft>
                          <a:spcPct val="15000"/>
                        </a:spcAft>
                        <a:buClr>
                          <a:srgbClr val="FF8000"/>
                        </a:buClr>
                        <a:buSzTx/>
                        <a:buFontTx/>
                        <a:buNone/>
                        <a:tabLst/>
                      </a:pPr>
                      <a:r>
                        <a:rPr kumimoji="0" lang="en-GB" altLang="ja-JP" sz="1400" b="0" i="0" u="none" strike="noStrike" cap="none" normalizeH="0" baseline="0" dirty="0" smtClean="0">
                          <a:ln>
                            <a:noFill/>
                          </a:ln>
                          <a:solidFill>
                            <a:srgbClr val="000000"/>
                          </a:solidFill>
                          <a:effectLst/>
                          <a:latin typeface="Arial"/>
                          <a:ea typeface="ＭＳ Ｐゴシック" pitchFamily="34" charset="-128"/>
                          <a:cs typeface="Arial"/>
                        </a:rPr>
                        <a:t>7</a:t>
                      </a:r>
                    </a:p>
                  </a:txBody>
                  <a:tcPr marL="54000" marR="54000" marT="46814" marB="46814" anchor="ctr" horzOverflow="overflow">
                    <a:lnL w="9525" cap="flat" cmpd="sng" algn="ctr">
                      <a:solidFill>
                        <a:srgbClr val="BFBFBF"/>
                      </a:solidFill>
                      <a:prstDash val="solid"/>
                      <a:round/>
                      <a:headEnd type="none" w="med" len="med"/>
                      <a:tailEnd type="none" w="med" len="med"/>
                    </a:lnL>
                    <a:lnR w="9525" cap="flat" cmpd="sng" algn="ctr">
                      <a:solidFill>
                        <a:srgbClr val="BFBFBF"/>
                      </a:solidFill>
                      <a:prstDash val="solid"/>
                      <a:round/>
                      <a:headEnd type="none" w="med" len="med"/>
                      <a:tailEnd type="none" w="med" len="med"/>
                    </a:lnR>
                    <a:lnT w="9525" cap="flat" cmpd="sng" algn="ctr">
                      <a:solidFill>
                        <a:srgbClr val="BFBFBF"/>
                      </a:solidFill>
                      <a:prstDash val="solid"/>
                      <a:round/>
                      <a:headEnd type="none" w="med" len="med"/>
                      <a:tailEnd type="none" w="med" len="med"/>
                    </a:lnT>
                    <a:lnB w="9525" cap="flat" cmpd="sng" algn="ctr">
                      <a:solidFill>
                        <a:srgbClr val="BFBFBF"/>
                      </a:solidFill>
                      <a:prstDash val="solid"/>
                      <a:round/>
                      <a:headEnd type="none" w="med" len="med"/>
                      <a:tailEnd type="none" w="med" len="med"/>
                    </a:lnB>
                    <a:lnTlToBr>
                      <a:noFill/>
                    </a:lnTlToBr>
                    <a:lnBlToTr>
                      <a:noFill/>
                    </a:lnBlToTr>
                    <a:solidFill>
                      <a:srgbClr val="D3CDD3"/>
                    </a:solidFill>
                  </a:tcPr>
                </a:tc>
                <a:tc>
                  <a:txBody>
                    <a:bodyPr/>
                    <a:lstStyle/>
                    <a:p>
                      <a:pPr marL="0" marR="0" lvl="0" indent="0" algn="ctr" defTabSz="914400" rtl="0" eaLnBrk="1" fontAlgn="base" latinLnBrk="0" hangingPunct="1">
                        <a:lnSpc>
                          <a:spcPct val="100000"/>
                        </a:lnSpc>
                        <a:spcBef>
                          <a:spcPct val="15000"/>
                        </a:spcBef>
                        <a:spcAft>
                          <a:spcPct val="15000"/>
                        </a:spcAft>
                        <a:buClr>
                          <a:srgbClr val="FF8000"/>
                        </a:buClr>
                        <a:buSzTx/>
                        <a:buFontTx/>
                        <a:buNone/>
                        <a:tabLst/>
                      </a:pPr>
                      <a:r>
                        <a:rPr kumimoji="0" lang="en-GB" altLang="ja-JP" sz="1400" b="0" i="0" u="none" strike="noStrike" cap="none" normalizeH="0" baseline="0" dirty="0" smtClean="0">
                          <a:ln>
                            <a:noFill/>
                          </a:ln>
                          <a:solidFill>
                            <a:srgbClr val="000000"/>
                          </a:solidFill>
                          <a:effectLst/>
                          <a:latin typeface="Arial"/>
                          <a:ea typeface="ＭＳ Ｐゴシック" pitchFamily="34" charset="-128"/>
                          <a:cs typeface="Arial"/>
                        </a:rPr>
                        <a:t>(2.9)</a:t>
                      </a:r>
                    </a:p>
                  </a:txBody>
                  <a:tcPr marL="54000" marR="54000" marT="46814" marB="46814" anchor="ctr" horzOverflow="overflow">
                    <a:lnL w="9525" cap="flat" cmpd="sng" algn="ctr">
                      <a:solidFill>
                        <a:srgbClr val="BFBFBF"/>
                      </a:solidFill>
                      <a:prstDash val="solid"/>
                      <a:round/>
                      <a:headEnd type="none" w="med" len="med"/>
                      <a:tailEnd type="none" w="med" len="med"/>
                    </a:lnL>
                    <a:lnR w="9525" cap="flat" cmpd="sng" algn="ctr">
                      <a:solidFill>
                        <a:srgbClr val="BFBFBF"/>
                      </a:solidFill>
                      <a:prstDash val="solid"/>
                      <a:round/>
                      <a:headEnd type="none" w="med" len="med"/>
                      <a:tailEnd type="none" w="med" len="med"/>
                    </a:lnR>
                    <a:lnT w="9525" cap="flat" cmpd="sng" algn="ctr">
                      <a:solidFill>
                        <a:srgbClr val="BFBFBF"/>
                      </a:solidFill>
                      <a:prstDash val="solid"/>
                      <a:round/>
                      <a:headEnd type="none" w="med" len="med"/>
                      <a:tailEnd type="none" w="med" len="med"/>
                    </a:lnT>
                    <a:lnB w="9525" cap="flat" cmpd="sng" algn="ctr">
                      <a:solidFill>
                        <a:srgbClr val="BFBFBF"/>
                      </a:solidFill>
                      <a:prstDash val="solid"/>
                      <a:round/>
                      <a:headEnd type="none" w="med" len="med"/>
                      <a:tailEnd type="none" w="med" len="med"/>
                    </a:lnB>
                    <a:lnTlToBr>
                      <a:noFill/>
                    </a:lnTlToBr>
                    <a:lnBlToTr>
                      <a:noFill/>
                    </a:lnBlToTr>
                    <a:solidFill>
                      <a:srgbClr val="D3CDD3"/>
                    </a:solidFill>
                  </a:tcPr>
                </a:tc>
                <a:tc>
                  <a:txBody>
                    <a:bodyPr/>
                    <a:lstStyle/>
                    <a:p>
                      <a:pPr marL="0" marR="0" lvl="0" indent="0" algn="ctr" defTabSz="914400" rtl="0" eaLnBrk="1" fontAlgn="base" latinLnBrk="0" hangingPunct="1">
                        <a:lnSpc>
                          <a:spcPct val="100000"/>
                        </a:lnSpc>
                        <a:spcBef>
                          <a:spcPct val="15000"/>
                        </a:spcBef>
                        <a:spcAft>
                          <a:spcPct val="15000"/>
                        </a:spcAft>
                        <a:buClr>
                          <a:srgbClr val="FF8000"/>
                        </a:buClr>
                        <a:buSzTx/>
                        <a:buFontTx/>
                        <a:buNone/>
                        <a:tabLst/>
                      </a:pPr>
                      <a:r>
                        <a:rPr kumimoji="0" lang="en-GB" altLang="ja-JP" sz="1400" b="0" i="0" u="none" strike="noStrike" cap="none" normalizeH="0" baseline="0" dirty="0" smtClean="0">
                          <a:ln>
                            <a:noFill/>
                          </a:ln>
                          <a:solidFill>
                            <a:srgbClr val="000000"/>
                          </a:solidFill>
                          <a:effectLst/>
                          <a:latin typeface="Arial"/>
                          <a:ea typeface="ＭＳ Ｐゴシック" pitchFamily="34" charset="-128"/>
                          <a:cs typeface="Arial"/>
                        </a:rPr>
                        <a:t>3</a:t>
                      </a:r>
                    </a:p>
                  </a:txBody>
                  <a:tcPr marL="54000" marR="54000" marT="46814" marB="46814" anchor="ctr" horzOverflow="overflow">
                    <a:lnL w="9525" cap="flat" cmpd="sng" algn="ctr">
                      <a:solidFill>
                        <a:srgbClr val="BFBFBF"/>
                      </a:solidFill>
                      <a:prstDash val="solid"/>
                      <a:round/>
                      <a:headEnd type="none" w="med" len="med"/>
                      <a:tailEnd type="none" w="med" len="med"/>
                    </a:lnL>
                    <a:lnR w="9525" cap="flat" cmpd="sng" algn="ctr">
                      <a:solidFill>
                        <a:srgbClr val="BFBFBF"/>
                      </a:solidFill>
                      <a:prstDash val="solid"/>
                      <a:round/>
                      <a:headEnd type="none" w="med" len="med"/>
                      <a:tailEnd type="none" w="med" len="med"/>
                    </a:lnR>
                    <a:lnT w="9525" cap="flat" cmpd="sng" algn="ctr">
                      <a:solidFill>
                        <a:srgbClr val="BFBFBF"/>
                      </a:solidFill>
                      <a:prstDash val="solid"/>
                      <a:round/>
                      <a:headEnd type="none" w="med" len="med"/>
                      <a:tailEnd type="none" w="med" len="med"/>
                    </a:lnT>
                    <a:lnB w="9525" cap="flat" cmpd="sng" algn="ctr">
                      <a:solidFill>
                        <a:srgbClr val="BFBFBF"/>
                      </a:solidFill>
                      <a:prstDash val="solid"/>
                      <a:round/>
                      <a:headEnd type="none" w="med" len="med"/>
                      <a:tailEnd type="none" w="med" len="med"/>
                    </a:lnB>
                    <a:lnTlToBr>
                      <a:noFill/>
                    </a:lnTlToBr>
                    <a:lnBlToTr>
                      <a:noFill/>
                    </a:lnBlToTr>
                    <a:solidFill>
                      <a:srgbClr val="D3CDD3"/>
                    </a:solidFill>
                  </a:tcPr>
                </a:tc>
                <a:tc>
                  <a:txBody>
                    <a:bodyPr/>
                    <a:lstStyle/>
                    <a:p>
                      <a:pPr marL="0" marR="0" lvl="0" indent="0" algn="ctr" defTabSz="914400" rtl="0" eaLnBrk="1" fontAlgn="base" latinLnBrk="0" hangingPunct="1">
                        <a:lnSpc>
                          <a:spcPct val="100000"/>
                        </a:lnSpc>
                        <a:spcBef>
                          <a:spcPct val="15000"/>
                        </a:spcBef>
                        <a:spcAft>
                          <a:spcPct val="15000"/>
                        </a:spcAft>
                        <a:buClr>
                          <a:srgbClr val="FF8000"/>
                        </a:buClr>
                        <a:buSzTx/>
                        <a:buFontTx/>
                        <a:buNone/>
                        <a:tabLst/>
                      </a:pPr>
                      <a:r>
                        <a:rPr kumimoji="0" lang="en-GB" altLang="ja-JP" sz="1400" b="0" i="0" u="none" strike="noStrike" cap="none" normalizeH="0" baseline="0" dirty="0" smtClean="0">
                          <a:ln>
                            <a:noFill/>
                          </a:ln>
                          <a:solidFill>
                            <a:srgbClr val="000000"/>
                          </a:solidFill>
                          <a:effectLst/>
                          <a:latin typeface="Arial"/>
                          <a:ea typeface="ＭＳ Ｐゴシック" pitchFamily="34" charset="-128"/>
                          <a:cs typeface="Arial"/>
                        </a:rPr>
                        <a:t>(2.6)</a:t>
                      </a:r>
                    </a:p>
                  </a:txBody>
                  <a:tcPr marL="54000" marR="54000" marT="46814" marB="46814" anchor="ctr" horzOverflow="overflow">
                    <a:lnL w="9525" cap="flat" cmpd="sng" algn="ctr">
                      <a:solidFill>
                        <a:srgbClr val="BFBFBF"/>
                      </a:solidFill>
                      <a:prstDash val="solid"/>
                      <a:round/>
                      <a:headEnd type="none" w="med" len="med"/>
                      <a:tailEnd type="none" w="med" len="med"/>
                    </a:lnL>
                    <a:lnR w="9525" cap="flat" cmpd="sng" algn="ctr">
                      <a:solidFill>
                        <a:srgbClr val="BFBFBF"/>
                      </a:solidFill>
                      <a:prstDash val="solid"/>
                      <a:round/>
                      <a:headEnd type="none" w="med" len="med"/>
                      <a:tailEnd type="none" w="med" len="med"/>
                    </a:lnR>
                    <a:lnT w="9525" cap="flat" cmpd="sng" algn="ctr">
                      <a:solidFill>
                        <a:srgbClr val="BFBFBF"/>
                      </a:solidFill>
                      <a:prstDash val="solid"/>
                      <a:round/>
                      <a:headEnd type="none" w="med" len="med"/>
                      <a:tailEnd type="none" w="med" len="med"/>
                    </a:lnT>
                    <a:lnB w="9525" cap="flat" cmpd="sng" algn="ctr">
                      <a:solidFill>
                        <a:srgbClr val="BFBFBF"/>
                      </a:solidFill>
                      <a:prstDash val="solid"/>
                      <a:round/>
                      <a:headEnd type="none" w="med" len="med"/>
                      <a:tailEnd type="none" w="med" len="med"/>
                    </a:lnB>
                    <a:lnTlToBr>
                      <a:noFill/>
                    </a:lnTlToBr>
                    <a:lnBlToTr>
                      <a:noFill/>
                    </a:lnBlToTr>
                    <a:solidFill>
                      <a:srgbClr val="D3CDD3"/>
                    </a:solidFill>
                  </a:tcPr>
                </a:tc>
                <a:tc>
                  <a:txBody>
                    <a:bodyPr/>
                    <a:lstStyle/>
                    <a:p>
                      <a:endParaRPr lang="en-US" dirty="0">
                        <a:latin typeface="Arial"/>
                        <a:cs typeface="Arial"/>
                      </a:endParaRPr>
                    </a:p>
                  </a:txBody>
                  <a:tcPr marL="54000" marR="54000" marT="46814" marB="46814" anchor="ctr" horzOverflow="overflow">
                    <a:lnL w="9525" cap="flat" cmpd="sng" algn="ctr">
                      <a:solidFill>
                        <a:srgbClr val="BFBFBF"/>
                      </a:solidFill>
                      <a:prstDash val="solid"/>
                      <a:round/>
                      <a:headEnd type="none" w="med" len="med"/>
                      <a:tailEnd type="none" w="med" len="med"/>
                    </a:lnL>
                    <a:lnR w="9525" cap="flat" cmpd="sng" algn="ctr">
                      <a:solidFill>
                        <a:srgbClr val="BFBFBF"/>
                      </a:solidFill>
                      <a:prstDash val="solid"/>
                      <a:round/>
                      <a:headEnd type="none" w="med" len="med"/>
                      <a:tailEnd type="none" w="med" len="med"/>
                    </a:lnR>
                    <a:lnT w="9525" cap="flat" cmpd="sng" algn="ctr">
                      <a:solidFill>
                        <a:srgbClr val="BFBFBF"/>
                      </a:solidFill>
                      <a:prstDash val="solid"/>
                      <a:round/>
                      <a:headEnd type="none" w="med" len="med"/>
                      <a:tailEnd type="none" w="med" len="med"/>
                    </a:lnT>
                    <a:lnB w="9525" cap="flat" cmpd="sng" algn="ctr">
                      <a:solidFill>
                        <a:srgbClr val="BFBFBF"/>
                      </a:solidFill>
                      <a:prstDash val="solid"/>
                      <a:round/>
                      <a:headEnd type="none" w="med" len="med"/>
                      <a:tailEnd type="none" w="med" len="med"/>
                    </a:lnB>
                    <a:lnTlToBr>
                      <a:noFill/>
                    </a:lnTlToBr>
                    <a:lnBlToTr>
                      <a:noFill/>
                    </a:lnBlToTr>
                    <a:solidFill>
                      <a:srgbClr val="D3CDD3"/>
                    </a:solidFill>
                  </a:tcPr>
                </a:tc>
              </a:tr>
              <a:tr h="409076">
                <a:tc>
                  <a:txBody>
                    <a:bodyPr/>
                    <a:lstStyle/>
                    <a:p>
                      <a:pPr marL="0" marR="0" lvl="0" indent="0" algn="l" defTabSz="914400" rtl="0" eaLnBrk="1" fontAlgn="base" latinLnBrk="0" hangingPunct="1">
                        <a:lnSpc>
                          <a:spcPct val="100000"/>
                        </a:lnSpc>
                        <a:spcBef>
                          <a:spcPct val="15000"/>
                        </a:spcBef>
                        <a:spcAft>
                          <a:spcPct val="15000"/>
                        </a:spcAft>
                        <a:buClr>
                          <a:srgbClr val="FF8000"/>
                        </a:buClr>
                        <a:buSzTx/>
                        <a:buFontTx/>
                        <a:buNone/>
                        <a:tabLst/>
                      </a:pPr>
                      <a:r>
                        <a:rPr kumimoji="0" lang="en-GB" altLang="ja-JP" sz="1400" b="0" i="0" u="none" strike="noStrike" cap="none" normalizeH="0" baseline="0" dirty="0" smtClean="0">
                          <a:ln>
                            <a:noFill/>
                          </a:ln>
                          <a:solidFill>
                            <a:srgbClr val="000000"/>
                          </a:solidFill>
                          <a:effectLst/>
                          <a:latin typeface="Arial"/>
                          <a:ea typeface="ＭＳ Ｐゴシック" pitchFamily="34" charset="-128"/>
                          <a:cs typeface="Arial"/>
                        </a:rPr>
                        <a:t>    Stable disease (SD)</a:t>
                      </a:r>
                    </a:p>
                  </a:txBody>
                  <a:tcPr marL="54000" marR="54000" marT="46814" marB="46814" anchor="ctr" horzOverflow="overflow">
                    <a:lnL w="9525" cap="flat" cmpd="sng" algn="ctr">
                      <a:solidFill>
                        <a:srgbClr val="BFBFBF"/>
                      </a:solidFill>
                      <a:prstDash val="solid"/>
                      <a:round/>
                      <a:headEnd type="none" w="med" len="med"/>
                      <a:tailEnd type="none" w="med" len="med"/>
                    </a:lnL>
                    <a:lnR w="9525" cap="flat" cmpd="sng" algn="ctr">
                      <a:solidFill>
                        <a:srgbClr val="BFBFBF"/>
                      </a:solidFill>
                      <a:prstDash val="solid"/>
                      <a:round/>
                      <a:headEnd type="none" w="med" len="med"/>
                      <a:tailEnd type="none" w="med" len="med"/>
                    </a:lnR>
                    <a:lnT w="9525" cap="flat" cmpd="sng" algn="ctr">
                      <a:solidFill>
                        <a:srgbClr val="BFBFBF"/>
                      </a:solidFill>
                      <a:prstDash val="solid"/>
                      <a:round/>
                      <a:headEnd type="none" w="med" len="med"/>
                      <a:tailEnd type="none" w="med" len="med"/>
                    </a:lnT>
                    <a:lnB w="9525" cap="flat" cmpd="sng" algn="ctr">
                      <a:solidFill>
                        <a:srgbClr val="BFBFBF"/>
                      </a:solidFill>
                      <a:prstDash val="solid"/>
                      <a:round/>
                      <a:headEnd type="none" w="med" len="med"/>
                      <a:tailEnd type="none" w="med" len="med"/>
                    </a:lnB>
                    <a:lnTlToBr>
                      <a:noFill/>
                    </a:lnTlToBr>
                    <a:lnBlToTr>
                      <a:noFill/>
                    </a:lnBlToTr>
                    <a:solidFill>
                      <a:srgbClr val="D3CDD3"/>
                    </a:solidFill>
                  </a:tcPr>
                </a:tc>
                <a:tc>
                  <a:txBody>
                    <a:bodyPr/>
                    <a:lstStyle/>
                    <a:p>
                      <a:pPr marL="0" marR="0" lvl="0" indent="0" algn="ctr" defTabSz="914400" rtl="0" eaLnBrk="1" fontAlgn="base" latinLnBrk="0" hangingPunct="1">
                        <a:lnSpc>
                          <a:spcPct val="100000"/>
                        </a:lnSpc>
                        <a:spcBef>
                          <a:spcPct val="15000"/>
                        </a:spcBef>
                        <a:spcAft>
                          <a:spcPct val="15000"/>
                        </a:spcAft>
                        <a:buClr>
                          <a:srgbClr val="FF8000"/>
                        </a:buClr>
                        <a:buSzTx/>
                        <a:buFontTx/>
                        <a:buNone/>
                        <a:tabLst/>
                      </a:pPr>
                      <a:r>
                        <a:rPr kumimoji="0" lang="en-GB" altLang="ja-JP" sz="1400" b="0" i="0" u="none" strike="noStrike" cap="none" normalizeH="0" baseline="0" dirty="0" smtClean="0">
                          <a:ln>
                            <a:noFill/>
                          </a:ln>
                          <a:solidFill>
                            <a:srgbClr val="000000"/>
                          </a:solidFill>
                          <a:effectLst/>
                          <a:latin typeface="Arial"/>
                          <a:ea typeface="ＭＳ Ｐゴシック" pitchFamily="34" charset="-128"/>
                          <a:cs typeface="Arial"/>
                        </a:rPr>
                        <a:t>108</a:t>
                      </a:r>
                    </a:p>
                  </a:txBody>
                  <a:tcPr marL="54000" marR="54000" marT="46814" marB="46814" anchor="ctr" horzOverflow="overflow">
                    <a:lnL w="9525" cap="flat" cmpd="sng" algn="ctr">
                      <a:solidFill>
                        <a:srgbClr val="BFBFBF"/>
                      </a:solidFill>
                      <a:prstDash val="solid"/>
                      <a:round/>
                      <a:headEnd type="none" w="med" len="med"/>
                      <a:tailEnd type="none" w="med" len="med"/>
                    </a:lnL>
                    <a:lnR w="9525" cap="flat" cmpd="sng" algn="ctr">
                      <a:solidFill>
                        <a:srgbClr val="BFBFBF"/>
                      </a:solidFill>
                      <a:prstDash val="solid"/>
                      <a:round/>
                      <a:headEnd type="none" w="med" len="med"/>
                      <a:tailEnd type="none" w="med" len="med"/>
                    </a:lnR>
                    <a:lnT w="9525" cap="flat" cmpd="sng" algn="ctr">
                      <a:solidFill>
                        <a:srgbClr val="BFBFBF"/>
                      </a:solidFill>
                      <a:prstDash val="solid"/>
                      <a:round/>
                      <a:headEnd type="none" w="med" len="med"/>
                      <a:tailEnd type="none" w="med" len="med"/>
                    </a:lnT>
                    <a:lnB w="9525" cap="flat" cmpd="sng" algn="ctr">
                      <a:solidFill>
                        <a:srgbClr val="BFBFBF"/>
                      </a:solidFill>
                      <a:prstDash val="solid"/>
                      <a:round/>
                      <a:headEnd type="none" w="med" len="med"/>
                      <a:tailEnd type="none" w="med" len="med"/>
                    </a:lnB>
                    <a:lnTlToBr>
                      <a:noFill/>
                    </a:lnTlToBr>
                    <a:lnBlToTr>
                      <a:noFill/>
                    </a:lnBlToTr>
                    <a:solidFill>
                      <a:srgbClr val="D3CDD3"/>
                    </a:solidFill>
                  </a:tcPr>
                </a:tc>
                <a:tc>
                  <a:txBody>
                    <a:bodyPr/>
                    <a:lstStyle/>
                    <a:p>
                      <a:pPr marL="0" marR="0" lvl="0" indent="0" algn="ctr" defTabSz="914400" rtl="0" eaLnBrk="1" fontAlgn="base" latinLnBrk="0" hangingPunct="1">
                        <a:lnSpc>
                          <a:spcPct val="100000"/>
                        </a:lnSpc>
                        <a:spcBef>
                          <a:spcPct val="15000"/>
                        </a:spcBef>
                        <a:spcAft>
                          <a:spcPct val="15000"/>
                        </a:spcAft>
                        <a:buClr>
                          <a:srgbClr val="FF8000"/>
                        </a:buClr>
                        <a:buSzTx/>
                        <a:buFontTx/>
                        <a:buNone/>
                        <a:tabLst/>
                      </a:pPr>
                      <a:r>
                        <a:rPr kumimoji="0" lang="en-GB" altLang="ja-JP" sz="1400" b="0" i="0" u="none" strike="noStrike" cap="none" normalizeH="0" baseline="0" dirty="0" smtClean="0">
                          <a:ln>
                            <a:noFill/>
                          </a:ln>
                          <a:solidFill>
                            <a:srgbClr val="000000"/>
                          </a:solidFill>
                          <a:effectLst/>
                          <a:latin typeface="Arial"/>
                          <a:ea typeface="ＭＳ Ｐゴシック" pitchFamily="34" charset="-128"/>
                          <a:cs typeface="Arial"/>
                        </a:rPr>
                        <a:t>(45.4)</a:t>
                      </a:r>
                    </a:p>
                  </a:txBody>
                  <a:tcPr marL="54000" marR="54000" marT="46814" marB="46814" anchor="ctr" horzOverflow="overflow">
                    <a:lnL w="9525" cap="flat" cmpd="sng" algn="ctr">
                      <a:solidFill>
                        <a:srgbClr val="BFBFBF"/>
                      </a:solidFill>
                      <a:prstDash val="solid"/>
                      <a:round/>
                      <a:headEnd type="none" w="med" len="med"/>
                      <a:tailEnd type="none" w="med" len="med"/>
                    </a:lnL>
                    <a:lnR w="9525" cap="flat" cmpd="sng" algn="ctr">
                      <a:solidFill>
                        <a:srgbClr val="BFBFBF"/>
                      </a:solidFill>
                      <a:prstDash val="solid"/>
                      <a:round/>
                      <a:headEnd type="none" w="med" len="med"/>
                      <a:tailEnd type="none" w="med" len="med"/>
                    </a:lnR>
                    <a:lnT w="9525" cap="flat" cmpd="sng" algn="ctr">
                      <a:solidFill>
                        <a:srgbClr val="BFBFBF"/>
                      </a:solidFill>
                      <a:prstDash val="solid"/>
                      <a:round/>
                      <a:headEnd type="none" w="med" len="med"/>
                      <a:tailEnd type="none" w="med" len="med"/>
                    </a:lnT>
                    <a:lnB w="9525" cap="flat" cmpd="sng" algn="ctr">
                      <a:solidFill>
                        <a:srgbClr val="BFBFBF"/>
                      </a:solidFill>
                      <a:prstDash val="solid"/>
                      <a:round/>
                      <a:headEnd type="none" w="med" len="med"/>
                      <a:tailEnd type="none" w="med" len="med"/>
                    </a:lnB>
                    <a:lnTlToBr>
                      <a:noFill/>
                    </a:lnTlToBr>
                    <a:lnBlToTr>
                      <a:noFill/>
                    </a:lnBlToTr>
                    <a:solidFill>
                      <a:srgbClr val="D3CDD3"/>
                    </a:solidFill>
                  </a:tcPr>
                </a:tc>
                <a:tc>
                  <a:txBody>
                    <a:bodyPr/>
                    <a:lstStyle/>
                    <a:p>
                      <a:pPr marL="0" marR="0" lvl="0" indent="0" algn="ctr" defTabSz="914400" rtl="0" eaLnBrk="1" fontAlgn="base" latinLnBrk="0" hangingPunct="1">
                        <a:lnSpc>
                          <a:spcPct val="100000"/>
                        </a:lnSpc>
                        <a:spcBef>
                          <a:spcPct val="15000"/>
                        </a:spcBef>
                        <a:spcAft>
                          <a:spcPct val="15000"/>
                        </a:spcAft>
                        <a:buClr>
                          <a:srgbClr val="FF8000"/>
                        </a:buClr>
                        <a:buSzTx/>
                        <a:buFontTx/>
                        <a:buNone/>
                        <a:tabLst/>
                      </a:pPr>
                      <a:r>
                        <a:rPr kumimoji="0" lang="en-GB" altLang="ja-JP" sz="1400" b="0" i="0" u="none" strike="noStrike" cap="none" normalizeH="0" baseline="0" dirty="0" smtClean="0">
                          <a:ln>
                            <a:noFill/>
                          </a:ln>
                          <a:solidFill>
                            <a:srgbClr val="000000"/>
                          </a:solidFill>
                          <a:effectLst/>
                          <a:latin typeface="Arial"/>
                          <a:ea typeface="ＭＳ Ｐゴシック" pitchFamily="34" charset="-128"/>
                          <a:cs typeface="Arial"/>
                        </a:rPr>
                        <a:t>24</a:t>
                      </a:r>
                    </a:p>
                  </a:txBody>
                  <a:tcPr marL="54000" marR="54000" marT="46814" marB="46814" anchor="ctr" horzOverflow="overflow">
                    <a:lnL w="9525" cap="flat" cmpd="sng" algn="ctr">
                      <a:solidFill>
                        <a:srgbClr val="BFBFBF"/>
                      </a:solidFill>
                      <a:prstDash val="solid"/>
                      <a:round/>
                      <a:headEnd type="none" w="med" len="med"/>
                      <a:tailEnd type="none" w="med" len="med"/>
                    </a:lnL>
                    <a:lnR w="9525" cap="flat" cmpd="sng" algn="ctr">
                      <a:solidFill>
                        <a:srgbClr val="BFBFBF"/>
                      </a:solidFill>
                      <a:prstDash val="solid"/>
                      <a:round/>
                      <a:headEnd type="none" w="med" len="med"/>
                      <a:tailEnd type="none" w="med" len="med"/>
                    </a:lnR>
                    <a:lnT w="9525" cap="flat" cmpd="sng" algn="ctr">
                      <a:solidFill>
                        <a:srgbClr val="BFBFBF"/>
                      </a:solidFill>
                      <a:prstDash val="solid"/>
                      <a:round/>
                      <a:headEnd type="none" w="med" len="med"/>
                      <a:tailEnd type="none" w="med" len="med"/>
                    </a:lnT>
                    <a:lnB w="9525" cap="flat" cmpd="sng" algn="ctr">
                      <a:solidFill>
                        <a:srgbClr val="BFBFBF"/>
                      </a:solidFill>
                      <a:prstDash val="solid"/>
                      <a:round/>
                      <a:headEnd type="none" w="med" len="med"/>
                      <a:tailEnd type="none" w="med" len="med"/>
                    </a:lnB>
                    <a:lnTlToBr>
                      <a:noFill/>
                    </a:lnTlToBr>
                    <a:lnBlToTr>
                      <a:noFill/>
                    </a:lnBlToTr>
                    <a:solidFill>
                      <a:srgbClr val="D3CDD3"/>
                    </a:solidFill>
                  </a:tcPr>
                </a:tc>
                <a:tc>
                  <a:txBody>
                    <a:bodyPr/>
                    <a:lstStyle/>
                    <a:p>
                      <a:pPr marL="0" marR="0" lvl="0" indent="0" algn="ctr" defTabSz="914400" rtl="0" eaLnBrk="1" fontAlgn="base" latinLnBrk="0" hangingPunct="1">
                        <a:lnSpc>
                          <a:spcPct val="100000"/>
                        </a:lnSpc>
                        <a:spcBef>
                          <a:spcPct val="15000"/>
                        </a:spcBef>
                        <a:spcAft>
                          <a:spcPct val="15000"/>
                        </a:spcAft>
                        <a:buClr>
                          <a:srgbClr val="FF8000"/>
                        </a:buClr>
                        <a:buSzTx/>
                        <a:buFontTx/>
                        <a:buNone/>
                        <a:tabLst/>
                      </a:pPr>
                      <a:r>
                        <a:rPr kumimoji="0" lang="en-GB" altLang="ja-JP" sz="1400" b="0" i="0" u="none" strike="noStrike" cap="none" normalizeH="0" baseline="0" dirty="0" smtClean="0">
                          <a:ln>
                            <a:noFill/>
                          </a:ln>
                          <a:solidFill>
                            <a:srgbClr val="000000"/>
                          </a:solidFill>
                          <a:effectLst/>
                          <a:latin typeface="Arial"/>
                          <a:ea typeface="ＭＳ Ｐゴシック" pitchFamily="34" charset="-128"/>
                          <a:cs typeface="Arial"/>
                        </a:rPr>
                        <a:t>(20.5)</a:t>
                      </a:r>
                    </a:p>
                  </a:txBody>
                  <a:tcPr marL="54000" marR="54000" marT="46814" marB="46814" anchor="ctr" horzOverflow="overflow">
                    <a:lnL w="9525" cap="flat" cmpd="sng" algn="ctr">
                      <a:solidFill>
                        <a:srgbClr val="BFBFBF"/>
                      </a:solidFill>
                      <a:prstDash val="solid"/>
                      <a:round/>
                      <a:headEnd type="none" w="med" len="med"/>
                      <a:tailEnd type="none" w="med" len="med"/>
                    </a:lnL>
                    <a:lnR w="9525" cap="flat" cmpd="sng" algn="ctr">
                      <a:solidFill>
                        <a:srgbClr val="BFBFBF"/>
                      </a:solidFill>
                      <a:prstDash val="solid"/>
                      <a:round/>
                      <a:headEnd type="none" w="med" len="med"/>
                      <a:tailEnd type="none" w="med" len="med"/>
                    </a:lnR>
                    <a:lnT w="9525" cap="flat" cmpd="sng" algn="ctr">
                      <a:solidFill>
                        <a:srgbClr val="BFBFBF"/>
                      </a:solidFill>
                      <a:prstDash val="solid"/>
                      <a:round/>
                      <a:headEnd type="none" w="med" len="med"/>
                      <a:tailEnd type="none" w="med" len="med"/>
                    </a:lnT>
                    <a:lnB w="9525" cap="flat" cmpd="sng" algn="ctr">
                      <a:solidFill>
                        <a:srgbClr val="BFBFBF"/>
                      </a:solidFill>
                      <a:prstDash val="solid"/>
                      <a:round/>
                      <a:headEnd type="none" w="med" len="med"/>
                      <a:tailEnd type="none" w="med" len="med"/>
                    </a:lnB>
                    <a:lnTlToBr>
                      <a:noFill/>
                    </a:lnTlToBr>
                    <a:lnBlToTr>
                      <a:noFill/>
                    </a:lnBlToTr>
                    <a:solidFill>
                      <a:srgbClr val="D3CDD3"/>
                    </a:solidFill>
                  </a:tcPr>
                </a:tc>
                <a:tc>
                  <a:txBody>
                    <a:bodyPr/>
                    <a:lstStyle/>
                    <a:p>
                      <a:endParaRPr lang="en-US">
                        <a:latin typeface="Arial"/>
                        <a:cs typeface="Arial"/>
                      </a:endParaRPr>
                    </a:p>
                  </a:txBody>
                  <a:tcPr marL="54000" marR="54000" marT="46814" marB="46814" anchor="ctr" horzOverflow="overflow">
                    <a:lnL w="9525" cap="flat" cmpd="sng" algn="ctr">
                      <a:solidFill>
                        <a:srgbClr val="BFBFBF"/>
                      </a:solidFill>
                      <a:prstDash val="solid"/>
                      <a:round/>
                      <a:headEnd type="none" w="med" len="med"/>
                      <a:tailEnd type="none" w="med" len="med"/>
                    </a:lnL>
                    <a:lnR w="9525" cap="flat" cmpd="sng" algn="ctr">
                      <a:solidFill>
                        <a:srgbClr val="BFBFBF"/>
                      </a:solidFill>
                      <a:prstDash val="solid"/>
                      <a:round/>
                      <a:headEnd type="none" w="med" len="med"/>
                      <a:tailEnd type="none" w="med" len="med"/>
                    </a:lnR>
                    <a:lnT w="9525" cap="flat" cmpd="sng" algn="ctr">
                      <a:solidFill>
                        <a:srgbClr val="BFBFBF"/>
                      </a:solidFill>
                      <a:prstDash val="solid"/>
                      <a:round/>
                      <a:headEnd type="none" w="med" len="med"/>
                      <a:tailEnd type="none" w="med" len="med"/>
                    </a:lnT>
                    <a:lnB w="9525" cap="flat" cmpd="sng" algn="ctr">
                      <a:solidFill>
                        <a:srgbClr val="BFBFBF"/>
                      </a:solidFill>
                      <a:prstDash val="solid"/>
                      <a:round/>
                      <a:headEnd type="none" w="med" len="med"/>
                      <a:tailEnd type="none" w="med" len="med"/>
                    </a:lnB>
                    <a:lnTlToBr>
                      <a:noFill/>
                    </a:lnTlToBr>
                    <a:lnBlToTr>
                      <a:noFill/>
                    </a:lnBlToTr>
                    <a:solidFill>
                      <a:srgbClr val="D3CDD3"/>
                    </a:solidFill>
                  </a:tcPr>
                </a:tc>
              </a:tr>
              <a:tr h="409076">
                <a:tc>
                  <a:txBody>
                    <a:bodyPr/>
                    <a:lstStyle/>
                    <a:p>
                      <a:pPr marL="0" marR="0" lvl="0" indent="0" algn="l" defTabSz="914400" rtl="0" eaLnBrk="1" fontAlgn="base" latinLnBrk="0" hangingPunct="1">
                        <a:lnSpc>
                          <a:spcPct val="100000"/>
                        </a:lnSpc>
                        <a:spcBef>
                          <a:spcPct val="15000"/>
                        </a:spcBef>
                        <a:spcAft>
                          <a:spcPct val="15000"/>
                        </a:spcAft>
                        <a:buClr>
                          <a:srgbClr val="FF8000"/>
                        </a:buClr>
                        <a:buSzTx/>
                        <a:buFontTx/>
                        <a:buNone/>
                        <a:tabLst/>
                      </a:pPr>
                      <a:r>
                        <a:rPr kumimoji="0" lang="en-GB" altLang="ja-JP" sz="1400" b="0" i="0" u="none" strike="noStrike" cap="none" normalizeH="0" baseline="0" dirty="0" smtClean="0">
                          <a:ln>
                            <a:noFill/>
                          </a:ln>
                          <a:solidFill>
                            <a:srgbClr val="000000"/>
                          </a:solidFill>
                          <a:effectLst/>
                          <a:latin typeface="Arial"/>
                          <a:ea typeface="ＭＳ Ｐゴシック" pitchFamily="34" charset="-128"/>
                          <a:cs typeface="Arial"/>
                        </a:rPr>
                        <a:t>    Progressive disease</a:t>
                      </a:r>
                    </a:p>
                  </a:txBody>
                  <a:tcPr marL="54000" marR="54000" marT="46814" marB="46814" anchor="ctr" horzOverflow="overflow">
                    <a:lnL w="9525" cap="flat" cmpd="sng" algn="ctr">
                      <a:solidFill>
                        <a:srgbClr val="BFBFBF"/>
                      </a:solidFill>
                      <a:prstDash val="solid"/>
                      <a:round/>
                      <a:headEnd type="none" w="med" len="med"/>
                      <a:tailEnd type="none" w="med" len="med"/>
                    </a:lnL>
                    <a:lnR w="9525" cap="flat" cmpd="sng" algn="ctr">
                      <a:solidFill>
                        <a:srgbClr val="BFBFBF"/>
                      </a:solidFill>
                      <a:prstDash val="solid"/>
                      <a:round/>
                      <a:headEnd type="none" w="med" len="med"/>
                      <a:tailEnd type="none" w="med" len="med"/>
                    </a:lnR>
                    <a:lnT w="9525" cap="flat" cmpd="sng" algn="ctr">
                      <a:solidFill>
                        <a:srgbClr val="BFBFBF"/>
                      </a:solidFill>
                      <a:prstDash val="solid"/>
                      <a:round/>
                      <a:headEnd type="none" w="med" len="med"/>
                      <a:tailEnd type="none" w="med" len="med"/>
                    </a:lnT>
                    <a:lnB w="9525" cap="flat" cmpd="sng" algn="ctr">
                      <a:solidFill>
                        <a:srgbClr val="BFBFBF"/>
                      </a:solidFill>
                      <a:prstDash val="solid"/>
                      <a:round/>
                      <a:headEnd type="none" w="med" len="med"/>
                      <a:tailEnd type="none" w="med" len="med"/>
                    </a:lnB>
                    <a:lnTlToBr>
                      <a:noFill/>
                    </a:lnTlToBr>
                    <a:lnBlToTr>
                      <a:noFill/>
                    </a:lnBlToTr>
                    <a:solidFill>
                      <a:srgbClr val="D3CDD3"/>
                    </a:solidFill>
                  </a:tcPr>
                </a:tc>
                <a:tc>
                  <a:txBody>
                    <a:bodyPr/>
                    <a:lstStyle/>
                    <a:p>
                      <a:pPr marL="0" marR="0" lvl="0" indent="0" algn="ctr" defTabSz="914400" rtl="0" eaLnBrk="1" fontAlgn="base" latinLnBrk="0" hangingPunct="1">
                        <a:lnSpc>
                          <a:spcPct val="100000"/>
                        </a:lnSpc>
                        <a:spcBef>
                          <a:spcPct val="15000"/>
                        </a:spcBef>
                        <a:spcAft>
                          <a:spcPct val="15000"/>
                        </a:spcAft>
                        <a:buClr>
                          <a:srgbClr val="FF8000"/>
                        </a:buClr>
                        <a:buSzTx/>
                        <a:buFontTx/>
                        <a:buNone/>
                        <a:tabLst/>
                      </a:pPr>
                      <a:r>
                        <a:rPr kumimoji="0" lang="en-GB" altLang="ja-JP" sz="1400" b="0" i="0" u="none" strike="noStrike" cap="none" normalizeH="0" baseline="0" dirty="0" smtClean="0">
                          <a:ln>
                            <a:noFill/>
                          </a:ln>
                          <a:solidFill>
                            <a:srgbClr val="000000"/>
                          </a:solidFill>
                          <a:effectLst/>
                          <a:latin typeface="Arial"/>
                          <a:ea typeface="ＭＳ Ｐゴシック" pitchFamily="34" charset="-128"/>
                          <a:cs typeface="Arial"/>
                        </a:rPr>
                        <a:t>78</a:t>
                      </a:r>
                    </a:p>
                  </a:txBody>
                  <a:tcPr marL="54000" marR="54000" marT="46814" marB="46814" anchor="ctr" horzOverflow="overflow">
                    <a:lnL w="9525" cap="flat" cmpd="sng" algn="ctr">
                      <a:solidFill>
                        <a:srgbClr val="BFBFBF"/>
                      </a:solidFill>
                      <a:prstDash val="solid"/>
                      <a:round/>
                      <a:headEnd type="none" w="med" len="med"/>
                      <a:tailEnd type="none" w="med" len="med"/>
                    </a:lnL>
                    <a:lnR w="9525" cap="flat" cmpd="sng" algn="ctr">
                      <a:solidFill>
                        <a:srgbClr val="BFBFBF"/>
                      </a:solidFill>
                      <a:prstDash val="solid"/>
                      <a:round/>
                      <a:headEnd type="none" w="med" len="med"/>
                      <a:tailEnd type="none" w="med" len="med"/>
                    </a:lnR>
                    <a:lnT w="9525" cap="flat" cmpd="sng" algn="ctr">
                      <a:solidFill>
                        <a:srgbClr val="BFBFBF"/>
                      </a:solidFill>
                      <a:prstDash val="solid"/>
                      <a:round/>
                      <a:headEnd type="none" w="med" len="med"/>
                      <a:tailEnd type="none" w="med" len="med"/>
                    </a:lnT>
                    <a:lnB w="9525" cap="flat" cmpd="sng" algn="ctr">
                      <a:solidFill>
                        <a:srgbClr val="BFBFBF"/>
                      </a:solidFill>
                      <a:prstDash val="solid"/>
                      <a:round/>
                      <a:headEnd type="none" w="med" len="med"/>
                      <a:tailEnd type="none" w="med" len="med"/>
                    </a:lnB>
                    <a:lnTlToBr>
                      <a:noFill/>
                    </a:lnTlToBr>
                    <a:lnBlToTr>
                      <a:noFill/>
                    </a:lnBlToTr>
                    <a:solidFill>
                      <a:srgbClr val="D3CDD3"/>
                    </a:solidFill>
                  </a:tcPr>
                </a:tc>
                <a:tc>
                  <a:txBody>
                    <a:bodyPr/>
                    <a:lstStyle/>
                    <a:p>
                      <a:pPr marL="0" marR="0" lvl="0" indent="0" algn="ctr" defTabSz="914400" rtl="0" eaLnBrk="1" fontAlgn="base" latinLnBrk="0" hangingPunct="1">
                        <a:lnSpc>
                          <a:spcPct val="100000"/>
                        </a:lnSpc>
                        <a:spcBef>
                          <a:spcPct val="15000"/>
                        </a:spcBef>
                        <a:spcAft>
                          <a:spcPct val="15000"/>
                        </a:spcAft>
                        <a:buClr>
                          <a:srgbClr val="FF8000"/>
                        </a:buClr>
                        <a:buSzTx/>
                        <a:buFontTx/>
                        <a:buNone/>
                        <a:tabLst/>
                      </a:pPr>
                      <a:r>
                        <a:rPr kumimoji="0" lang="en-GB" altLang="ja-JP" sz="1400" b="0" i="0" u="none" strike="noStrike" cap="none" normalizeH="0" baseline="0" dirty="0" smtClean="0">
                          <a:ln>
                            <a:noFill/>
                          </a:ln>
                          <a:solidFill>
                            <a:srgbClr val="000000"/>
                          </a:solidFill>
                          <a:effectLst/>
                          <a:latin typeface="Arial"/>
                          <a:ea typeface="ＭＳ Ｐゴシック" pitchFamily="34" charset="-128"/>
                          <a:cs typeface="Arial"/>
                        </a:rPr>
                        <a:t>(32.8)</a:t>
                      </a:r>
                    </a:p>
                  </a:txBody>
                  <a:tcPr marL="54000" marR="54000" marT="46814" marB="46814" anchor="ctr" horzOverflow="overflow">
                    <a:lnL w="9525" cap="flat" cmpd="sng" algn="ctr">
                      <a:solidFill>
                        <a:srgbClr val="BFBFBF"/>
                      </a:solidFill>
                      <a:prstDash val="solid"/>
                      <a:round/>
                      <a:headEnd type="none" w="med" len="med"/>
                      <a:tailEnd type="none" w="med" len="med"/>
                    </a:lnL>
                    <a:lnR w="9525" cap="flat" cmpd="sng" algn="ctr">
                      <a:solidFill>
                        <a:srgbClr val="BFBFBF"/>
                      </a:solidFill>
                      <a:prstDash val="solid"/>
                      <a:round/>
                      <a:headEnd type="none" w="med" len="med"/>
                      <a:tailEnd type="none" w="med" len="med"/>
                    </a:lnR>
                    <a:lnT w="9525" cap="flat" cmpd="sng" algn="ctr">
                      <a:solidFill>
                        <a:srgbClr val="BFBFBF"/>
                      </a:solidFill>
                      <a:prstDash val="solid"/>
                      <a:round/>
                      <a:headEnd type="none" w="med" len="med"/>
                      <a:tailEnd type="none" w="med" len="med"/>
                    </a:lnT>
                    <a:lnB w="9525" cap="flat" cmpd="sng" algn="ctr">
                      <a:solidFill>
                        <a:srgbClr val="BFBFBF"/>
                      </a:solidFill>
                      <a:prstDash val="solid"/>
                      <a:round/>
                      <a:headEnd type="none" w="med" len="med"/>
                      <a:tailEnd type="none" w="med" len="med"/>
                    </a:lnB>
                    <a:lnTlToBr>
                      <a:noFill/>
                    </a:lnTlToBr>
                    <a:lnBlToTr>
                      <a:noFill/>
                    </a:lnBlToTr>
                    <a:solidFill>
                      <a:srgbClr val="D3CDD3"/>
                    </a:solidFill>
                  </a:tcPr>
                </a:tc>
                <a:tc>
                  <a:txBody>
                    <a:bodyPr/>
                    <a:lstStyle/>
                    <a:p>
                      <a:pPr marL="0" marR="0" lvl="0" indent="0" algn="ctr" defTabSz="914400" rtl="0" eaLnBrk="1" fontAlgn="base" latinLnBrk="0" hangingPunct="1">
                        <a:lnSpc>
                          <a:spcPct val="100000"/>
                        </a:lnSpc>
                        <a:spcBef>
                          <a:spcPct val="15000"/>
                        </a:spcBef>
                        <a:spcAft>
                          <a:spcPct val="15000"/>
                        </a:spcAft>
                        <a:buClr>
                          <a:srgbClr val="FF8000"/>
                        </a:buClr>
                        <a:buSzTx/>
                        <a:buFontTx/>
                        <a:buNone/>
                        <a:tabLst/>
                      </a:pPr>
                      <a:r>
                        <a:rPr kumimoji="0" lang="en-GB" altLang="ja-JP" sz="1400" b="0" i="0" u="none" strike="noStrike" cap="none" normalizeH="0" baseline="0" dirty="0" smtClean="0">
                          <a:ln>
                            <a:noFill/>
                          </a:ln>
                          <a:solidFill>
                            <a:srgbClr val="000000"/>
                          </a:solidFill>
                          <a:effectLst/>
                          <a:latin typeface="Arial"/>
                          <a:ea typeface="ＭＳ Ｐゴシック" pitchFamily="34" charset="-128"/>
                          <a:cs typeface="Arial"/>
                        </a:rPr>
                        <a:t>63</a:t>
                      </a:r>
                    </a:p>
                  </a:txBody>
                  <a:tcPr marL="54000" marR="54000" marT="46814" marB="46814" anchor="ctr" horzOverflow="overflow">
                    <a:lnL w="9525" cap="flat" cmpd="sng" algn="ctr">
                      <a:solidFill>
                        <a:srgbClr val="BFBFBF"/>
                      </a:solidFill>
                      <a:prstDash val="solid"/>
                      <a:round/>
                      <a:headEnd type="none" w="med" len="med"/>
                      <a:tailEnd type="none" w="med" len="med"/>
                    </a:lnL>
                    <a:lnR w="9525" cap="flat" cmpd="sng" algn="ctr">
                      <a:solidFill>
                        <a:srgbClr val="BFBFBF"/>
                      </a:solidFill>
                      <a:prstDash val="solid"/>
                      <a:round/>
                      <a:headEnd type="none" w="med" len="med"/>
                      <a:tailEnd type="none" w="med" len="med"/>
                    </a:lnR>
                    <a:lnT w="9525" cap="flat" cmpd="sng" algn="ctr">
                      <a:solidFill>
                        <a:srgbClr val="BFBFBF"/>
                      </a:solidFill>
                      <a:prstDash val="solid"/>
                      <a:round/>
                      <a:headEnd type="none" w="med" len="med"/>
                      <a:tailEnd type="none" w="med" len="med"/>
                    </a:lnT>
                    <a:lnB w="9525" cap="flat" cmpd="sng" algn="ctr">
                      <a:solidFill>
                        <a:srgbClr val="BFBFBF"/>
                      </a:solidFill>
                      <a:prstDash val="solid"/>
                      <a:round/>
                      <a:headEnd type="none" w="med" len="med"/>
                      <a:tailEnd type="none" w="med" len="med"/>
                    </a:lnB>
                    <a:lnTlToBr>
                      <a:noFill/>
                    </a:lnTlToBr>
                    <a:lnBlToTr>
                      <a:noFill/>
                    </a:lnBlToTr>
                    <a:solidFill>
                      <a:srgbClr val="D3CDD3"/>
                    </a:solidFill>
                  </a:tcPr>
                </a:tc>
                <a:tc>
                  <a:txBody>
                    <a:bodyPr/>
                    <a:lstStyle/>
                    <a:p>
                      <a:pPr marL="0" marR="0" lvl="0" indent="0" algn="ctr" defTabSz="914400" rtl="0" eaLnBrk="1" fontAlgn="base" latinLnBrk="0" hangingPunct="1">
                        <a:lnSpc>
                          <a:spcPct val="100000"/>
                        </a:lnSpc>
                        <a:spcBef>
                          <a:spcPct val="15000"/>
                        </a:spcBef>
                        <a:spcAft>
                          <a:spcPct val="15000"/>
                        </a:spcAft>
                        <a:buClr>
                          <a:srgbClr val="FF8000"/>
                        </a:buClr>
                        <a:buSzTx/>
                        <a:buFontTx/>
                        <a:buNone/>
                        <a:tabLst/>
                      </a:pPr>
                      <a:r>
                        <a:rPr kumimoji="0" lang="en-GB" altLang="ja-JP" sz="1400" b="0" i="0" u="none" strike="noStrike" cap="none" normalizeH="0" baseline="0" dirty="0" smtClean="0">
                          <a:ln>
                            <a:noFill/>
                          </a:ln>
                          <a:solidFill>
                            <a:srgbClr val="000000"/>
                          </a:solidFill>
                          <a:effectLst/>
                          <a:latin typeface="Arial"/>
                          <a:ea typeface="ＭＳ Ｐゴシック" pitchFamily="34" charset="-128"/>
                          <a:cs typeface="Arial"/>
                        </a:rPr>
                        <a:t>(53.8)</a:t>
                      </a:r>
                    </a:p>
                  </a:txBody>
                  <a:tcPr marL="54000" marR="54000" marT="46814" marB="46814" anchor="ctr" horzOverflow="overflow">
                    <a:lnL w="9525" cap="flat" cmpd="sng" algn="ctr">
                      <a:solidFill>
                        <a:srgbClr val="BFBFBF"/>
                      </a:solidFill>
                      <a:prstDash val="solid"/>
                      <a:round/>
                      <a:headEnd type="none" w="med" len="med"/>
                      <a:tailEnd type="none" w="med" len="med"/>
                    </a:lnL>
                    <a:lnR w="9525" cap="flat" cmpd="sng" algn="ctr">
                      <a:solidFill>
                        <a:srgbClr val="BFBFBF"/>
                      </a:solidFill>
                      <a:prstDash val="solid"/>
                      <a:round/>
                      <a:headEnd type="none" w="med" len="med"/>
                      <a:tailEnd type="none" w="med" len="med"/>
                    </a:lnR>
                    <a:lnT w="9525" cap="flat" cmpd="sng" algn="ctr">
                      <a:solidFill>
                        <a:srgbClr val="BFBFBF"/>
                      </a:solidFill>
                      <a:prstDash val="solid"/>
                      <a:round/>
                      <a:headEnd type="none" w="med" len="med"/>
                      <a:tailEnd type="none" w="med" len="med"/>
                    </a:lnT>
                    <a:lnB w="9525" cap="flat" cmpd="sng" algn="ctr">
                      <a:solidFill>
                        <a:srgbClr val="BFBFBF"/>
                      </a:solidFill>
                      <a:prstDash val="solid"/>
                      <a:round/>
                      <a:headEnd type="none" w="med" len="med"/>
                      <a:tailEnd type="none" w="med" len="med"/>
                    </a:lnB>
                    <a:lnTlToBr>
                      <a:noFill/>
                    </a:lnTlToBr>
                    <a:lnBlToTr>
                      <a:noFill/>
                    </a:lnBlToTr>
                    <a:solidFill>
                      <a:srgbClr val="D3CDD3"/>
                    </a:solidFill>
                  </a:tcPr>
                </a:tc>
                <a:tc>
                  <a:txBody>
                    <a:bodyPr/>
                    <a:lstStyle/>
                    <a:p>
                      <a:endParaRPr lang="en-US" dirty="0">
                        <a:latin typeface="Arial"/>
                        <a:cs typeface="Arial"/>
                      </a:endParaRPr>
                    </a:p>
                  </a:txBody>
                  <a:tcPr marL="54000" marR="54000" marT="46814" marB="46814" anchor="ctr" horzOverflow="overflow">
                    <a:lnL w="9525" cap="flat" cmpd="sng" algn="ctr">
                      <a:solidFill>
                        <a:srgbClr val="BFBFBF"/>
                      </a:solidFill>
                      <a:prstDash val="solid"/>
                      <a:round/>
                      <a:headEnd type="none" w="med" len="med"/>
                      <a:tailEnd type="none" w="med" len="med"/>
                    </a:lnL>
                    <a:lnR w="9525" cap="flat" cmpd="sng" algn="ctr">
                      <a:solidFill>
                        <a:srgbClr val="BFBFBF"/>
                      </a:solidFill>
                      <a:prstDash val="solid"/>
                      <a:round/>
                      <a:headEnd type="none" w="med" len="med"/>
                      <a:tailEnd type="none" w="med" len="med"/>
                    </a:lnR>
                    <a:lnT w="9525" cap="flat" cmpd="sng" algn="ctr">
                      <a:solidFill>
                        <a:srgbClr val="BFBFBF"/>
                      </a:solidFill>
                      <a:prstDash val="solid"/>
                      <a:round/>
                      <a:headEnd type="none" w="med" len="med"/>
                      <a:tailEnd type="none" w="med" len="med"/>
                    </a:lnT>
                    <a:lnB w="9525" cap="flat" cmpd="sng" algn="ctr">
                      <a:solidFill>
                        <a:srgbClr val="BFBFBF"/>
                      </a:solidFill>
                      <a:prstDash val="solid"/>
                      <a:round/>
                      <a:headEnd type="none" w="med" len="med"/>
                      <a:tailEnd type="none" w="med" len="med"/>
                    </a:lnB>
                    <a:lnTlToBr>
                      <a:noFill/>
                    </a:lnTlToBr>
                    <a:lnBlToTr>
                      <a:noFill/>
                    </a:lnBlToTr>
                    <a:solidFill>
                      <a:srgbClr val="D3CDD3"/>
                    </a:solidFill>
                  </a:tcPr>
                </a:tc>
              </a:tr>
              <a:tr h="409076">
                <a:tc>
                  <a:txBody>
                    <a:bodyPr/>
                    <a:lstStyle/>
                    <a:p>
                      <a:pPr marL="0" marR="0" lvl="0" indent="0" algn="l" defTabSz="914400" rtl="0" eaLnBrk="1" fontAlgn="base" latinLnBrk="0" hangingPunct="1">
                        <a:lnSpc>
                          <a:spcPct val="100000"/>
                        </a:lnSpc>
                        <a:spcBef>
                          <a:spcPct val="15000"/>
                        </a:spcBef>
                        <a:spcAft>
                          <a:spcPct val="15000"/>
                        </a:spcAft>
                        <a:buClr>
                          <a:srgbClr val="FF8000"/>
                        </a:buClr>
                        <a:buSzTx/>
                        <a:buFontTx/>
                        <a:buNone/>
                        <a:tabLst/>
                      </a:pPr>
                      <a:r>
                        <a:rPr kumimoji="0" lang="en-GB" altLang="ja-JP" sz="1400" b="0" i="0" u="none" strike="noStrike" cap="none" normalizeH="0" baseline="0" dirty="0" smtClean="0">
                          <a:ln>
                            <a:noFill/>
                          </a:ln>
                          <a:solidFill>
                            <a:srgbClr val="000000"/>
                          </a:solidFill>
                          <a:effectLst/>
                          <a:latin typeface="Arial"/>
                          <a:ea typeface="ＭＳ Ｐゴシック" pitchFamily="34" charset="-128"/>
                          <a:cs typeface="Arial"/>
                        </a:rPr>
                        <a:t>    Not evaluable/not assessed</a:t>
                      </a:r>
                    </a:p>
                  </a:txBody>
                  <a:tcPr marL="54000" marR="54000" marT="46814" marB="46814" anchor="ctr" horzOverflow="overflow">
                    <a:lnL w="9525" cap="flat" cmpd="sng" algn="ctr">
                      <a:solidFill>
                        <a:srgbClr val="BFBFBF"/>
                      </a:solidFill>
                      <a:prstDash val="solid"/>
                      <a:round/>
                      <a:headEnd type="none" w="med" len="med"/>
                      <a:tailEnd type="none" w="med" len="med"/>
                    </a:lnL>
                    <a:lnR w="9525" cap="flat" cmpd="sng" algn="ctr">
                      <a:solidFill>
                        <a:srgbClr val="BFBFBF"/>
                      </a:solidFill>
                      <a:prstDash val="solid"/>
                      <a:round/>
                      <a:headEnd type="none" w="med" len="med"/>
                      <a:tailEnd type="none" w="med" len="med"/>
                    </a:lnR>
                    <a:lnT w="9525" cap="flat" cmpd="sng" algn="ctr">
                      <a:solidFill>
                        <a:srgbClr val="BFBFBF"/>
                      </a:solidFill>
                      <a:prstDash val="solid"/>
                      <a:round/>
                      <a:headEnd type="none" w="med" len="med"/>
                      <a:tailEnd type="none" w="med" len="med"/>
                    </a:lnT>
                    <a:lnB w="28575" cap="flat" cmpd="sng" algn="ctr">
                      <a:solidFill>
                        <a:srgbClr val="000000"/>
                      </a:solidFill>
                      <a:prstDash val="solid"/>
                      <a:round/>
                      <a:headEnd type="none" w="med" len="med"/>
                      <a:tailEnd type="none" w="med" len="med"/>
                    </a:lnB>
                    <a:lnTlToBr>
                      <a:noFill/>
                    </a:lnTlToBr>
                    <a:lnBlToTr>
                      <a:noFill/>
                    </a:lnBlToTr>
                    <a:solidFill>
                      <a:srgbClr val="D3CDD3"/>
                    </a:solidFill>
                  </a:tcPr>
                </a:tc>
                <a:tc>
                  <a:txBody>
                    <a:bodyPr/>
                    <a:lstStyle/>
                    <a:p>
                      <a:pPr marL="0" marR="0" lvl="0" indent="0" algn="ctr" defTabSz="914400" rtl="0" eaLnBrk="1" fontAlgn="base" latinLnBrk="0" hangingPunct="1">
                        <a:lnSpc>
                          <a:spcPct val="100000"/>
                        </a:lnSpc>
                        <a:spcBef>
                          <a:spcPct val="15000"/>
                        </a:spcBef>
                        <a:spcAft>
                          <a:spcPct val="15000"/>
                        </a:spcAft>
                        <a:buClr>
                          <a:srgbClr val="FF8000"/>
                        </a:buClr>
                        <a:buSzTx/>
                        <a:buFontTx/>
                        <a:buNone/>
                        <a:tabLst/>
                      </a:pPr>
                      <a:r>
                        <a:rPr kumimoji="0" lang="en-GB" altLang="ja-JP" sz="1400" b="0" i="0" u="none" strike="noStrike" cap="none" normalizeH="0" baseline="0" dirty="0" smtClean="0">
                          <a:ln>
                            <a:noFill/>
                          </a:ln>
                          <a:solidFill>
                            <a:srgbClr val="000000"/>
                          </a:solidFill>
                          <a:effectLst/>
                          <a:latin typeface="Arial"/>
                          <a:ea typeface="ＭＳ Ｐゴシック" pitchFamily="34" charset="-128"/>
                          <a:cs typeface="Arial"/>
                        </a:rPr>
                        <a:t>44</a:t>
                      </a:r>
                    </a:p>
                  </a:txBody>
                  <a:tcPr marL="54000" marR="54000" marT="46814" marB="46814" anchor="ctr" horzOverflow="overflow">
                    <a:lnL w="9525" cap="flat" cmpd="sng" algn="ctr">
                      <a:solidFill>
                        <a:srgbClr val="BFBFBF"/>
                      </a:solidFill>
                      <a:prstDash val="solid"/>
                      <a:round/>
                      <a:headEnd type="none" w="med" len="med"/>
                      <a:tailEnd type="none" w="med" len="med"/>
                    </a:lnL>
                    <a:lnR w="9525" cap="flat" cmpd="sng" algn="ctr">
                      <a:solidFill>
                        <a:srgbClr val="BFBFBF"/>
                      </a:solidFill>
                      <a:prstDash val="solid"/>
                      <a:round/>
                      <a:headEnd type="none" w="med" len="med"/>
                      <a:tailEnd type="none" w="med" len="med"/>
                    </a:lnR>
                    <a:lnT w="9525" cap="flat" cmpd="sng" algn="ctr">
                      <a:solidFill>
                        <a:srgbClr val="BFBFBF"/>
                      </a:solidFill>
                      <a:prstDash val="solid"/>
                      <a:round/>
                      <a:headEnd type="none" w="med" len="med"/>
                      <a:tailEnd type="none" w="med" len="med"/>
                    </a:lnT>
                    <a:lnB w="28575" cap="flat" cmpd="sng" algn="ctr">
                      <a:solidFill>
                        <a:srgbClr val="000000"/>
                      </a:solidFill>
                      <a:prstDash val="solid"/>
                      <a:round/>
                      <a:headEnd type="none" w="med" len="med"/>
                      <a:tailEnd type="none" w="med" len="med"/>
                    </a:lnB>
                    <a:lnTlToBr>
                      <a:noFill/>
                    </a:lnTlToBr>
                    <a:lnBlToTr>
                      <a:noFill/>
                    </a:lnBlToTr>
                    <a:solidFill>
                      <a:srgbClr val="D3CDD3"/>
                    </a:solidFill>
                  </a:tcPr>
                </a:tc>
                <a:tc>
                  <a:txBody>
                    <a:bodyPr/>
                    <a:lstStyle/>
                    <a:p>
                      <a:pPr marL="0" marR="0" lvl="0" indent="0" algn="ctr" defTabSz="914400" rtl="0" eaLnBrk="1" fontAlgn="base" latinLnBrk="0" hangingPunct="1">
                        <a:lnSpc>
                          <a:spcPct val="100000"/>
                        </a:lnSpc>
                        <a:spcBef>
                          <a:spcPct val="15000"/>
                        </a:spcBef>
                        <a:spcAft>
                          <a:spcPct val="15000"/>
                        </a:spcAft>
                        <a:buClr>
                          <a:srgbClr val="FF8000"/>
                        </a:buClr>
                        <a:buSzTx/>
                        <a:buFontTx/>
                        <a:buNone/>
                        <a:tabLst/>
                      </a:pPr>
                      <a:r>
                        <a:rPr kumimoji="0" lang="en-GB" altLang="ja-JP" sz="1400" b="0" i="0" u="none" strike="noStrike" cap="none" normalizeH="0" baseline="0" dirty="0" smtClean="0">
                          <a:ln>
                            <a:noFill/>
                          </a:ln>
                          <a:solidFill>
                            <a:srgbClr val="000000"/>
                          </a:solidFill>
                          <a:effectLst/>
                          <a:latin typeface="Arial"/>
                          <a:ea typeface="ＭＳ Ｐゴシック" pitchFamily="34" charset="-128"/>
                          <a:cs typeface="Arial"/>
                        </a:rPr>
                        <a:t>(18.5)</a:t>
                      </a:r>
                    </a:p>
                  </a:txBody>
                  <a:tcPr marL="54000" marR="54000" marT="46814" marB="46814" anchor="ctr" horzOverflow="overflow">
                    <a:lnL w="9525" cap="flat" cmpd="sng" algn="ctr">
                      <a:solidFill>
                        <a:srgbClr val="BFBFBF"/>
                      </a:solidFill>
                      <a:prstDash val="solid"/>
                      <a:round/>
                      <a:headEnd type="none" w="med" len="med"/>
                      <a:tailEnd type="none" w="med" len="med"/>
                    </a:lnL>
                    <a:lnR w="9525" cap="flat" cmpd="sng" algn="ctr">
                      <a:solidFill>
                        <a:srgbClr val="BFBFBF"/>
                      </a:solidFill>
                      <a:prstDash val="solid"/>
                      <a:round/>
                      <a:headEnd type="none" w="med" len="med"/>
                      <a:tailEnd type="none" w="med" len="med"/>
                    </a:lnR>
                    <a:lnT w="9525" cap="flat" cmpd="sng" algn="ctr">
                      <a:solidFill>
                        <a:srgbClr val="BFBFBF"/>
                      </a:solidFill>
                      <a:prstDash val="solid"/>
                      <a:round/>
                      <a:headEnd type="none" w="med" len="med"/>
                      <a:tailEnd type="none" w="med" len="med"/>
                    </a:lnT>
                    <a:lnB w="28575" cap="flat" cmpd="sng" algn="ctr">
                      <a:solidFill>
                        <a:srgbClr val="000000"/>
                      </a:solidFill>
                      <a:prstDash val="solid"/>
                      <a:round/>
                      <a:headEnd type="none" w="med" len="med"/>
                      <a:tailEnd type="none" w="med" len="med"/>
                    </a:lnB>
                    <a:lnTlToBr>
                      <a:noFill/>
                    </a:lnTlToBr>
                    <a:lnBlToTr>
                      <a:noFill/>
                    </a:lnBlToTr>
                    <a:solidFill>
                      <a:srgbClr val="D3CDD3"/>
                    </a:solidFill>
                  </a:tcPr>
                </a:tc>
                <a:tc>
                  <a:txBody>
                    <a:bodyPr/>
                    <a:lstStyle/>
                    <a:p>
                      <a:pPr marL="0" marR="0" lvl="0" indent="0" algn="ctr" defTabSz="914400" rtl="0" eaLnBrk="1" fontAlgn="base" latinLnBrk="0" hangingPunct="1">
                        <a:lnSpc>
                          <a:spcPct val="100000"/>
                        </a:lnSpc>
                        <a:spcBef>
                          <a:spcPct val="15000"/>
                        </a:spcBef>
                        <a:spcAft>
                          <a:spcPct val="15000"/>
                        </a:spcAft>
                        <a:buClr>
                          <a:srgbClr val="FF8000"/>
                        </a:buClr>
                        <a:buSzTx/>
                        <a:buFontTx/>
                        <a:buNone/>
                        <a:tabLst/>
                      </a:pPr>
                      <a:r>
                        <a:rPr kumimoji="0" lang="en-GB" altLang="ja-JP" sz="1400" b="0" i="0" u="none" strike="noStrike" cap="none" normalizeH="0" baseline="0" dirty="0" smtClean="0">
                          <a:ln>
                            <a:noFill/>
                          </a:ln>
                          <a:solidFill>
                            <a:srgbClr val="000000"/>
                          </a:solidFill>
                          <a:effectLst/>
                          <a:latin typeface="Arial"/>
                          <a:ea typeface="ＭＳ Ｐゴシック" pitchFamily="34" charset="-128"/>
                          <a:cs typeface="Arial"/>
                        </a:rPr>
                        <a:t>27</a:t>
                      </a:r>
                    </a:p>
                  </a:txBody>
                  <a:tcPr marL="54000" marR="54000" marT="46814" marB="46814" anchor="ctr" horzOverflow="overflow">
                    <a:lnL w="9525" cap="flat" cmpd="sng" algn="ctr">
                      <a:solidFill>
                        <a:srgbClr val="BFBFBF"/>
                      </a:solidFill>
                      <a:prstDash val="solid"/>
                      <a:round/>
                      <a:headEnd type="none" w="med" len="med"/>
                      <a:tailEnd type="none" w="med" len="med"/>
                    </a:lnL>
                    <a:lnR w="9525" cap="flat" cmpd="sng" algn="ctr">
                      <a:solidFill>
                        <a:srgbClr val="BFBFBF"/>
                      </a:solidFill>
                      <a:prstDash val="solid"/>
                      <a:round/>
                      <a:headEnd type="none" w="med" len="med"/>
                      <a:tailEnd type="none" w="med" len="med"/>
                    </a:lnR>
                    <a:lnT w="9525" cap="flat" cmpd="sng" algn="ctr">
                      <a:solidFill>
                        <a:srgbClr val="BFBFBF"/>
                      </a:solidFill>
                      <a:prstDash val="solid"/>
                      <a:round/>
                      <a:headEnd type="none" w="med" len="med"/>
                      <a:tailEnd type="none" w="med" len="med"/>
                    </a:lnT>
                    <a:lnB w="28575" cap="flat" cmpd="sng" algn="ctr">
                      <a:solidFill>
                        <a:srgbClr val="000000"/>
                      </a:solidFill>
                      <a:prstDash val="solid"/>
                      <a:round/>
                      <a:headEnd type="none" w="med" len="med"/>
                      <a:tailEnd type="none" w="med" len="med"/>
                    </a:lnB>
                    <a:lnTlToBr>
                      <a:noFill/>
                    </a:lnTlToBr>
                    <a:lnBlToTr>
                      <a:noFill/>
                    </a:lnBlToTr>
                    <a:solidFill>
                      <a:srgbClr val="D3CDD3"/>
                    </a:solidFill>
                  </a:tcPr>
                </a:tc>
                <a:tc>
                  <a:txBody>
                    <a:bodyPr/>
                    <a:lstStyle/>
                    <a:p>
                      <a:pPr marL="0" marR="0" lvl="0" indent="0" algn="ctr" defTabSz="914400" rtl="0" eaLnBrk="1" fontAlgn="base" latinLnBrk="0" hangingPunct="1">
                        <a:lnSpc>
                          <a:spcPct val="100000"/>
                        </a:lnSpc>
                        <a:spcBef>
                          <a:spcPct val="15000"/>
                        </a:spcBef>
                        <a:spcAft>
                          <a:spcPct val="15000"/>
                        </a:spcAft>
                        <a:buClr>
                          <a:srgbClr val="FF8000"/>
                        </a:buClr>
                        <a:buSzTx/>
                        <a:buFontTx/>
                        <a:buNone/>
                        <a:tabLst/>
                      </a:pPr>
                      <a:r>
                        <a:rPr kumimoji="0" lang="en-GB" altLang="ja-JP" sz="1400" b="0" i="0" u="none" strike="noStrike" cap="none" normalizeH="0" baseline="0" dirty="0" smtClean="0">
                          <a:ln>
                            <a:noFill/>
                          </a:ln>
                          <a:solidFill>
                            <a:srgbClr val="000000"/>
                          </a:solidFill>
                          <a:effectLst/>
                          <a:latin typeface="Arial"/>
                          <a:ea typeface="ＭＳ Ｐゴシック" pitchFamily="34" charset="-128"/>
                          <a:cs typeface="Arial"/>
                        </a:rPr>
                        <a:t>(23.1)</a:t>
                      </a:r>
                    </a:p>
                  </a:txBody>
                  <a:tcPr marL="54000" marR="54000" marT="46814" marB="46814" anchor="ctr" horzOverflow="overflow">
                    <a:lnL w="9525" cap="flat" cmpd="sng" algn="ctr">
                      <a:solidFill>
                        <a:srgbClr val="BFBFBF"/>
                      </a:solidFill>
                      <a:prstDash val="solid"/>
                      <a:round/>
                      <a:headEnd type="none" w="med" len="med"/>
                      <a:tailEnd type="none" w="med" len="med"/>
                    </a:lnL>
                    <a:lnR w="9525" cap="flat" cmpd="sng" algn="ctr">
                      <a:solidFill>
                        <a:srgbClr val="BFBFBF"/>
                      </a:solidFill>
                      <a:prstDash val="solid"/>
                      <a:round/>
                      <a:headEnd type="none" w="med" len="med"/>
                      <a:tailEnd type="none" w="med" len="med"/>
                    </a:lnR>
                    <a:lnT w="9525" cap="flat" cmpd="sng" algn="ctr">
                      <a:solidFill>
                        <a:srgbClr val="BFBFBF"/>
                      </a:solidFill>
                      <a:prstDash val="solid"/>
                      <a:round/>
                      <a:headEnd type="none" w="med" len="med"/>
                      <a:tailEnd type="none" w="med" len="med"/>
                    </a:lnT>
                    <a:lnB w="28575" cap="flat" cmpd="sng" algn="ctr">
                      <a:solidFill>
                        <a:srgbClr val="000000"/>
                      </a:solidFill>
                      <a:prstDash val="solid"/>
                      <a:round/>
                      <a:headEnd type="none" w="med" len="med"/>
                      <a:tailEnd type="none" w="med" len="med"/>
                    </a:lnB>
                    <a:lnTlToBr>
                      <a:noFill/>
                    </a:lnTlToBr>
                    <a:lnBlToTr>
                      <a:noFill/>
                    </a:lnBlToTr>
                    <a:solidFill>
                      <a:srgbClr val="D3CDD3"/>
                    </a:solidFill>
                  </a:tcPr>
                </a:tc>
                <a:tc>
                  <a:txBody>
                    <a:bodyPr/>
                    <a:lstStyle/>
                    <a:p>
                      <a:endParaRPr lang="en-US" dirty="0">
                        <a:latin typeface="Arial"/>
                        <a:cs typeface="Arial"/>
                      </a:endParaRPr>
                    </a:p>
                  </a:txBody>
                  <a:tcPr marL="54000" marR="54000" marT="46814" marB="46814" anchor="ctr" horzOverflow="overflow">
                    <a:lnL w="9525" cap="flat" cmpd="sng" algn="ctr">
                      <a:solidFill>
                        <a:srgbClr val="BFBFBF"/>
                      </a:solidFill>
                      <a:prstDash val="solid"/>
                      <a:round/>
                      <a:headEnd type="none" w="med" len="med"/>
                      <a:tailEnd type="none" w="med" len="med"/>
                    </a:lnL>
                    <a:lnR w="9525" cap="flat" cmpd="sng" algn="ctr">
                      <a:solidFill>
                        <a:srgbClr val="BFBFBF"/>
                      </a:solidFill>
                      <a:prstDash val="solid"/>
                      <a:round/>
                      <a:headEnd type="none" w="med" len="med"/>
                      <a:tailEnd type="none" w="med" len="med"/>
                    </a:lnR>
                    <a:lnT w="9525" cap="flat" cmpd="sng" algn="ctr">
                      <a:solidFill>
                        <a:srgbClr val="BFBFBF"/>
                      </a:solidFill>
                      <a:prstDash val="solid"/>
                      <a:round/>
                      <a:headEnd type="none" w="med" len="med"/>
                      <a:tailEnd type="none" w="med" len="med"/>
                    </a:lnT>
                    <a:lnB w="28575" cap="flat" cmpd="sng" algn="ctr">
                      <a:solidFill>
                        <a:srgbClr val="000000"/>
                      </a:solidFill>
                      <a:prstDash val="solid"/>
                      <a:round/>
                      <a:headEnd type="none" w="med" len="med"/>
                      <a:tailEnd type="none" w="med" len="med"/>
                    </a:lnB>
                    <a:lnTlToBr>
                      <a:noFill/>
                    </a:lnTlToBr>
                    <a:lnBlToTr>
                      <a:noFill/>
                    </a:lnBlToTr>
                    <a:solidFill>
                      <a:srgbClr val="D3CDD3"/>
                    </a:solidFill>
                  </a:tcPr>
                </a:tc>
              </a:tr>
              <a:tr h="376855">
                <a:tc>
                  <a:txBody>
                    <a:bodyPr/>
                    <a:lstStyle/>
                    <a:p>
                      <a:pPr marL="0" marR="0" lvl="0" indent="0" algn="l" defTabSz="914400" rtl="0" eaLnBrk="1" fontAlgn="base" latinLnBrk="0" hangingPunct="1">
                        <a:lnSpc>
                          <a:spcPct val="100000"/>
                        </a:lnSpc>
                        <a:spcBef>
                          <a:spcPct val="15000"/>
                        </a:spcBef>
                        <a:spcAft>
                          <a:spcPct val="15000"/>
                        </a:spcAft>
                        <a:buClr>
                          <a:srgbClr val="FF8000"/>
                        </a:buClr>
                        <a:buSzTx/>
                        <a:buFontTx/>
                        <a:buNone/>
                        <a:tabLst/>
                      </a:pPr>
                      <a:r>
                        <a:rPr kumimoji="0" lang="en-GB" altLang="ja-JP" sz="1400" b="1" i="0" u="none" strike="noStrike" cap="none" normalizeH="0" baseline="0" dirty="0" smtClean="0">
                          <a:ln>
                            <a:noFill/>
                          </a:ln>
                          <a:solidFill>
                            <a:srgbClr val="000000"/>
                          </a:solidFill>
                          <a:effectLst/>
                          <a:latin typeface="Arial"/>
                          <a:ea typeface="ＭＳ Ｐゴシック" pitchFamily="34" charset="-128"/>
                          <a:cs typeface="Arial"/>
                        </a:rPr>
                        <a:t>Response rate: CR + PR</a:t>
                      </a:r>
                    </a:p>
                  </a:txBody>
                  <a:tcPr marL="54000" marR="54000" marT="46814" marB="46814" anchor="ctr" horzOverflow="overflow">
                    <a:lnL w="9525" cap="flat" cmpd="sng" algn="ctr">
                      <a:solidFill>
                        <a:srgbClr val="BFBFBF"/>
                      </a:solidFill>
                      <a:prstDash val="solid"/>
                      <a:round/>
                      <a:headEnd type="none" w="med" len="med"/>
                      <a:tailEnd type="none" w="med" len="med"/>
                    </a:lnL>
                    <a:lnR w="9525" cap="flat" cmpd="sng" algn="ctr">
                      <a:solidFill>
                        <a:srgbClr val="BFBFBF"/>
                      </a:solidFill>
                      <a:prstDash val="solid"/>
                      <a:round/>
                      <a:headEnd type="none" w="med" len="med"/>
                      <a:tailEnd type="none" w="med" len="med"/>
                    </a:lnR>
                    <a:lnT w="28575" cap="flat" cmpd="sng" algn="ctr">
                      <a:solidFill>
                        <a:srgbClr val="000000"/>
                      </a:solidFill>
                      <a:prstDash val="solid"/>
                      <a:round/>
                      <a:headEnd type="none" w="med" len="med"/>
                      <a:tailEnd type="none" w="med" len="med"/>
                    </a:lnT>
                    <a:lnB w="9525" cap="flat" cmpd="sng" algn="ctr">
                      <a:solidFill>
                        <a:srgbClr val="BFBFBF"/>
                      </a:solidFill>
                      <a:prstDash val="solid"/>
                      <a:round/>
                      <a:headEnd type="none" w="med" len="med"/>
                      <a:tailEnd type="none" w="med" len="med"/>
                    </a:lnB>
                    <a:lnTlToBr>
                      <a:noFill/>
                    </a:lnTlToBr>
                    <a:lnBlToTr>
                      <a:noFill/>
                    </a:lnBlToTr>
                    <a:solidFill>
                      <a:schemeClr val="tx1"/>
                    </a:solidFill>
                  </a:tcPr>
                </a:tc>
                <a:tc>
                  <a:txBody>
                    <a:bodyPr/>
                    <a:lstStyle/>
                    <a:p>
                      <a:pPr marL="0" marR="0" lvl="0" indent="0" algn="ctr" defTabSz="914400" rtl="0" eaLnBrk="1" fontAlgn="base" latinLnBrk="0" hangingPunct="1">
                        <a:lnSpc>
                          <a:spcPct val="100000"/>
                        </a:lnSpc>
                        <a:spcBef>
                          <a:spcPct val="15000"/>
                        </a:spcBef>
                        <a:spcAft>
                          <a:spcPct val="15000"/>
                        </a:spcAft>
                        <a:buClr>
                          <a:srgbClr val="FF8000"/>
                        </a:buClr>
                        <a:buSzTx/>
                        <a:buFontTx/>
                        <a:buNone/>
                        <a:tabLst/>
                      </a:pPr>
                      <a:r>
                        <a:rPr kumimoji="0" lang="en-GB" altLang="ja-JP" sz="1400" b="0" i="0" u="none" strike="noStrike" cap="none" normalizeH="0" baseline="0" dirty="0" smtClean="0">
                          <a:ln>
                            <a:noFill/>
                          </a:ln>
                          <a:solidFill>
                            <a:srgbClr val="000000"/>
                          </a:solidFill>
                          <a:effectLst/>
                          <a:latin typeface="Arial"/>
                          <a:ea typeface="ＭＳ Ｐゴシック" pitchFamily="34" charset="-128"/>
                          <a:cs typeface="Arial"/>
                        </a:rPr>
                        <a:t>8</a:t>
                      </a:r>
                    </a:p>
                  </a:txBody>
                  <a:tcPr marL="54000" marR="54000" marT="46814" marB="46814" anchor="ctr" horzOverflow="overflow">
                    <a:lnL w="9525" cap="flat" cmpd="sng" algn="ctr">
                      <a:solidFill>
                        <a:srgbClr val="BFBFBF"/>
                      </a:solidFill>
                      <a:prstDash val="solid"/>
                      <a:round/>
                      <a:headEnd type="none" w="med" len="med"/>
                      <a:tailEnd type="none" w="med" len="med"/>
                    </a:lnL>
                    <a:lnR w="9525" cap="flat" cmpd="sng" algn="ctr">
                      <a:solidFill>
                        <a:srgbClr val="BFBFBF"/>
                      </a:solidFill>
                      <a:prstDash val="solid"/>
                      <a:round/>
                      <a:headEnd type="none" w="med" len="med"/>
                      <a:tailEnd type="none" w="med" len="med"/>
                    </a:lnR>
                    <a:lnT w="28575" cap="flat" cmpd="sng" algn="ctr">
                      <a:solidFill>
                        <a:srgbClr val="000000"/>
                      </a:solidFill>
                      <a:prstDash val="solid"/>
                      <a:round/>
                      <a:headEnd type="none" w="med" len="med"/>
                      <a:tailEnd type="none" w="med" len="med"/>
                    </a:lnT>
                    <a:lnB w="9525" cap="flat" cmpd="sng" algn="ctr">
                      <a:solidFill>
                        <a:srgbClr val="BFBFBF"/>
                      </a:solidFill>
                      <a:prstDash val="solid"/>
                      <a:round/>
                      <a:headEnd type="none" w="med" len="med"/>
                      <a:tailEnd type="none" w="med" len="med"/>
                    </a:lnB>
                    <a:lnTlToBr>
                      <a:noFill/>
                    </a:lnTlToBr>
                    <a:lnBlToTr>
                      <a:noFill/>
                    </a:lnBlToTr>
                    <a:solidFill>
                      <a:schemeClr val="tx1"/>
                    </a:solidFill>
                  </a:tcPr>
                </a:tc>
                <a:tc>
                  <a:txBody>
                    <a:bodyPr/>
                    <a:lstStyle/>
                    <a:p>
                      <a:pPr marL="0" marR="0" lvl="0" indent="0" algn="ctr" defTabSz="914400" rtl="0" eaLnBrk="1" fontAlgn="base" latinLnBrk="0" hangingPunct="1">
                        <a:lnSpc>
                          <a:spcPct val="100000"/>
                        </a:lnSpc>
                        <a:spcBef>
                          <a:spcPct val="15000"/>
                        </a:spcBef>
                        <a:spcAft>
                          <a:spcPct val="15000"/>
                        </a:spcAft>
                        <a:buClr>
                          <a:srgbClr val="FF8000"/>
                        </a:buClr>
                        <a:buSzTx/>
                        <a:buFontTx/>
                        <a:buNone/>
                        <a:tabLst/>
                      </a:pPr>
                      <a:r>
                        <a:rPr kumimoji="0" lang="en-GB" altLang="ja-JP" sz="1400" b="0" i="0" u="none" strike="noStrike" cap="none" normalizeH="0" baseline="0" dirty="0" smtClean="0">
                          <a:ln>
                            <a:noFill/>
                          </a:ln>
                          <a:solidFill>
                            <a:srgbClr val="000000"/>
                          </a:solidFill>
                          <a:effectLst/>
                          <a:latin typeface="Arial"/>
                          <a:ea typeface="ＭＳ Ｐゴシック" pitchFamily="34" charset="-128"/>
                          <a:cs typeface="Arial"/>
                        </a:rPr>
                        <a:t>(3.4)</a:t>
                      </a:r>
                    </a:p>
                  </a:txBody>
                  <a:tcPr marL="54000" marR="54000" marT="46814" marB="46814" anchor="ctr" horzOverflow="overflow">
                    <a:lnL w="9525" cap="flat" cmpd="sng" algn="ctr">
                      <a:solidFill>
                        <a:srgbClr val="BFBFBF"/>
                      </a:solidFill>
                      <a:prstDash val="solid"/>
                      <a:round/>
                      <a:headEnd type="none" w="med" len="med"/>
                      <a:tailEnd type="none" w="med" len="med"/>
                    </a:lnL>
                    <a:lnR w="9525" cap="flat" cmpd="sng" algn="ctr">
                      <a:solidFill>
                        <a:srgbClr val="BFBFBF"/>
                      </a:solidFill>
                      <a:prstDash val="solid"/>
                      <a:round/>
                      <a:headEnd type="none" w="med" len="med"/>
                      <a:tailEnd type="none" w="med" len="med"/>
                    </a:lnR>
                    <a:lnT w="28575" cap="flat" cmpd="sng" algn="ctr">
                      <a:solidFill>
                        <a:srgbClr val="000000"/>
                      </a:solidFill>
                      <a:prstDash val="solid"/>
                      <a:round/>
                      <a:headEnd type="none" w="med" len="med"/>
                      <a:tailEnd type="none" w="med" len="med"/>
                    </a:lnT>
                    <a:lnB w="9525" cap="flat" cmpd="sng" algn="ctr">
                      <a:solidFill>
                        <a:srgbClr val="BFBFBF"/>
                      </a:solidFill>
                      <a:prstDash val="solid"/>
                      <a:round/>
                      <a:headEnd type="none" w="med" len="med"/>
                      <a:tailEnd type="none" w="med" len="med"/>
                    </a:lnB>
                    <a:lnTlToBr>
                      <a:noFill/>
                    </a:lnTlToBr>
                    <a:lnBlToTr>
                      <a:noFill/>
                    </a:lnBlToTr>
                    <a:solidFill>
                      <a:schemeClr val="tx1"/>
                    </a:solidFill>
                  </a:tcPr>
                </a:tc>
                <a:tc>
                  <a:txBody>
                    <a:bodyPr/>
                    <a:lstStyle/>
                    <a:p>
                      <a:pPr marL="0" marR="0" lvl="0" indent="0" algn="ctr" defTabSz="914400" rtl="0" eaLnBrk="1" fontAlgn="base" latinLnBrk="0" hangingPunct="1">
                        <a:lnSpc>
                          <a:spcPct val="100000"/>
                        </a:lnSpc>
                        <a:spcBef>
                          <a:spcPct val="15000"/>
                        </a:spcBef>
                        <a:spcAft>
                          <a:spcPct val="15000"/>
                        </a:spcAft>
                        <a:buClr>
                          <a:srgbClr val="FF8000"/>
                        </a:buClr>
                        <a:buSzTx/>
                        <a:buFontTx/>
                        <a:buNone/>
                        <a:tabLst/>
                      </a:pPr>
                      <a:r>
                        <a:rPr kumimoji="0" lang="en-GB" altLang="ja-JP" sz="1400" b="0" i="0" u="none" strike="noStrike" cap="none" normalizeH="0" baseline="0" dirty="0" smtClean="0">
                          <a:ln>
                            <a:noFill/>
                          </a:ln>
                          <a:solidFill>
                            <a:srgbClr val="000000"/>
                          </a:solidFill>
                          <a:effectLst/>
                          <a:latin typeface="Arial"/>
                          <a:ea typeface="ＭＳ Ｐゴシック" pitchFamily="34" charset="-128"/>
                          <a:cs typeface="Arial"/>
                        </a:rPr>
                        <a:t>3</a:t>
                      </a:r>
                    </a:p>
                  </a:txBody>
                  <a:tcPr marL="54000" marR="54000" marT="46814" marB="46814" anchor="ctr" horzOverflow="overflow">
                    <a:lnL w="9525" cap="flat" cmpd="sng" algn="ctr">
                      <a:solidFill>
                        <a:srgbClr val="BFBFBF"/>
                      </a:solidFill>
                      <a:prstDash val="solid"/>
                      <a:round/>
                      <a:headEnd type="none" w="med" len="med"/>
                      <a:tailEnd type="none" w="med" len="med"/>
                    </a:lnL>
                    <a:lnR w="9525" cap="flat" cmpd="sng" algn="ctr">
                      <a:solidFill>
                        <a:srgbClr val="BFBFBF"/>
                      </a:solidFill>
                      <a:prstDash val="solid"/>
                      <a:round/>
                      <a:headEnd type="none" w="med" len="med"/>
                      <a:tailEnd type="none" w="med" len="med"/>
                    </a:lnR>
                    <a:lnT w="28575" cap="flat" cmpd="sng" algn="ctr">
                      <a:solidFill>
                        <a:srgbClr val="000000"/>
                      </a:solidFill>
                      <a:prstDash val="solid"/>
                      <a:round/>
                      <a:headEnd type="none" w="med" len="med"/>
                      <a:tailEnd type="none" w="med" len="med"/>
                    </a:lnT>
                    <a:lnB w="9525" cap="flat" cmpd="sng" algn="ctr">
                      <a:solidFill>
                        <a:srgbClr val="BFBFBF"/>
                      </a:solidFill>
                      <a:prstDash val="solid"/>
                      <a:round/>
                      <a:headEnd type="none" w="med" len="med"/>
                      <a:tailEnd type="none" w="med" len="med"/>
                    </a:lnB>
                    <a:lnTlToBr>
                      <a:noFill/>
                    </a:lnTlToBr>
                    <a:lnBlToTr>
                      <a:noFill/>
                    </a:lnBlToTr>
                    <a:solidFill>
                      <a:schemeClr val="tx1"/>
                    </a:solidFill>
                  </a:tcPr>
                </a:tc>
                <a:tc>
                  <a:txBody>
                    <a:bodyPr/>
                    <a:lstStyle/>
                    <a:p>
                      <a:pPr marL="0" marR="0" lvl="0" indent="0" algn="ctr" defTabSz="914400" rtl="0" eaLnBrk="1" fontAlgn="base" latinLnBrk="0" hangingPunct="1">
                        <a:lnSpc>
                          <a:spcPct val="100000"/>
                        </a:lnSpc>
                        <a:spcBef>
                          <a:spcPct val="15000"/>
                        </a:spcBef>
                        <a:spcAft>
                          <a:spcPct val="15000"/>
                        </a:spcAft>
                        <a:buClr>
                          <a:srgbClr val="FF8000"/>
                        </a:buClr>
                        <a:buSzTx/>
                        <a:buFontTx/>
                        <a:buNone/>
                        <a:tabLst/>
                      </a:pPr>
                      <a:r>
                        <a:rPr kumimoji="0" lang="en-GB" altLang="ja-JP" sz="1400" b="0" i="0" u="none" strike="noStrike" cap="none" normalizeH="0" baseline="0" dirty="0" smtClean="0">
                          <a:ln>
                            <a:noFill/>
                          </a:ln>
                          <a:solidFill>
                            <a:srgbClr val="000000"/>
                          </a:solidFill>
                          <a:effectLst/>
                          <a:latin typeface="Arial"/>
                          <a:ea typeface="ＭＳ Ｐゴシック" pitchFamily="34" charset="-128"/>
                          <a:cs typeface="Arial"/>
                        </a:rPr>
                        <a:t>(2.6)</a:t>
                      </a:r>
                    </a:p>
                  </a:txBody>
                  <a:tcPr marL="54000" marR="54000" marT="46814" marB="46814" anchor="ctr" horzOverflow="overflow">
                    <a:lnL w="9525" cap="flat" cmpd="sng" algn="ctr">
                      <a:solidFill>
                        <a:srgbClr val="BFBFBF"/>
                      </a:solidFill>
                      <a:prstDash val="solid"/>
                      <a:round/>
                      <a:headEnd type="none" w="med" len="med"/>
                      <a:tailEnd type="none" w="med" len="med"/>
                    </a:lnL>
                    <a:lnR w="9525" cap="flat" cmpd="sng" algn="ctr">
                      <a:solidFill>
                        <a:srgbClr val="BFBFBF"/>
                      </a:solidFill>
                      <a:prstDash val="solid"/>
                      <a:round/>
                      <a:headEnd type="none" w="med" len="med"/>
                      <a:tailEnd type="none" w="med" len="med"/>
                    </a:lnR>
                    <a:lnT w="28575" cap="flat" cmpd="sng" algn="ctr">
                      <a:solidFill>
                        <a:srgbClr val="000000"/>
                      </a:solidFill>
                      <a:prstDash val="solid"/>
                      <a:round/>
                      <a:headEnd type="none" w="med" len="med"/>
                      <a:tailEnd type="none" w="med" len="med"/>
                    </a:lnT>
                    <a:lnB w="9525" cap="flat" cmpd="sng" algn="ctr">
                      <a:solidFill>
                        <a:srgbClr val="BFBFBF"/>
                      </a:solidFill>
                      <a:prstDash val="solid"/>
                      <a:round/>
                      <a:headEnd type="none" w="med" len="med"/>
                      <a:tailEnd type="none" w="med" len="med"/>
                    </a:lnB>
                    <a:lnTlToBr>
                      <a:noFill/>
                    </a:lnTlToBr>
                    <a:lnBlToTr>
                      <a:noFill/>
                    </a:lnBlToTr>
                    <a:solidFill>
                      <a:schemeClr val="tx1"/>
                    </a:solidFill>
                  </a:tcPr>
                </a:tc>
                <a:tc>
                  <a:txBody>
                    <a:bodyPr/>
                    <a:lstStyle/>
                    <a:p>
                      <a:pPr marL="0" marR="0" lvl="0" indent="0" algn="ctr" defTabSz="914400" rtl="0" eaLnBrk="1" fontAlgn="base" latinLnBrk="0" hangingPunct="1">
                        <a:lnSpc>
                          <a:spcPct val="100000"/>
                        </a:lnSpc>
                        <a:spcBef>
                          <a:spcPct val="15000"/>
                        </a:spcBef>
                        <a:spcAft>
                          <a:spcPct val="15000"/>
                        </a:spcAft>
                        <a:buClr>
                          <a:srgbClr val="FF8000"/>
                        </a:buClr>
                        <a:buSzTx/>
                        <a:buFontTx/>
                        <a:buNone/>
                        <a:tabLst/>
                      </a:pPr>
                      <a:r>
                        <a:rPr kumimoji="0" lang="en-GB" altLang="ja-JP" sz="1400" b="0" i="0" u="none" strike="noStrike" cap="none" normalizeH="0" baseline="0" dirty="0" smtClean="0">
                          <a:ln>
                            <a:noFill/>
                          </a:ln>
                          <a:solidFill>
                            <a:srgbClr val="000000"/>
                          </a:solidFill>
                          <a:effectLst/>
                          <a:latin typeface="Arial"/>
                          <a:ea typeface="ＭＳ Ｐゴシック" pitchFamily="34" charset="-128"/>
                          <a:cs typeface="Arial"/>
                        </a:rPr>
                        <a:t>0.756</a:t>
                      </a:r>
                    </a:p>
                  </a:txBody>
                  <a:tcPr marL="54000" marR="54000" marT="46814" marB="46814" anchor="ctr" horzOverflow="overflow">
                    <a:lnL w="9525" cap="flat" cmpd="sng" algn="ctr">
                      <a:solidFill>
                        <a:srgbClr val="BFBFBF"/>
                      </a:solidFill>
                      <a:prstDash val="solid"/>
                      <a:round/>
                      <a:headEnd type="none" w="med" len="med"/>
                      <a:tailEnd type="none" w="med" len="med"/>
                    </a:lnL>
                    <a:lnR w="9525" cap="flat" cmpd="sng" algn="ctr">
                      <a:solidFill>
                        <a:srgbClr val="BFBFBF"/>
                      </a:solidFill>
                      <a:prstDash val="solid"/>
                      <a:round/>
                      <a:headEnd type="none" w="med" len="med"/>
                      <a:tailEnd type="none" w="med" len="med"/>
                    </a:lnR>
                    <a:lnT w="28575" cap="flat" cmpd="sng" algn="ctr">
                      <a:solidFill>
                        <a:srgbClr val="000000"/>
                      </a:solidFill>
                      <a:prstDash val="solid"/>
                      <a:round/>
                      <a:headEnd type="none" w="med" len="med"/>
                      <a:tailEnd type="none" w="med" len="med"/>
                    </a:lnT>
                    <a:lnB w="9525" cap="flat" cmpd="sng" algn="ctr">
                      <a:solidFill>
                        <a:srgbClr val="BFBFBF"/>
                      </a:solidFill>
                      <a:prstDash val="solid"/>
                      <a:round/>
                      <a:headEnd type="none" w="med" len="med"/>
                      <a:tailEnd type="none" w="med" len="med"/>
                    </a:lnB>
                    <a:lnTlToBr>
                      <a:noFill/>
                    </a:lnTlToBr>
                    <a:lnBlToTr>
                      <a:noFill/>
                    </a:lnBlToTr>
                    <a:solidFill>
                      <a:schemeClr val="tx1"/>
                    </a:solidFill>
                  </a:tcPr>
                </a:tc>
              </a:tr>
              <a:tr h="638774">
                <a:tc>
                  <a:txBody>
                    <a:bodyPr/>
                    <a:lstStyle/>
                    <a:p>
                      <a:pPr marL="0" marR="0" lvl="0" indent="0" algn="l" defTabSz="914400" rtl="0" eaLnBrk="1" fontAlgn="base" latinLnBrk="0" hangingPunct="1">
                        <a:lnSpc>
                          <a:spcPct val="100000"/>
                        </a:lnSpc>
                        <a:spcBef>
                          <a:spcPct val="15000"/>
                        </a:spcBef>
                        <a:spcAft>
                          <a:spcPct val="15000"/>
                        </a:spcAft>
                        <a:buClr>
                          <a:srgbClr val="FF8000"/>
                        </a:buClr>
                        <a:buSzTx/>
                        <a:buFontTx/>
                        <a:buNone/>
                        <a:tabLst/>
                      </a:pPr>
                      <a:r>
                        <a:rPr kumimoji="0" lang="en-GB" altLang="ja-JP" sz="1400" b="1" i="0" u="none" strike="noStrike" cap="none" normalizeH="0" baseline="0" dirty="0" smtClean="0">
                          <a:ln>
                            <a:noFill/>
                          </a:ln>
                          <a:solidFill>
                            <a:srgbClr val="000000"/>
                          </a:solidFill>
                          <a:effectLst/>
                          <a:latin typeface="Arial"/>
                          <a:ea typeface="ＭＳ Ｐゴシック" pitchFamily="34" charset="-128"/>
                          <a:cs typeface="Arial"/>
                        </a:rPr>
                        <a:t>Disease control rate: </a:t>
                      </a:r>
                      <a:br>
                        <a:rPr kumimoji="0" lang="en-GB" altLang="ja-JP" sz="1400" b="1" i="0" u="none" strike="noStrike" cap="none" normalizeH="0" baseline="0" dirty="0" smtClean="0">
                          <a:ln>
                            <a:noFill/>
                          </a:ln>
                          <a:solidFill>
                            <a:srgbClr val="000000"/>
                          </a:solidFill>
                          <a:effectLst/>
                          <a:latin typeface="Arial"/>
                          <a:ea typeface="ＭＳ Ｐゴシック" pitchFamily="34" charset="-128"/>
                          <a:cs typeface="Arial"/>
                        </a:rPr>
                      </a:br>
                      <a:r>
                        <a:rPr kumimoji="0" lang="en-GB" altLang="ja-JP" sz="1400" b="1" i="0" u="none" strike="noStrike" cap="none" normalizeH="0" baseline="0" dirty="0" smtClean="0">
                          <a:ln>
                            <a:noFill/>
                          </a:ln>
                          <a:solidFill>
                            <a:srgbClr val="000000"/>
                          </a:solidFill>
                          <a:effectLst/>
                          <a:latin typeface="Arial"/>
                          <a:ea typeface="ＭＳ Ｐゴシック" pitchFamily="34" charset="-128"/>
                          <a:cs typeface="Arial"/>
                        </a:rPr>
                        <a:t>CR + PR + SD</a:t>
                      </a:r>
                    </a:p>
                  </a:txBody>
                  <a:tcPr marL="54000" marR="54000" marT="46814" marB="46814" anchor="ctr" horzOverflow="overflow">
                    <a:lnL w="9525" cap="flat" cmpd="sng" algn="ctr">
                      <a:solidFill>
                        <a:srgbClr val="BFBFBF"/>
                      </a:solidFill>
                      <a:prstDash val="solid"/>
                      <a:round/>
                      <a:headEnd type="none" w="med" len="med"/>
                      <a:tailEnd type="none" w="med" len="med"/>
                    </a:lnL>
                    <a:lnR w="9525" cap="flat" cmpd="sng" algn="ctr">
                      <a:solidFill>
                        <a:srgbClr val="BFBFBF"/>
                      </a:solidFill>
                      <a:prstDash val="solid"/>
                      <a:round/>
                      <a:headEnd type="none" w="med" len="med"/>
                      <a:tailEnd type="none" w="med" len="med"/>
                    </a:lnR>
                    <a:lnT w="9525" cap="flat" cmpd="sng" algn="ctr">
                      <a:solidFill>
                        <a:srgbClr val="BFBFBF"/>
                      </a:solidFill>
                      <a:prstDash val="solid"/>
                      <a:round/>
                      <a:headEnd type="none" w="med" len="med"/>
                      <a:tailEnd type="none" w="med" len="med"/>
                    </a:lnT>
                    <a:lnB w="28575" cap="flat" cmpd="sng" algn="ctr">
                      <a:solidFill>
                        <a:srgbClr val="000000"/>
                      </a:solidFill>
                      <a:prstDash val="solid"/>
                      <a:round/>
                      <a:headEnd type="none" w="med" len="med"/>
                      <a:tailEnd type="none" w="med" len="med"/>
                    </a:lnB>
                    <a:lnTlToBr>
                      <a:noFill/>
                    </a:lnTlToBr>
                    <a:lnBlToTr>
                      <a:noFill/>
                    </a:lnBlToTr>
                    <a:solidFill>
                      <a:schemeClr val="tx1"/>
                    </a:solidFill>
                  </a:tcPr>
                </a:tc>
                <a:tc>
                  <a:txBody>
                    <a:bodyPr/>
                    <a:lstStyle/>
                    <a:p>
                      <a:pPr marL="0" marR="0" lvl="0" indent="0" algn="ctr" defTabSz="914400" rtl="0" eaLnBrk="1" fontAlgn="base" latinLnBrk="0" hangingPunct="1">
                        <a:lnSpc>
                          <a:spcPct val="100000"/>
                        </a:lnSpc>
                        <a:spcBef>
                          <a:spcPct val="15000"/>
                        </a:spcBef>
                        <a:spcAft>
                          <a:spcPct val="15000"/>
                        </a:spcAft>
                        <a:buClr>
                          <a:srgbClr val="FF8000"/>
                        </a:buClr>
                        <a:buSzTx/>
                        <a:buFontTx/>
                        <a:buNone/>
                        <a:tabLst/>
                      </a:pPr>
                      <a:r>
                        <a:rPr kumimoji="0" lang="en-GB" altLang="ja-JP" sz="1400" b="0" i="0" u="none" strike="noStrike" cap="none" normalizeH="0" baseline="0" dirty="0" smtClean="0">
                          <a:ln>
                            <a:noFill/>
                          </a:ln>
                          <a:solidFill>
                            <a:srgbClr val="000000"/>
                          </a:solidFill>
                          <a:effectLst/>
                          <a:latin typeface="Arial"/>
                          <a:ea typeface="ＭＳ Ｐゴシック" pitchFamily="34" charset="-128"/>
                          <a:cs typeface="Arial"/>
                        </a:rPr>
                        <a:t>116</a:t>
                      </a:r>
                    </a:p>
                  </a:txBody>
                  <a:tcPr marL="54000" marR="54000" marT="46814" marB="46814" anchor="ctr" horzOverflow="overflow">
                    <a:lnL w="9525" cap="flat" cmpd="sng" algn="ctr">
                      <a:solidFill>
                        <a:srgbClr val="BFBFBF"/>
                      </a:solidFill>
                      <a:prstDash val="solid"/>
                      <a:round/>
                      <a:headEnd type="none" w="med" len="med"/>
                      <a:tailEnd type="none" w="med" len="med"/>
                    </a:lnL>
                    <a:lnR w="9525" cap="flat" cmpd="sng" algn="ctr">
                      <a:solidFill>
                        <a:srgbClr val="BFBFBF"/>
                      </a:solidFill>
                      <a:prstDash val="solid"/>
                      <a:round/>
                      <a:headEnd type="none" w="med" len="med"/>
                      <a:tailEnd type="none" w="med" len="med"/>
                    </a:lnR>
                    <a:lnT w="9525" cap="flat" cmpd="sng" algn="ctr">
                      <a:solidFill>
                        <a:srgbClr val="BFBFBF"/>
                      </a:solidFill>
                      <a:prstDash val="solid"/>
                      <a:round/>
                      <a:headEnd type="none" w="med" len="med"/>
                      <a:tailEnd type="none" w="med" len="med"/>
                    </a:lnT>
                    <a:lnB w="28575" cap="flat" cmpd="sng" algn="ctr">
                      <a:solidFill>
                        <a:srgbClr val="000000"/>
                      </a:solidFill>
                      <a:prstDash val="solid"/>
                      <a:round/>
                      <a:headEnd type="none" w="med" len="med"/>
                      <a:tailEnd type="none" w="med" len="med"/>
                    </a:lnB>
                    <a:lnTlToBr>
                      <a:noFill/>
                    </a:lnTlToBr>
                    <a:lnBlToTr>
                      <a:noFill/>
                    </a:lnBlToTr>
                    <a:solidFill>
                      <a:schemeClr val="tx1"/>
                    </a:solidFill>
                  </a:tcPr>
                </a:tc>
                <a:tc>
                  <a:txBody>
                    <a:bodyPr/>
                    <a:lstStyle/>
                    <a:p>
                      <a:pPr marL="0" marR="0" lvl="0" indent="0" algn="ctr" defTabSz="914400" rtl="0" eaLnBrk="1" fontAlgn="base" latinLnBrk="0" hangingPunct="1">
                        <a:lnSpc>
                          <a:spcPct val="100000"/>
                        </a:lnSpc>
                        <a:spcBef>
                          <a:spcPct val="15000"/>
                        </a:spcBef>
                        <a:spcAft>
                          <a:spcPct val="15000"/>
                        </a:spcAft>
                        <a:buClr>
                          <a:srgbClr val="FF8000"/>
                        </a:buClr>
                        <a:buSzTx/>
                        <a:buFontTx/>
                        <a:buNone/>
                        <a:tabLst/>
                      </a:pPr>
                      <a:r>
                        <a:rPr kumimoji="0" lang="en-GB" altLang="ja-JP" sz="1400" b="0" i="0" u="none" strike="noStrike" cap="none" normalizeH="0" baseline="0" dirty="0" smtClean="0">
                          <a:ln>
                            <a:noFill/>
                          </a:ln>
                          <a:solidFill>
                            <a:srgbClr val="000000"/>
                          </a:solidFill>
                          <a:effectLst/>
                          <a:latin typeface="Arial"/>
                          <a:ea typeface="ＭＳ Ｐゴシック" pitchFamily="34" charset="-128"/>
                          <a:cs typeface="Arial"/>
                        </a:rPr>
                        <a:t>(48.7)</a:t>
                      </a:r>
                    </a:p>
                  </a:txBody>
                  <a:tcPr marL="54000" marR="54000" marT="46814" marB="46814" anchor="ctr" horzOverflow="overflow">
                    <a:lnL w="9525" cap="flat" cmpd="sng" algn="ctr">
                      <a:solidFill>
                        <a:srgbClr val="BFBFBF"/>
                      </a:solidFill>
                      <a:prstDash val="solid"/>
                      <a:round/>
                      <a:headEnd type="none" w="med" len="med"/>
                      <a:tailEnd type="none" w="med" len="med"/>
                    </a:lnL>
                    <a:lnR w="9525" cap="flat" cmpd="sng" algn="ctr">
                      <a:solidFill>
                        <a:srgbClr val="BFBFBF"/>
                      </a:solidFill>
                      <a:prstDash val="solid"/>
                      <a:round/>
                      <a:headEnd type="none" w="med" len="med"/>
                      <a:tailEnd type="none" w="med" len="med"/>
                    </a:lnR>
                    <a:lnT w="9525" cap="flat" cmpd="sng" algn="ctr">
                      <a:solidFill>
                        <a:srgbClr val="BFBFBF"/>
                      </a:solidFill>
                      <a:prstDash val="solid"/>
                      <a:round/>
                      <a:headEnd type="none" w="med" len="med"/>
                      <a:tailEnd type="none" w="med" len="med"/>
                    </a:lnT>
                    <a:lnB w="28575" cap="flat" cmpd="sng" algn="ctr">
                      <a:solidFill>
                        <a:srgbClr val="000000"/>
                      </a:solidFill>
                      <a:prstDash val="solid"/>
                      <a:round/>
                      <a:headEnd type="none" w="med" len="med"/>
                      <a:tailEnd type="none" w="med" len="med"/>
                    </a:lnB>
                    <a:lnTlToBr>
                      <a:noFill/>
                    </a:lnTlToBr>
                    <a:lnBlToTr>
                      <a:noFill/>
                    </a:lnBlToTr>
                    <a:solidFill>
                      <a:schemeClr val="tx1"/>
                    </a:solidFill>
                  </a:tcPr>
                </a:tc>
                <a:tc>
                  <a:txBody>
                    <a:bodyPr/>
                    <a:lstStyle/>
                    <a:p>
                      <a:pPr marL="0" marR="0" lvl="0" indent="0" algn="ctr" defTabSz="914400" rtl="0" eaLnBrk="1" fontAlgn="base" latinLnBrk="0" hangingPunct="1">
                        <a:lnSpc>
                          <a:spcPct val="100000"/>
                        </a:lnSpc>
                        <a:spcBef>
                          <a:spcPct val="15000"/>
                        </a:spcBef>
                        <a:spcAft>
                          <a:spcPct val="15000"/>
                        </a:spcAft>
                        <a:buClr>
                          <a:srgbClr val="FF8000"/>
                        </a:buClr>
                        <a:buSzTx/>
                        <a:buFontTx/>
                        <a:buNone/>
                        <a:tabLst/>
                      </a:pPr>
                      <a:r>
                        <a:rPr kumimoji="0" lang="en-GB" altLang="ja-JP" sz="1400" b="0" i="0" u="none" strike="noStrike" cap="none" normalizeH="0" baseline="0" dirty="0" smtClean="0">
                          <a:ln>
                            <a:noFill/>
                          </a:ln>
                          <a:solidFill>
                            <a:srgbClr val="000000"/>
                          </a:solidFill>
                          <a:effectLst/>
                          <a:latin typeface="Arial"/>
                          <a:ea typeface="ＭＳ Ｐゴシック" pitchFamily="34" charset="-128"/>
                          <a:cs typeface="Arial"/>
                        </a:rPr>
                        <a:t>27</a:t>
                      </a:r>
                    </a:p>
                  </a:txBody>
                  <a:tcPr marL="54000" marR="54000" marT="46814" marB="46814" anchor="ctr" horzOverflow="overflow">
                    <a:lnL w="9525" cap="flat" cmpd="sng" algn="ctr">
                      <a:solidFill>
                        <a:srgbClr val="BFBFBF"/>
                      </a:solidFill>
                      <a:prstDash val="solid"/>
                      <a:round/>
                      <a:headEnd type="none" w="med" len="med"/>
                      <a:tailEnd type="none" w="med" len="med"/>
                    </a:lnL>
                    <a:lnR w="9525" cap="flat" cmpd="sng" algn="ctr">
                      <a:solidFill>
                        <a:srgbClr val="BFBFBF"/>
                      </a:solidFill>
                      <a:prstDash val="solid"/>
                      <a:round/>
                      <a:headEnd type="none" w="med" len="med"/>
                      <a:tailEnd type="none" w="med" len="med"/>
                    </a:lnR>
                    <a:lnT w="9525" cap="flat" cmpd="sng" algn="ctr">
                      <a:solidFill>
                        <a:srgbClr val="BFBFBF"/>
                      </a:solidFill>
                      <a:prstDash val="solid"/>
                      <a:round/>
                      <a:headEnd type="none" w="med" len="med"/>
                      <a:tailEnd type="none" w="med" len="med"/>
                    </a:lnT>
                    <a:lnB w="28575" cap="flat" cmpd="sng" algn="ctr">
                      <a:solidFill>
                        <a:srgbClr val="000000"/>
                      </a:solidFill>
                      <a:prstDash val="solid"/>
                      <a:round/>
                      <a:headEnd type="none" w="med" len="med"/>
                      <a:tailEnd type="none" w="med" len="med"/>
                    </a:lnB>
                    <a:lnTlToBr>
                      <a:noFill/>
                    </a:lnTlToBr>
                    <a:lnBlToTr>
                      <a:noFill/>
                    </a:lnBlToTr>
                    <a:solidFill>
                      <a:schemeClr val="tx1"/>
                    </a:solidFill>
                  </a:tcPr>
                </a:tc>
                <a:tc>
                  <a:txBody>
                    <a:bodyPr/>
                    <a:lstStyle/>
                    <a:p>
                      <a:pPr marL="0" marR="0" lvl="0" indent="0" algn="ctr" defTabSz="914400" rtl="0" eaLnBrk="1" fontAlgn="base" latinLnBrk="0" hangingPunct="1">
                        <a:lnSpc>
                          <a:spcPct val="100000"/>
                        </a:lnSpc>
                        <a:spcBef>
                          <a:spcPct val="15000"/>
                        </a:spcBef>
                        <a:spcAft>
                          <a:spcPct val="15000"/>
                        </a:spcAft>
                        <a:buClr>
                          <a:srgbClr val="FF8000"/>
                        </a:buClr>
                        <a:buSzTx/>
                        <a:buFontTx/>
                        <a:buNone/>
                        <a:tabLst/>
                      </a:pPr>
                      <a:r>
                        <a:rPr kumimoji="0" lang="en-GB" altLang="ja-JP" sz="1400" b="0" i="0" u="none" strike="noStrike" cap="none" normalizeH="0" baseline="0" dirty="0" smtClean="0">
                          <a:ln>
                            <a:noFill/>
                          </a:ln>
                          <a:solidFill>
                            <a:srgbClr val="000000"/>
                          </a:solidFill>
                          <a:effectLst/>
                          <a:latin typeface="Arial"/>
                          <a:ea typeface="ＭＳ Ｐゴシック" pitchFamily="34" charset="-128"/>
                          <a:cs typeface="Arial"/>
                        </a:rPr>
                        <a:t>(23.1)</a:t>
                      </a:r>
                    </a:p>
                  </a:txBody>
                  <a:tcPr marL="54000" marR="54000" marT="46814" marB="46814" anchor="ctr" horzOverflow="overflow">
                    <a:lnL w="9525" cap="flat" cmpd="sng" algn="ctr">
                      <a:solidFill>
                        <a:srgbClr val="BFBFBF"/>
                      </a:solidFill>
                      <a:prstDash val="solid"/>
                      <a:round/>
                      <a:headEnd type="none" w="med" len="med"/>
                      <a:tailEnd type="none" w="med" len="med"/>
                    </a:lnL>
                    <a:lnR w="9525" cap="flat" cmpd="sng" algn="ctr">
                      <a:solidFill>
                        <a:srgbClr val="BFBFBF"/>
                      </a:solidFill>
                      <a:prstDash val="solid"/>
                      <a:round/>
                      <a:headEnd type="none" w="med" len="med"/>
                      <a:tailEnd type="none" w="med" len="med"/>
                    </a:lnR>
                    <a:lnT w="9525" cap="flat" cmpd="sng" algn="ctr">
                      <a:solidFill>
                        <a:srgbClr val="BFBFBF"/>
                      </a:solidFill>
                      <a:prstDash val="solid"/>
                      <a:round/>
                      <a:headEnd type="none" w="med" len="med"/>
                      <a:tailEnd type="none" w="med" len="med"/>
                    </a:lnT>
                    <a:lnB w="28575" cap="flat" cmpd="sng" algn="ctr">
                      <a:solidFill>
                        <a:srgbClr val="000000"/>
                      </a:solidFill>
                      <a:prstDash val="solid"/>
                      <a:round/>
                      <a:headEnd type="none" w="med" len="med"/>
                      <a:tailEnd type="none" w="med" len="med"/>
                    </a:lnB>
                    <a:lnTlToBr>
                      <a:noFill/>
                    </a:lnTlToBr>
                    <a:lnBlToTr>
                      <a:noFill/>
                    </a:lnBlToTr>
                    <a:solidFill>
                      <a:schemeClr val="tx1"/>
                    </a:solidFill>
                  </a:tcPr>
                </a:tc>
                <a:tc>
                  <a:txBody>
                    <a:bodyPr/>
                    <a:lstStyle/>
                    <a:p>
                      <a:pPr marL="0" marR="0" lvl="0" indent="0" algn="ctr" defTabSz="914400" rtl="0" eaLnBrk="1" fontAlgn="base" latinLnBrk="0" hangingPunct="1">
                        <a:lnSpc>
                          <a:spcPct val="100000"/>
                        </a:lnSpc>
                        <a:spcBef>
                          <a:spcPct val="15000"/>
                        </a:spcBef>
                        <a:spcAft>
                          <a:spcPct val="15000"/>
                        </a:spcAft>
                        <a:buClr>
                          <a:srgbClr val="FF8000"/>
                        </a:buClr>
                        <a:buSzTx/>
                        <a:buFontTx/>
                        <a:buNone/>
                        <a:tabLst/>
                      </a:pPr>
                      <a:r>
                        <a:rPr kumimoji="0" lang="en-GB" altLang="ja-JP" sz="1400" b="0" i="0" u="none" strike="noStrike" cap="none" normalizeH="0" baseline="0" dirty="0" smtClean="0">
                          <a:ln>
                            <a:noFill/>
                          </a:ln>
                          <a:solidFill>
                            <a:srgbClr val="000000"/>
                          </a:solidFill>
                          <a:effectLst/>
                          <a:latin typeface="Arial"/>
                          <a:ea typeface="ＭＳ Ｐゴシック" pitchFamily="34" charset="-128"/>
                          <a:cs typeface="Arial"/>
                        </a:rPr>
                        <a:t>&lt;0.0001</a:t>
                      </a:r>
                    </a:p>
                  </a:txBody>
                  <a:tcPr marL="54000" marR="54000" marT="46814" marB="46814" anchor="ctr" horzOverflow="overflow">
                    <a:lnL w="9525" cap="flat" cmpd="sng" algn="ctr">
                      <a:solidFill>
                        <a:srgbClr val="BFBFBF"/>
                      </a:solidFill>
                      <a:prstDash val="solid"/>
                      <a:round/>
                      <a:headEnd type="none" w="med" len="med"/>
                      <a:tailEnd type="none" w="med" len="med"/>
                    </a:lnL>
                    <a:lnR w="9525" cap="flat" cmpd="sng" algn="ctr">
                      <a:solidFill>
                        <a:srgbClr val="BFBFBF"/>
                      </a:solidFill>
                      <a:prstDash val="solid"/>
                      <a:round/>
                      <a:headEnd type="none" w="med" len="med"/>
                      <a:tailEnd type="none" w="med" len="med"/>
                    </a:lnR>
                    <a:lnT w="9525" cap="flat" cmpd="sng" algn="ctr">
                      <a:solidFill>
                        <a:srgbClr val="BFBFBF"/>
                      </a:solidFill>
                      <a:prstDash val="solid"/>
                      <a:round/>
                      <a:headEnd type="none" w="med" len="med"/>
                      <a:tailEnd type="none" w="med" len="med"/>
                    </a:lnT>
                    <a:lnB w="28575" cap="flat" cmpd="sng" algn="ctr">
                      <a:solidFill>
                        <a:srgbClr val="000000"/>
                      </a:solidFill>
                      <a:prstDash val="solid"/>
                      <a:round/>
                      <a:headEnd type="none" w="med" len="med"/>
                      <a:tailEnd type="none" w="med" len="med"/>
                    </a:lnB>
                    <a:lnTlToBr>
                      <a:noFill/>
                    </a:lnTlToBr>
                    <a:lnBlToTr>
                      <a:noFill/>
                    </a:lnBlToTr>
                    <a:solidFill>
                      <a:schemeClr val="tx1"/>
                    </a:solidFill>
                  </a:tcPr>
                </a:tc>
              </a:tr>
            </a:tbl>
          </a:graphicData>
        </a:graphic>
      </p:graphicFrame>
      <p:sp>
        <p:nvSpPr>
          <p:cNvPr id="7" name="Rectangle 4"/>
          <p:cNvSpPr>
            <a:spLocks noChangeArrowheads="1"/>
          </p:cNvSpPr>
          <p:nvPr/>
        </p:nvSpPr>
        <p:spPr bwMode="auto">
          <a:xfrm>
            <a:off x="228600" y="76200"/>
            <a:ext cx="8686800" cy="1143000"/>
          </a:xfrm>
          <a:prstGeom prst="rect">
            <a:avLst/>
          </a:prstGeom>
          <a:noFill/>
          <a:ln w="12700">
            <a:noFill/>
            <a:miter lim="800000"/>
            <a:headEnd/>
            <a:tailEnd/>
          </a:ln>
        </p:spPr>
        <p:txBody>
          <a:bodyPr lIns="90488" tIns="44450" rIns="90488" bIns="44450" anchor="ctr"/>
          <a:lstStyle/>
          <a:p>
            <a:pPr algn="ctr" eaLnBrk="0" hangingPunct="0"/>
            <a:r>
              <a:rPr lang="en-US" sz="3200" dirty="0" smtClean="0">
                <a:solidFill>
                  <a:srgbClr val="FFFF00"/>
                </a:solidFill>
              </a:rPr>
              <a:t>REGARD: Tumor Response</a:t>
            </a:r>
            <a:endParaRPr lang="en-US" sz="3200" dirty="0">
              <a:solidFill>
                <a:srgbClr val="FFFF00"/>
              </a:solidFill>
            </a:endParaRPr>
          </a:p>
        </p:txBody>
      </p:sp>
      <p:sp>
        <p:nvSpPr>
          <p:cNvPr id="8" name="TextBox 7"/>
          <p:cNvSpPr txBox="1"/>
          <p:nvPr/>
        </p:nvSpPr>
        <p:spPr>
          <a:xfrm>
            <a:off x="76200" y="6381690"/>
            <a:ext cx="7871315" cy="400110"/>
          </a:xfrm>
          <a:prstGeom prst="rect">
            <a:avLst/>
          </a:prstGeom>
          <a:noFill/>
        </p:spPr>
        <p:txBody>
          <a:bodyPr wrap="none" rtlCol="0">
            <a:spAutoFit/>
          </a:bodyPr>
          <a:lstStyle/>
          <a:p>
            <a:r>
              <a:rPr lang="en-US" sz="2000" dirty="0" smtClean="0"/>
              <a:t>Fuchs CS et al. 2013 Gastrointestinal Cancers Symposium, Abstract LBA5</a:t>
            </a:r>
            <a:endParaRPr lang="en-US" sz="2000" dirty="0"/>
          </a:p>
        </p:txBody>
      </p:sp>
    </p:spTree>
    <p:extLst>
      <p:ext uri="{BB962C8B-B14F-4D97-AF65-F5344CB8AC3E}">
        <p14:creationId xmlns:p14="http://schemas.microsoft.com/office/powerpoint/2010/main" val="370692941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1583098655"/>
              </p:ext>
            </p:extLst>
          </p:nvPr>
        </p:nvGraphicFramePr>
        <p:xfrm>
          <a:off x="533400" y="1676400"/>
          <a:ext cx="8001001" cy="4002089"/>
        </p:xfrm>
        <a:graphic>
          <a:graphicData uri="http://schemas.openxmlformats.org/drawingml/2006/table">
            <a:tbl>
              <a:tblPr firstRow="1" bandRow="1">
                <a:tableStyleId>{5C22544A-7EE6-4342-B048-85BDC9FD1C3A}</a:tableStyleId>
              </a:tblPr>
              <a:tblGrid>
                <a:gridCol w="3100388"/>
                <a:gridCol w="2700338"/>
                <a:gridCol w="2200275"/>
              </a:tblGrid>
              <a:tr h="533400">
                <a:tc>
                  <a:txBody>
                    <a:bodyPr/>
                    <a:lstStyle/>
                    <a:p>
                      <a:r>
                        <a:rPr lang="en-US" dirty="0" smtClean="0">
                          <a:latin typeface="Arial"/>
                          <a:cs typeface="Arial"/>
                        </a:rPr>
                        <a:t>Grade </a:t>
                      </a:r>
                      <a:r>
                        <a:rPr lang="en-US" u="none" dirty="0" smtClean="0">
                          <a:latin typeface="Arial"/>
                          <a:cs typeface="Arial"/>
                        </a:rPr>
                        <a:t>≥</a:t>
                      </a:r>
                      <a:r>
                        <a:rPr lang="en-US" dirty="0" smtClean="0">
                          <a:latin typeface="Arial"/>
                          <a:cs typeface="Arial"/>
                        </a:rPr>
                        <a:t> 3 TEAEs</a:t>
                      </a:r>
                      <a:endParaRPr lang="en-US" dirty="0">
                        <a:latin typeface="Arial"/>
                        <a:cs typeface="Arial"/>
                      </a:endParaRPr>
                    </a:p>
                  </a:txBody>
                  <a:tcPr anchor="b">
                    <a:lnL w="3175" cap="flat" cmpd="sng" algn="ctr">
                      <a:solidFill>
                        <a:srgbClr val="DADADA"/>
                      </a:solidFill>
                      <a:prstDash val="solid"/>
                      <a:round/>
                      <a:headEnd type="none" w="med" len="med"/>
                      <a:tailEnd type="none" w="med" len="med"/>
                    </a:lnL>
                    <a:lnR w="3175" cap="flat" cmpd="sng" algn="ctr">
                      <a:solidFill>
                        <a:srgbClr val="DADADA"/>
                      </a:solidFill>
                      <a:prstDash val="solid"/>
                      <a:round/>
                      <a:headEnd type="none" w="med" len="med"/>
                      <a:tailEnd type="none" w="med" len="med"/>
                    </a:lnR>
                    <a:lnT w="3175" cap="flat" cmpd="sng" algn="ctr">
                      <a:solidFill>
                        <a:srgbClr val="DADADA"/>
                      </a:solidFill>
                      <a:prstDash val="solid"/>
                      <a:round/>
                      <a:headEnd type="none" w="med" len="med"/>
                      <a:tailEnd type="none" w="med" len="med"/>
                    </a:lnT>
                    <a:lnB w="3175" cap="flat" cmpd="sng" algn="ctr">
                      <a:solidFill>
                        <a:srgbClr val="DADADA"/>
                      </a:solidFill>
                      <a:prstDash val="solid"/>
                      <a:round/>
                      <a:headEnd type="none" w="med" len="med"/>
                      <a:tailEnd type="none" w="med" len="med"/>
                    </a:lnB>
                    <a:solidFill>
                      <a:srgbClr val="612865"/>
                    </a:solidFill>
                  </a:tcPr>
                </a:tc>
                <a:tc>
                  <a:txBody>
                    <a:bodyPr/>
                    <a:lstStyle/>
                    <a:p>
                      <a:pPr algn="ctr"/>
                      <a:r>
                        <a:rPr lang="en-US" dirty="0" err="1" smtClean="0">
                          <a:latin typeface="Arial"/>
                          <a:cs typeface="Arial"/>
                        </a:rPr>
                        <a:t>Ramucirumab</a:t>
                      </a:r>
                      <a:r>
                        <a:rPr lang="en-US" dirty="0" smtClean="0">
                          <a:latin typeface="Arial"/>
                          <a:cs typeface="Arial"/>
                        </a:rPr>
                        <a:t> </a:t>
                      </a:r>
                      <a:br>
                        <a:rPr lang="en-US" dirty="0" smtClean="0">
                          <a:latin typeface="Arial"/>
                          <a:cs typeface="Arial"/>
                        </a:rPr>
                      </a:br>
                      <a:r>
                        <a:rPr lang="en-US" dirty="0" smtClean="0">
                          <a:latin typeface="Arial"/>
                          <a:cs typeface="Arial"/>
                        </a:rPr>
                        <a:t>(</a:t>
                      </a:r>
                      <a:r>
                        <a:rPr lang="en-US" dirty="0" err="1" smtClean="0">
                          <a:latin typeface="Arial"/>
                          <a:cs typeface="Arial"/>
                        </a:rPr>
                        <a:t>n</a:t>
                      </a:r>
                      <a:r>
                        <a:rPr lang="en-US" dirty="0" smtClean="0">
                          <a:latin typeface="Arial"/>
                          <a:cs typeface="Arial"/>
                        </a:rPr>
                        <a:t> = 236)</a:t>
                      </a:r>
                      <a:endParaRPr lang="en-US" dirty="0">
                        <a:latin typeface="Arial"/>
                        <a:cs typeface="Arial"/>
                      </a:endParaRPr>
                    </a:p>
                  </a:txBody>
                  <a:tcPr anchor="b">
                    <a:lnL w="3175" cap="flat" cmpd="sng" algn="ctr">
                      <a:solidFill>
                        <a:srgbClr val="DADADA"/>
                      </a:solidFill>
                      <a:prstDash val="solid"/>
                      <a:round/>
                      <a:headEnd type="none" w="med" len="med"/>
                      <a:tailEnd type="none" w="med" len="med"/>
                    </a:lnL>
                    <a:lnR w="3175" cap="flat" cmpd="sng" algn="ctr">
                      <a:solidFill>
                        <a:srgbClr val="DADADA"/>
                      </a:solidFill>
                      <a:prstDash val="solid"/>
                      <a:round/>
                      <a:headEnd type="none" w="med" len="med"/>
                      <a:tailEnd type="none" w="med" len="med"/>
                    </a:lnR>
                    <a:lnT w="3175" cap="flat" cmpd="sng" algn="ctr">
                      <a:solidFill>
                        <a:srgbClr val="DADADA"/>
                      </a:solidFill>
                      <a:prstDash val="solid"/>
                      <a:round/>
                      <a:headEnd type="none" w="med" len="med"/>
                      <a:tailEnd type="none" w="med" len="med"/>
                    </a:lnT>
                    <a:lnB w="3175" cap="flat" cmpd="sng" algn="ctr">
                      <a:solidFill>
                        <a:srgbClr val="DADADA"/>
                      </a:solidFill>
                      <a:prstDash val="solid"/>
                      <a:round/>
                      <a:headEnd type="none" w="med" len="med"/>
                      <a:tailEnd type="none" w="med" len="med"/>
                    </a:lnB>
                    <a:solidFill>
                      <a:srgbClr val="612865"/>
                    </a:solidFill>
                  </a:tcPr>
                </a:tc>
                <a:tc>
                  <a:txBody>
                    <a:bodyPr/>
                    <a:lstStyle/>
                    <a:p>
                      <a:pPr algn="ctr"/>
                      <a:r>
                        <a:rPr lang="en-US" dirty="0" smtClean="0">
                          <a:latin typeface="Arial"/>
                          <a:cs typeface="Arial"/>
                        </a:rPr>
                        <a:t>Placebo </a:t>
                      </a:r>
                    </a:p>
                    <a:p>
                      <a:pPr algn="ctr"/>
                      <a:r>
                        <a:rPr lang="en-US" dirty="0" smtClean="0">
                          <a:latin typeface="Arial"/>
                          <a:cs typeface="Arial"/>
                        </a:rPr>
                        <a:t>(</a:t>
                      </a:r>
                      <a:r>
                        <a:rPr lang="en-US" dirty="0" err="1" smtClean="0">
                          <a:latin typeface="Arial"/>
                          <a:cs typeface="Arial"/>
                        </a:rPr>
                        <a:t>n</a:t>
                      </a:r>
                      <a:r>
                        <a:rPr lang="en-US" dirty="0" smtClean="0">
                          <a:latin typeface="Arial"/>
                          <a:cs typeface="Arial"/>
                        </a:rPr>
                        <a:t> = 115)</a:t>
                      </a:r>
                      <a:endParaRPr lang="en-US" dirty="0">
                        <a:latin typeface="Arial"/>
                        <a:cs typeface="Arial"/>
                      </a:endParaRPr>
                    </a:p>
                  </a:txBody>
                  <a:tcPr anchor="b">
                    <a:lnL w="3175" cap="flat" cmpd="sng" algn="ctr">
                      <a:solidFill>
                        <a:srgbClr val="DADADA"/>
                      </a:solidFill>
                      <a:prstDash val="solid"/>
                      <a:round/>
                      <a:headEnd type="none" w="med" len="med"/>
                      <a:tailEnd type="none" w="med" len="med"/>
                    </a:lnL>
                    <a:lnR w="3175" cap="flat" cmpd="sng" algn="ctr">
                      <a:solidFill>
                        <a:srgbClr val="DADADA"/>
                      </a:solidFill>
                      <a:prstDash val="solid"/>
                      <a:round/>
                      <a:headEnd type="none" w="med" len="med"/>
                      <a:tailEnd type="none" w="med" len="med"/>
                    </a:lnR>
                    <a:lnT w="3175" cap="flat" cmpd="sng" algn="ctr">
                      <a:solidFill>
                        <a:srgbClr val="DADADA"/>
                      </a:solidFill>
                      <a:prstDash val="solid"/>
                      <a:round/>
                      <a:headEnd type="none" w="med" len="med"/>
                      <a:tailEnd type="none" w="med" len="med"/>
                    </a:lnT>
                    <a:lnB w="3175" cap="flat" cmpd="sng" algn="ctr">
                      <a:solidFill>
                        <a:srgbClr val="DADADA"/>
                      </a:solidFill>
                      <a:prstDash val="solid"/>
                      <a:round/>
                      <a:headEnd type="none" w="med" len="med"/>
                      <a:tailEnd type="none" w="med" len="med"/>
                    </a:lnB>
                    <a:solidFill>
                      <a:srgbClr val="612865"/>
                    </a:solidFill>
                  </a:tcPr>
                </a:tc>
              </a:tr>
              <a:tr h="480287">
                <a:tc>
                  <a:txBody>
                    <a:bodyPr/>
                    <a:lstStyle/>
                    <a:p>
                      <a:r>
                        <a:rPr lang="en-US" dirty="0" smtClean="0">
                          <a:latin typeface="Arial"/>
                          <a:cs typeface="Arial"/>
                        </a:rPr>
                        <a:t>   Fatigue</a:t>
                      </a:r>
                      <a:endParaRPr lang="en-US" dirty="0">
                        <a:latin typeface="Arial"/>
                        <a:cs typeface="Arial"/>
                      </a:endParaRPr>
                    </a:p>
                  </a:txBody>
                  <a:tcPr anchor="ctr">
                    <a:lnL w="3175" cap="flat" cmpd="sng" algn="ctr">
                      <a:solidFill>
                        <a:srgbClr val="DADADA"/>
                      </a:solidFill>
                      <a:prstDash val="solid"/>
                      <a:round/>
                      <a:headEnd type="none" w="med" len="med"/>
                      <a:tailEnd type="none" w="med" len="med"/>
                    </a:lnL>
                    <a:lnR w="3175" cap="flat" cmpd="sng" algn="ctr">
                      <a:solidFill>
                        <a:srgbClr val="DADADA"/>
                      </a:solidFill>
                      <a:prstDash val="solid"/>
                      <a:round/>
                      <a:headEnd type="none" w="med" len="med"/>
                      <a:tailEnd type="none" w="med" len="med"/>
                    </a:lnR>
                    <a:lnT w="3175" cap="flat" cmpd="sng" algn="ctr">
                      <a:solidFill>
                        <a:srgbClr val="DADADA"/>
                      </a:solidFill>
                      <a:prstDash val="solid"/>
                      <a:round/>
                      <a:headEnd type="none" w="med" len="med"/>
                      <a:tailEnd type="none" w="med" len="med"/>
                    </a:lnT>
                    <a:lnB w="3175" cap="flat" cmpd="sng" algn="ctr">
                      <a:solidFill>
                        <a:srgbClr val="DADADA"/>
                      </a:solidFill>
                      <a:prstDash val="solid"/>
                      <a:round/>
                      <a:headEnd type="none" w="med" len="med"/>
                      <a:tailEnd type="none" w="med" len="med"/>
                    </a:lnB>
                    <a:solidFill>
                      <a:srgbClr val="D4CED3"/>
                    </a:solidFill>
                  </a:tcPr>
                </a:tc>
                <a:tc>
                  <a:txBody>
                    <a:bodyPr/>
                    <a:lstStyle/>
                    <a:p>
                      <a:pPr algn="ctr"/>
                      <a:r>
                        <a:rPr lang="en-US" dirty="0" smtClean="0">
                          <a:latin typeface="Arial"/>
                          <a:cs typeface="Arial"/>
                        </a:rPr>
                        <a:t>6.4%</a:t>
                      </a:r>
                      <a:endParaRPr lang="en-US" dirty="0">
                        <a:latin typeface="Arial"/>
                        <a:cs typeface="Arial"/>
                      </a:endParaRPr>
                    </a:p>
                  </a:txBody>
                  <a:tcPr anchor="ctr">
                    <a:lnL w="3175" cap="flat" cmpd="sng" algn="ctr">
                      <a:solidFill>
                        <a:srgbClr val="DADADA"/>
                      </a:solidFill>
                      <a:prstDash val="solid"/>
                      <a:round/>
                      <a:headEnd type="none" w="med" len="med"/>
                      <a:tailEnd type="none" w="med" len="med"/>
                    </a:lnL>
                    <a:lnR w="3175" cap="flat" cmpd="sng" algn="ctr">
                      <a:solidFill>
                        <a:srgbClr val="DADADA"/>
                      </a:solidFill>
                      <a:prstDash val="solid"/>
                      <a:round/>
                      <a:headEnd type="none" w="med" len="med"/>
                      <a:tailEnd type="none" w="med" len="med"/>
                    </a:lnR>
                    <a:lnT w="3175" cap="flat" cmpd="sng" algn="ctr">
                      <a:solidFill>
                        <a:srgbClr val="DADADA"/>
                      </a:solidFill>
                      <a:prstDash val="solid"/>
                      <a:round/>
                      <a:headEnd type="none" w="med" len="med"/>
                      <a:tailEnd type="none" w="med" len="med"/>
                    </a:lnT>
                    <a:lnB w="3175" cap="flat" cmpd="sng" algn="ctr">
                      <a:solidFill>
                        <a:srgbClr val="DADADA"/>
                      </a:solidFill>
                      <a:prstDash val="solid"/>
                      <a:round/>
                      <a:headEnd type="none" w="med" len="med"/>
                      <a:tailEnd type="none" w="med" len="med"/>
                    </a:lnB>
                    <a:solidFill>
                      <a:srgbClr val="D4CED3"/>
                    </a:solidFill>
                  </a:tcPr>
                </a:tc>
                <a:tc>
                  <a:txBody>
                    <a:bodyPr/>
                    <a:lstStyle/>
                    <a:p>
                      <a:pPr algn="ctr"/>
                      <a:r>
                        <a:rPr lang="en-US" dirty="0" smtClean="0">
                          <a:latin typeface="Arial"/>
                          <a:cs typeface="Arial"/>
                        </a:rPr>
                        <a:t>9.6%</a:t>
                      </a:r>
                      <a:endParaRPr lang="en-US" dirty="0">
                        <a:latin typeface="Arial"/>
                        <a:cs typeface="Arial"/>
                      </a:endParaRPr>
                    </a:p>
                  </a:txBody>
                  <a:tcPr anchor="ctr">
                    <a:lnL w="3175" cap="flat" cmpd="sng" algn="ctr">
                      <a:solidFill>
                        <a:srgbClr val="DADADA"/>
                      </a:solidFill>
                      <a:prstDash val="solid"/>
                      <a:round/>
                      <a:headEnd type="none" w="med" len="med"/>
                      <a:tailEnd type="none" w="med" len="med"/>
                    </a:lnL>
                    <a:lnR w="3175" cap="flat" cmpd="sng" algn="ctr">
                      <a:solidFill>
                        <a:srgbClr val="DADADA"/>
                      </a:solidFill>
                      <a:prstDash val="solid"/>
                      <a:round/>
                      <a:headEnd type="none" w="med" len="med"/>
                      <a:tailEnd type="none" w="med" len="med"/>
                    </a:lnR>
                    <a:lnT w="3175" cap="flat" cmpd="sng" algn="ctr">
                      <a:solidFill>
                        <a:srgbClr val="DADADA"/>
                      </a:solidFill>
                      <a:prstDash val="solid"/>
                      <a:round/>
                      <a:headEnd type="none" w="med" len="med"/>
                      <a:tailEnd type="none" w="med" len="med"/>
                    </a:lnT>
                    <a:lnB w="3175" cap="flat" cmpd="sng" algn="ctr">
                      <a:solidFill>
                        <a:srgbClr val="DADADA"/>
                      </a:solidFill>
                      <a:prstDash val="solid"/>
                      <a:round/>
                      <a:headEnd type="none" w="med" len="med"/>
                      <a:tailEnd type="none" w="med" len="med"/>
                    </a:lnB>
                    <a:solidFill>
                      <a:srgbClr val="D4CED3"/>
                    </a:solidFill>
                  </a:tcPr>
                </a:tc>
              </a:tr>
              <a:tr h="480287">
                <a:tc>
                  <a:txBody>
                    <a:bodyPr/>
                    <a:lstStyle/>
                    <a:p>
                      <a:r>
                        <a:rPr lang="en-US" dirty="0" smtClean="0">
                          <a:latin typeface="Arial"/>
                          <a:cs typeface="Arial"/>
                        </a:rPr>
                        <a:t>   Hypertension</a:t>
                      </a:r>
                      <a:endParaRPr lang="en-US" dirty="0">
                        <a:latin typeface="Arial"/>
                        <a:cs typeface="Arial"/>
                      </a:endParaRPr>
                    </a:p>
                  </a:txBody>
                  <a:tcPr anchor="ctr">
                    <a:lnL w="3175" cap="flat" cmpd="sng" algn="ctr">
                      <a:solidFill>
                        <a:srgbClr val="DADADA"/>
                      </a:solidFill>
                      <a:prstDash val="solid"/>
                      <a:round/>
                      <a:headEnd type="none" w="med" len="med"/>
                      <a:tailEnd type="none" w="med" len="med"/>
                    </a:lnL>
                    <a:lnR w="3175" cap="flat" cmpd="sng" algn="ctr">
                      <a:solidFill>
                        <a:srgbClr val="DADADA"/>
                      </a:solidFill>
                      <a:prstDash val="solid"/>
                      <a:round/>
                      <a:headEnd type="none" w="med" len="med"/>
                      <a:tailEnd type="none" w="med" len="med"/>
                    </a:lnR>
                    <a:lnT w="3175" cap="flat" cmpd="sng" algn="ctr">
                      <a:solidFill>
                        <a:srgbClr val="DADADA"/>
                      </a:solidFill>
                      <a:prstDash val="solid"/>
                      <a:round/>
                      <a:headEnd type="none" w="med" len="med"/>
                      <a:tailEnd type="none" w="med" len="med"/>
                    </a:lnT>
                    <a:lnB w="3175" cap="flat" cmpd="sng" algn="ctr">
                      <a:solidFill>
                        <a:srgbClr val="DADADA"/>
                      </a:solidFill>
                      <a:prstDash val="solid"/>
                      <a:round/>
                      <a:headEnd type="none" w="med" len="med"/>
                      <a:tailEnd type="none" w="med" len="med"/>
                    </a:lnB>
                    <a:solidFill>
                      <a:schemeClr val="tx1"/>
                    </a:solidFill>
                  </a:tcPr>
                </a:tc>
                <a:tc>
                  <a:txBody>
                    <a:bodyPr/>
                    <a:lstStyle/>
                    <a:p>
                      <a:pPr algn="ctr"/>
                      <a:r>
                        <a:rPr lang="en-US" dirty="0" smtClean="0">
                          <a:latin typeface="Arial"/>
                          <a:cs typeface="Arial"/>
                        </a:rPr>
                        <a:t>7.6%</a:t>
                      </a:r>
                      <a:endParaRPr lang="en-US" dirty="0">
                        <a:latin typeface="Arial"/>
                        <a:cs typeface="Arial"/>
                      </a:endParaRPr>
                    </a:p>
                  </a:txBody>
                  <a:tcPr anchor="ctr">
                    <a:lnL w="3175" cap="flat" cmpd="sng" algn="ctr">
                      <a:solidFill>
                        <a:srgbClr val="DADADA"/>
                      </a:solidFill>
                      <a:prstDash val="solid"/>
                      <a:round/>
                      <a:headEnd type="none" w="med" len="med"/>
                      <a:tailEnd type="none" w="med" len="med"/>
                    </a:lnL>
                    <a:lnR w="3175" cap="flat" cmpd="sng" algn="ctr">
                      <a:solidFill>
                        <a:srgbClr val="DADADA"/>
                      </a:solidFill>
                      <a:prstDash val="solid"/>
                      <a:round/>
                      <a:headEnd type="none" w="med" len="med"/>
                      <a:tailEnd type="none" w="med" len="med"/>
                    </a:lnR>
                    <a:lnT w="3175" cap="flat" cmpd="sng" algn="ctr">
                      <a:solidFill>
                        <a:srgbClr val="DADADA"/>
                      </a:solidFill>
                      <a:prstDash val="solid"/>
                      <a:round/>
                      <a:headEnd type="none" w="med" len="med"/>
                      <a:tailEnd type="none" w="med" len="med"/>
                    </a:lnT>
                    <a:lnB w="3175" cap="flat" cmpd="sng" algn="ctr">
                      <a:solidFill>
                        <a:srgbClr val="DADADA"/>
                      </a:solidFill>
                      <a:prstDash val="solid"/>
                      <a:round/>
                      <a:headEnd type="none" w="med" len="med"/>
                      <a:tailEnd type="none" w="med" len="med"/>
                    </a:lnB>
                    <a:solidFill>
                      <a:schemeClr val="tx1"/>
                    </a:solidFill>
                  </a:tcPr>
                </a:tc>
                <a:tc>
                  <a:txBody>
                    <a:bodyPr/>
                    <a:lstStyle/>
                    <a:p>
                      <a:pPr algn="ctr"/>
                      <a:r>
                        <a:rPr lang="en-US" dirty="0" smtClean="0">
                          <a:latin typeface="Arial"/>
                          <a:cs typeface="Arial"/>
                        </a:rPr>
                        <a:t>2.6%</a:t>
                      </a:r>
                      <a:endParaRPr lang="en-US" dirty="0">
                        <a:latin typeface="Arial"/>
                        <a:cs typeface="Arial"/>
                      </a:endParaRPr>
                    </a:p>
                  </a:txBody>
                  <a:tcPr anchor="ctr">
                    <a:lnL w="3175" cap="flat" cmpd="sng" algn="ctr">
                      <a:solidFill>
                        <a:srgbClr val="DADADA"/>
                      </a:solidFill>
                      <a:prstDash val="solid"/>
                      <a:round/>
                      <a:headEnd type="none" w="med" len="med"/>
                      <a:tailEnd type="none" w="med" len="med"/>
                    </a:lnL>
                    <a:lnR w="3175" cap="flat" cmpd="sng" algn="ctr">
                      <a:solidFill>
                        <a:srgbClr val="DADADA"/>
                      </a:solidFill>
                      <a:prstDash val="solid"/>
                      <a:round/>
                      <a:headEnd type="none" w="med" len="med"/>
                      <a:tailEnd type="none" w="med" len="med"/>
                    </a:lnR>
                    <a:lnT w="3175" cap="flat" cmpd="sng" algn="ctr">
                      <a:solidFill>
                        <a:srgbClr val="DADADA"/>
                      </a:solidFill>
                      <a:prstDash val="solid"/>
                      <a:round/>
                      <a:headEnd type="none" w="med" len="med"/>
                      <a:tailEnd type="none" w="med" len="med"/>
                    </a:lnT>
                    <a:lnB w="3175" cap="flat" cmpd="sng" algn="ctr">
                      <a:solidFill>
                        <a:srgbClr val="DADADA"/>
                      </a:solidFill>
                      <a:prstDash val="solid"/>
                      <a:round/>
                      <a:headEnd type="none" w="med" len="med"/>
                      <a:tailEnd type="none" w="med" len="med"/>
                    </a:lnB>
                    <a:solidFill>
                      <a:schemeClr val="tx1"/>
                    </a:solidFill>
                  </a:tcPr>
                </a:tc>
              </a:tr>
              <a:tr h="480287">
                <a:tc>
                  <a:txBody>
                    <a:bodyPr/>
                    <a:lstStyle/>
                    <a:p>
                      <a:r>
                        <a:rPr lang="en-US" dirty="0" smtClean="0">
                          <a:latin typeface="Arial"/>
                          <a:cs typeface="Arial"/>
                        </a:rPr>
                        <a:t>   Anemia</a:t>
                      </a:r>
                      <a:endParaRPr lang="en-US" dirty="0">
                        <a:latin typeface="Arial"/>
                        <a:cs typeface="Arial"/>
                      </a:endParaRPr>
                    </a:p>
                  </a:txBody>
                  <a:tcPr anchor="ctr">
                    <a:lnL w="3175" cap="flat" cmpd="sng" algn="ctr">
                      <a:solidFill>
                        <a:srgbClr val="DADADA"/>
                      </a:solidFill>
                      <a:prstDash val="solid"/>
                      <a:round/>
                      <a:headEnd type="none" w="med" len="med"/>
                      <a:tailEnd type="none" w="med" len="med"/>
                    </a:lnL>
                    <a:lnR w="3175" cap="flat" cmpd="sng" algn="ctr">
                      <a:solidFill>
                        <a:srgbClr val="DADADA"/>
                      </a:solidFill>
                      <a:prstDash val="solid"/>
                      <a:round/>
                      <a:headEnd type="none" w="med" len="med"/>
                      <a:tailEnd type="none" w="med" len="med"/>
                    </a:lnR>
                    <a:lnT w="3175" cap="flat" cmpd="sng" algn="ctr">
                      <a:solidFill>
                        <a:srgbClr val="DADADA"/>
                      </a:solidFill>
                      <a:prstDash val="solid"/>
                      <a:round/>
                      <a:headEnd type="none" w="med" len="med"/>
                      <a:tailEnd type="none" w="med" len="med"/>
                    </a:lnT>
                    <a:lnB w="3175" cap="flat" cmpd="sng" algn="ctr">
                      <a:solidFill>
                        <a:srgbClr val="DADADA"/>
                      </a:solidFill>
                      <a:prstDash val="solid"/>
                      <a:round/>
                      <a:headEnd type="none" w="med" len="med"/>
                      <a:tailEnd type="none" w="med" len="med"/>
                    </a:lnB>
                    <a:solidFill>
                      <a:srgbClr val="D4CED3"/>
                    </a:solidFill>
                  </a:tcPr>
                </a:tc>
                <a:tc>
                  <a:txBody>
                    <a:bodyPr/>
                    <a:lstStyle/>
                    <a:p>
                      <a:pPr algn="ctr"/>
                      <a:r>
                        <a:rPr lang="en-US" dirty="0" smtClean="0">
                          <a:latin typeface="Arial"/>
                          <a:cs typeface="Arial"/>
                        </a:rPr>
                        <a:t>6.4%</a:t>
                      </a:r>
                      <a:endParaRPr lang="en-US" dirty="0">
                        <a:latin typeface="Arial"/>
                        <a:cs typeface="Arial"/>
                      </a:endParaRPr>
                    </a:p>
                  </a:txBody>
                  <a:tcPr anchor="ctr">
                    <a:lnL w="3175" cap="flat" cmpd="sng" algn="ctr">
                      <a:solidFill>
                        <a:srgbClr val="DADADA"/>
                      </a:solidFill>
                      <a:prstDash val="solid"/>
                      <a:round/>
                      <a:headEnd type="none" w="med" len="med"/>
                      <a:tailEnd type="none" w="med" len="med"/>
                    </a:lnL>
                    <a:lnR w="3175" cap="flat" cmpd="sng" algn="ctr">
                      <a:solidFill>
                        <a:srgbClr val="DADADA"/>
                      </a:solidFill>
                      <a:prstDash val="solid"/>
                      <a:round/>
                      <a:headEnd type="none" w="med" len="med"/>
                      <a:tailEnd type="none" w="med" len="med"/>
                    </a:lnR>
                    <a:lnT w="3175" cap="flat" cmpd="sng" algn="ctr">
                      <a:solidFill>
                        <a:srgbClr val="DADADA"/>
                      </a:solidFill>
                      <a:prstDash val="solid"/>
                      <a:round/>
                      <a:headEnd type="none" w="med" len="med"/>
                      <a:tailEnd type="none" w="med" len="med"/>
                    </a:lnT>
                    <a:lnB w="3175" cap="flat" cmpd="sng" algn="ctr">
                      <a:solidFill>
                        <a:srgbClr val="DADADA"/>
                      </a:solidFill>
                      <a:prstDash val="solid"/>
                      <a:round/>
                      <a:headEnd type="none" w="med" len="med"/>
                      <a:tailEnd type="none" w="med" len="med"/>
                    </a:lnB>
                    <a:solidFill>
                      <a:srgbClr val="D4CED3"/>
                    </a:solidFill>
                  </a:tcPr>
                </a:tc>
                <a:tc>
                  <a:txBody>
                    <a:bodyPr/>
                    <a:lstStyle/>
                    <a:p>
                      <a:pPr algn="ctr"/>
                      <a:r>
                        <a:rPr lang="en-US" dirty="0" smtClean="0">
                          <a:latin typeface="Arial"/>
                          <a:cs typeface="Arial"/>
                        </a:rPr>
                        <a:t>7.8%</a:t>
                      </a:r>
                      <a:endParaRPr lang="en-US" dirty="0">
                        <a:latin typeface="Arial"/>
                        <a:cs typeface="Arial"/>
                      </a:endParaRPr>
                    </a:p>
                  </a:txBody>
                  <a:tcPr anchor="ctr">
                    <a:lnL w="3175" cap="flat" cmpd="sng" algn="ctr">
                      <a:solidFill>
                        <a:srgbClr val="DADADA"/>
                      </a:solidFill>
                      <a:prstDash val="solid"/>
                      <a:round/>
                      <a:headEnd type="none" w="med" len="med"/>
                      <a:tailEnd type="none" w="med" len="med"/>
                    </a:lnL>
                    <a:lnR w="3175" cap="flat" cmpd="sng" algn="ctr">
                      <a:solidFill>
                        <a:srgbClr val="DADADA"/>
                      </a:solidFill>
                      <a:prstDash val="solid"/>
                      <a:round/>
                      <a:headEnd type="none" w="med" len="med"/>
                      <a:tailEnd type="none" w="med" len="med"/>
                    </a:lnR>
                    <a:lnT w="3175" cap="flat" cmpd="sng" algn="ctr">
                      <a:solidFill>
                        <a:srgbClr val="DADADA"/>
                      </a:solidFill>
                      <a:prstDash val="solid"/>
                      <a:round/>
                      <a:headEnd type="none" w="med" len="med"/>
                      <a:tailEnd type="none" w="med" len="med"/>
                    </a:lnT>
                    <a:lnB w="3175" cap="flat" cmpd="sng" algn="ctr">
                      <a:solidFill>
                        <a:srgbClr val="DADADA"/>
                      </a:solidFill>
                      <a:prstDash val="solid"/>
                      <a:round/>
                      <a:headEnd type="none" w="med" len="med"/>
                      <a:tailEnd type="none" w="med" len="med"/>
                    </a:lnB>
                    <a:solidFill>
                      <a:srgbClr val="D4CED3"/>
                    </a:solidFill>
                  </a:tcPr>
                </a:tc>
              </a:tr>
              <a:tr h="480287">
                <a:tc>
                  <a:txBody>
                    <a:bodyPr/>
                    <a:lstStyle/>
                    <a:p>
                      <a:r>
                        <a:rPr lang="en-US" dirty="0" smtClean="0">
                          <a:latin typeface="Arial"/>
                          <a:cs typeface="Arial"/>
                        </a:rPr>
                        <a:t>   Abdominal pain</a:t>
                      </a:r>
                      <a:endParaRPr lang="en-US" dirty="0">
                        <a:latin typeface="Arial"/>
                        <a:cs typeface="Arial"/>
                      </a:endParaRPr>
                    </a:p>
                  </a:txBody>
                  <a:tcPr anchor="ctr">
                    <a:lnL w="3175" cap="flat" cmpd="sng" algn="ctr">
                      <a:solidFill>
                        <a:srgbClr val="DADADA"/>
                      </a:solidFill>
                      <a:prstDash val="solid"/>
                      <a:round/>
                      <a:headEnd type="none" w="med" len="med"/>
                      <a:tailEnd type="none" w="med" len="med"/>
                    </a:lnL>
                    <a:lnR w="3175" cap="flat" cmpd="sng" algn="ctr">
                      <a:solidFill>
                        <a:srgbClr val="DADADA"/>
                      </a:solidFill>
                      <a:prstDash val="solid"/>
                      <a:round/>
                      <a:headEnd type="none" w="med" len="med"/>
                      <a:tailEnd type="none" w="med" len="med"/>
                    </a:lnR>
                    <a:lnT w="3175" cap="flat" cmpd="sng" algn="ctr">
                      <a:solidFill>
                        <a:srgbClr val="DADADA"/>
                      </a:solidFill>
                      <a:prstDash val="solid"/>
                      <a:round/>
                      <a:headEnd type="none" w="med" len="med"/>
                      <a:tailEnd type="none" w="med" len="med"/>
                    </a:lnT>
                    <a:lnB w="3175" cap="flat" cmpd="sng" algn="ctr">
                      <a:solidFill>
                        <a:srgbClr val="DADADA"/>
                      </a:solidFill>
                      <a:prstDash val="solid"/>
                      <a:round/>
                      <a:headEnd type="none" w="med" len="med"/>
                      <a:tailEnd type="none" w="med" len="med"/>
                    </a:lnB>
                    <a:solidFill>
                      <a:schemeClr val="tx1"/>
                    </a:solidFill>
                  </a:tcPr>
                </a:tc>
                <a:tc>
                  <a:txBody>
                    <a:bodyPr/>
                    <a:lstStyle/>
                    <a:p>
                      <a:pPr algn="ctr"/>
                      <a:r>
                        <a:rPr lang="en-US" dirty="0" smtClean="0">
                          <a:latin typeface="Arial"/>
                          <a:cs typeface="Arial"/>
                        </a:rPr>
                        <a:t>5.9%</a:t>
                      </a:r>
                      <a:endParaRPr lang="en-US" dirty="0">
                        <a:latin typeface="Arial"/>
                        <a:cs typeface="Arial"/>
                      </a:endParaRPr>
                    </a:p>
                  </a:txBody>
                  <a:tcPr anchor="ctr">
                    <a:lnL w="3175" cap="flat" cmpd="sng" algn="ctr">
                      <a:solidFill>
                        <a:srgbClr val="DADADA"/>
                      </a:solidFill>
                      <a:prstDash val="solid"/>
                      <a:round/>
                      <a:headEnd type="none" w="med" len="med"/>
                      <a:tailEnd type="none" w="med" len="med"/>
                    </a:lnL>
                    <a:lnR w="3175" cap="flat" cmpd="sng" algn="ctr">
                      <a:solidFill>
                        <a:srgbClr val="DADADA"/>
                      </a:solidFill>
                      <a:prstDash val="solid"/>
                      <a:round/>
                      <a:headEnd type="none" w="med" len="med"/>
                      <a:tailEnd type="none" w="med" len="med"/>
                    </a:lnR>
                    <a:lnT w="3175" cap="flat" cmpd="sng" algn="ctr">
                      <a:solidFill>
                        <a:srgbClr val="DADADA"/>
                      </a:solidFill>
                      <a:prstDash val="solid"/>
                      <a:round/>
                      <a:headEnd type="none" w="med" len="med"/>
                      <a:tailEnd type="none" w="med" len="med"/>
                    </a:lnT>
                    <a:lnB w="3175" cap="flat" cmpd="sng" algn="ctr">
                      <a:solidFill>
                        <a:srgbClr val="DADADA"/>
                      </a:solidFill>
                      <a:prstDash val="solid"/>
                      <a:round/>
                      <a:headEnd type="none" w="med" len="med"/>
                      <a:tailEnd type="none" w="med" len="med"/>
                    </a:lnB>
                    <a:solidFill>
                      <a:schemeClr val="tx1"/>
                    </a:solidFill>
                  </a:tcPr>
                </a:tc>
                <a:tc>
                  <a:txBody>
                    <a:bodyPr/>
                    <a:lstStyle/>
                    <a:p>
                      <a:pPr algn="ctr"/>
                      <a:r>
                        <a:rPr lang="en-US" dirty="0" smtClean="0">
                          <a:latin typeface="Arial"/>
                          <a:cs typeface="Arial"/>
                        </a:rPr>
                        <a:t>2.6%</a:t>
                      </a:r>
                      <a:endParaRPr lang="en-US" dirty="0">
                        <a:latin typeface="Arial"/>
                        <a:cs typeface="Arial"/>
                      </a:endParaRPr>
                    </a:p>
                  </a:txBody>
                  <a:tcPr anchor="ctr">
                    <a:lnL w="3175" cap="flat" cmpd="sng" algn="ctr">
                      <a:solidFill>
                        <a:srgbClr val="DADADA"/>
                      </a:solidFill>
                      <a:prstDash val="solid"/>
                      <a:round/>
                      <a:headEnd type="none" w="med" len="med"/>
                      <a:tailEnd type="none" w="med" len="med"/>
                    </a:lnL>
                    <a:lnR w="3175" cap="flat" cmpd="sng" algn="ctr">
                      <a:solidFill>
                        <a:srgbClr val="DADADA"/>
                      </a:solidFill>
                      <a:prstDash val="solid"/>
                      <a:round/>
                      <a:headEnd type="none" w="med" len="med"/>
                      <a:tailEnd type="none" w="med" len="med"/>
                    </a:lnR>
                    <a:lnT w="3175" cap="flat" cmpd="sng" algn="ctr">
                      <a:solidFill>
                        <a:srgbClr val="DADADA"/>
                      </a:solidFill>
                      <a:prstDash val="solid"/>
                      <a:round/>
                      <a:headEnd type="none" w="med" len="med"/>
                      <a:tailEnd type="none" w="med" len="med"/>
                    </a:lnT>
                    <a:lnB w="3175" cap="flat" cmpd="sng" algn="ctr">
                      <a:solidFill>
                        <a:srgbClr val="DADADA"/>
                      </a:solidFill>
                      <a:prstDash val="solid"/>
                      <a:round/>
                      <a:headEnd type="none" w="med" len="med"/>
                      <a:tailEnd type="none" w="med" len="med"/>
                    </a:lnB>
                    <a:solidFill>
                      <a:schemeClr val="tx1"/>
                    </a:solidFill>
                  </a:tcPr>
                </a:tc>
              </a:tr>
              <a:tr h="480287">
                <a:tc>
                  <a:txBody>
                    <a:bodyPr/>
                    <a:lstStyle/>
                    <a:p>
                      <a:r>
                        <a:rPr lang="en-US" dirty="0" smtClean="0">
                          <a:latin typeface="Arial"/>
                          <a:cs typeface="Arial"/>
                        </a:rPr>
                        <a:t>   </a:t>
                      </a:r>
                      <a:r>
                        <a:rPr lang="en-US" dirty="0" err="1" smtClean="0">
                          <a:latin typeface="Arial"/>
                          <a:cs typeface="Arial"/>
                        </a:rPr>
                        <a:t>Ascites</a:t>
                      </a:r>
                      <a:endParaRPr lang="en-US" dirty="0">
                        <a:latin typeface="Arial"/>
                        <a:cs typeface="Arial"/>
                      </a:endParaRPr>
                    </a:p>
                  </a:txBody>
                  <a:tcPr anchor="ctr">
                    <a:lnL w="3175" cap="flat" cmpd="sng" algn="ctr">
                      <a:solidFill>
                        <a:srgbClr val="DADADA"/>
                      </a:solidFill>
                      <a:prstDash val="solid"/>
                      <a:round/>
                      <a:headEnd type="none" w="med" len="med"/>
                      <a:tailEnd type="none" w="med" len="med"/>
                    </a:lnL>
                    <a:lnR w="3175" cap="flat" cmpd="sng" algn="ctr">
                      <a:solidFill>
                        <a:srgbClr val="DADADA"/>
                      </a:solidFill>
                      <a:prstDash val="solid"/>
                      <a:round/>
                      <a:headEnd type="none" w="med" len="med"/>
                      <a:tailEnd type="none" w="med" len="med"/>
                    </a:lnR>
                    <a:lnT w="3175" cap="flat" cmpd="sng" algn="ctr">
                      <a:solidFill>
                        <a:srgbClr val="DADADA"/>
                      </a:solidFill>
                      <a:prstDash val="solid"/>
                      <a:round/>
                      <a:headEnd type="none" w="med" len="med"/>
                      <a:tailEnd type="none" w="med" len="med"/>
                    </a:lnT>
                    <a:lnB w="3175" cap="flat" cmpd="sng" algn="ctr">
                      <a:solidFill>
                        <a:srgbClr val="DADADA"/>
                      </a:solidFill>
                      <a:prstDash val="solid"/>
                      <a:round/>
                      <a:headEnd type="none" w="med" len="med"/>
                      <a:tailEnd type="none" w="med" len="med"/>
                    </a:lnB>
                    <a:solidFill>
                      <a:srgbClr val="D4CED3"/>
                    </a:solidFill>
                  </a:tcPr>
                </a:tc>
                <a:tc>
                  <a:txBody>
                    <a:bodyPr/>
                    <a:lstStyle/>
                    <a:p>
                      <a:pPr algn="ctr"/>
                      <a:r>
                        <a:rPr lang="en-US" dirty="0" smtClean="0">
                          <a:latin typeface="Arial"/>
                          <a:cs typeface="Arial"/>
                        </a:rPr>
                        <a:t>4.2%</a:t>
                      </a:r>
                      <a:endParaRPr lang="en-US" dirty="0">
                        <a:latin typeface="Arial"/>
                        <a:cs typeface="Arial"/>
                      </a:endParaRPr>
                    </a:p>
                  </a:txBody>
                  <a:tcPr anchor="ctr">
                    <a:lnL w="3175" cap="flat" cmpd="sng" algn="ctr">
                      <a:solidFill>
                        <a:srgbClr val="DADADA"/>
                      </a:solidFill>
                      <a:prstDash val="solid"/>
                      <a:round/>
                      <a:headEnd type="none" w="med" len="med"/>
                      <a:tailEnd type="none" w="med" len="med"/>
                    </a:lnL>
                    <a:lnR w="3175" cap="flat" cmpd="sng" algn="ctr">
                      <a:solidFill>
                        <a:srgbClr val="DADADA"/>
                      </a:solidFill>
                      <a:prstDash val="solid"/>
                      <a:round/>
                      <a:headEnd type="none" w="med" len="med"/>
                      <a:tailEnd type="none" w="med" len="med"/>
                    </a:lnR>
                    <a:lnT w="3175" cap="flat" cmpd="sng" algn="ctr">
                      <a:solidFill>
                        <a:srgbClr val="DADADA"/>
                      </a:solidFill>
                      <a:prstDash val="solid"/>
                      <a:round/>
                      <a:headEnd type="none" w="med" len="med"/>
                      <a:tailEnd type="none" w="med" len="med"/>
                    </a:lnT>
                    <a:lnB w="3175" cap="flat" cmpd="sng" algn="ctr">
                      <a:solidFill>
                        <a:srgbClr val="DADADA"/>
                      </a:solidFill>
                      <a:prstDash val="solid"/>
                      <a:round/>
                      <a:headEnd type="none" w="med" len="med"/>
                      <a:tailEnd type="none" w="med" len="med"/>
                    </a:lnB>
                    <a:solidFill>
                      <a:srgbClr val="D4CED3"/>
                    </a:solidFill>
                  </a:tcPr>
                </a:tc>
                <a:tc>
                  <a:txBody>
                    <a:bodyPr/>
                    <a:lstStyle/>
                    <a:p>
                      <a:pPr algn="ctr"/>
                      <a:r>
                        <a:rPr lang="en-US" dirty="0" smtClean="0">
                          <a:latin typeface="Arial"/>
                          <a:cs typeface="Arial"/>
                        </a:rPr>
                        <a:t>4.3%</a:t>
                      </a:r>
                    </a:p>
                  </a:txBody>
                  <a:tcPr anchor="ctr">
                    <a:lnL w="3175" cap="flat" cmpd="sng" algn="ctr">
                      <a:solidFill>
                        <a:srgbClr val="DADADA"/>
                      </a:solidFill>
                      <a:prstDash val="solid"/>
                      <a:round/>
                      <a:headEnd type="none" w="med" len="med"/>
                      <a:tailEnd type="none" w="med" len="med"/>
                    </a:lnL>
                    <a:lnR w="3175" cap="flat" cmpd="sng" algn="ctr">
                      <a:solidFill>
                        <a:srgbClr val="DADADA"/>
                      </a:solidFill>
                      <a:prstDash val="solid"/>
                      <a:round/>
                      <a:headEnd type="none" w="med" len="med"/>
                      <a:tailEnd type="none" w="med" len="med"/>
                    </a:lnR>
                    <a:lnT w="3175" cap="flat" cmpd="sng" algn="ctr">
                      <a:solidFill>
                        <a:srgbClr val="DADADA"/>
                      </a:solidFill>
                      <a:prstDash val="solid"/>
                      <a:round/>
                      <a:headEnd type="none" w="med" len="med"/>
                      <a:tailEnd type="none" w="med" len="med"/>
                    </a:lnT>
                    <a:lnB w="3175" cap="flat" cmpd="sng" algn="ctr">
                      <a:solidFill>
                        <a:srgbClr val="DADADA"/>
                      </a:solidFill>
                      <a:prstDash val="solid"/>
                      <a:round/>
                      <a:headEnd type="none" w="med" len="med"/>
                      <a:tailEnd type="none" w="med" len="med"/>
                    </a:lnB>
                    <a:solidFill>
                      <a:srgbClr val="D4CED3"/>
                    </a:solidFill>
                  </a:tcPr>
                </a:tc>
              </a:tr>
              <a:tr h="480287">
                <a:tc>
                  <a:txBody>
                    <a:bodyPr/>
                    <a:lstStyle/>
                    <a:p>
                      <a:r>
                        <a:rPr lang="en-US" dirty="0" smtClean="0">
                          <a:latin typeface="Arial"/>
                          <a:cs typeface="Arial"/>
                        </a:rPr>
                        <a:t>   </a:t>
                      </a:r>
                      <a:r>
                        <a:rPr lang="en-US" dirty="0" err="1" smtClean="0">
                          <a:latin typeface="Arial"/>
                          <a:cs typeface="Arial"/>
                        </a:rPr>
                        <a:t>Hyponatraemia</a:t>
                      </a:r>
                      <a:endParaRPr lang="en-US" dirty="0">
                        <a:latin typeface="Arial"/>
                        <a:cs typeface="Arial"/>
                      </a:endParaRPr>
                    </a:p>
                  </a:txBody>
                  <a:tcPr anchor="ctr">
                    <a:lnL w="3175" cap="flat" cmpd="sng" algn="ctr">
                      <a:solidFill>
                        <a:srgbClr val="DADADA"/>
                      </a:solidFill>
                      <a:prstDash val="solid"/>
                      <a:round/>
                      <a:headEnd type="none" w="med" len="med"/>
                      <a:tailEnd type="none" w="med" len="med"/>
                    </a:lnL>
                    <a:lnR w="3175" cap="flat" cmpd="sng" algn="ctr">
                      <a:solidFill>
                        <a:srgbClr val="DADADA"/>
                      </a:solidFill>
                      <a:prstDash val="solid"/>
                      <a:round/>
                      <a:headEnd type="none" w="med" len="med"/>
                      <a:tailEnd type="none" w="med" len="med"/>
                    </a:lnR>
                    <a:lnT w="3175" cap="flat" cmpd="sng" algn="ctr">
                      <a:solidFill>
                        <a:srgbClr val="DADADA"/>
                      </a:solidFill>
                      <a:prstDash val="solid"/>
                      <a:round/>
                      <a:headEnd type="none" w="med" len="med"/>
                      <a:tailEnd type="none" w="med" len="med"/>
                    </a:lnT>
                    <a:lnB w="3175" cap="flat" cmpd="sng" algn="ctr">
                      <a:solidFill>
                        <a:srgbClr val="DADADA"/>
                      </a:solidFill>
                      <a:prstDash val="solid"/>
                      <a:round/>
                      <a:headEnd type="none" w="med" len="med"/>
                      <a:tailEnd type="none" w="med" len="med"/>
                    </a:lnB>
                    <a:solidFill>
                      <a:schemeClr val="tx1"/>
                    </a:solidFill>
                  </a:tcPr>
                </a:tc>
                <a:tc>
                  <a:txBody>
                    <a:bodyPr/>
                    <a:lstStyle/>
                    <a:p>
                      <a:pPr algn="ctr"/>
                      <a:r>
                        <a:rPr lang="en-US" dirty="0" smtClean="0">
                          <a:latin typeface="Arial"/>
                          <a:cs typeface="Arial"/>
                        </a:rPr>
                        <a:t>3.4%</a:t>
                      </a:r>
                      <a:endParaRPr lang="en-US" dirty="0">
                        <a:latin typeface="Arial"/>
                        <a:cs typeface="Arial"/>
                      </a:endParaRPr>
                    </a:p>
                  </a:txBody>
                  <a:tcPr anchor="ctr">
                    <a:lnL w="3175" cap="flat" cmpd="sng" algn="ctr">
                      <a:solidFill>
                        <a:srgbClr val="DADADA"/>
                      </a:solidFill>
                      <a:prstDash val="solid"/>
                      <a:round/>
                      <a:headEnd type="none" w="med" len="med"/>
                      <a:tailEnd type="none" w="med" len="med"/>
                    </a:lnL>
                    <a:lnR w="3175" cap="flat" cmpd="sng" algn="ctr">
                      <a:solidFill>
                        <a:srgbClr val="DADADA"/>
                      </a:solidFill>
                      <a:prstDash val="solid"/>
                      <a:round/>
                      <a:headEnd type="none" w="med" len="med"/>
                      <a:tailEnd type="none" w="med" len="med"/>
                    </a:lnR>
                    <a:lnT w="3175" cap="flat" cmpd="sng" algn="ctr">
                      <a:solidFill>
                        <a:srgbClr val="DADADA"/>
                      </a:solidFill>
                      <a:prstDash val="solid"/>
                      <a:round/>
                      <a:headEnd type="none" w="med" len="med"/>
                      <a:tailEnd type="none" w="med" len="med"/>
                    </a:lnT>
                    <a:lnB w="3175" cap="flat" cmpd="sng" algn="ctr">
                      <a:solidFill>
                        <a:srgbClr val="DADADA"/>
                      </a:solidFill>
                      <a:prstDash val="solid"/>
                      <a:round/>
                      <a:headEnd type="none" w="med" len="med"/>
                      <a:tailEnd type="none" w="med" len="med"/>
                    </a:lnB>
                    <a:solidFill>
                      <a:schemeClr val="tx1"/>
                    </a:solidFill>
                  </a:tcPr>
                </a:tc>
                <a:tc>
                  <a:txBody>
                    <a:bodyPr/>
                    <a:lstStyle/>
                    <a:p>
                      <a:pPr algn="ctr"/>
                      <a:r>
                        <a:rPr lang="en-US" dirty="0" smtClean="0">
                          <a:latin typeface="Arial"/>
                          <a:cs typeface="Arial"/>
                        </a:rPr>
                        <a:t>0.9%</a:t>
                      </a:r>
                      <a:endParaRPr lang="en-US" dirty="0">
                        <a:latin typeface="Arial"/>
                        <a:cs typeface="Arial"/>
                      </a:endParaRPr>
                    </a:p>
                  </a:txBody>
                  <a:tcPr anchor="ctr">
                    <a:lnL w="3175" cap="flat" cmpd="sng" algn="ctr">
                      <a:solidFill>
                        <a:srgbClr val="DADADA"/>
                      </a:solidFill>
                      <a:prstDash val="solid"/>
                      <a:round/>
                      <a:headEnd type="none" w="med" len="med"/>
                      <a:tailEnd type="none" w="med" len="med"/>
                    </a:lnL>
                    <a:lnR w="3175" cap="flat" cmpd="sng" algn="ctr">
                      <a:solidFill>
                        <a:srgbClr val="DADADA"/>
                      </a:solidFill>
                      <a:prstDash val="solid"/>
                      <a:round/>
                      <a:headEnd type="none" w="med" len="med"/>
                      <a:tailEnd type="none" w="med" len="med"/>
                    </a:lnR>
                    <a:lnT w="3175" cap="flat" cmpd="sng" algn="ctr">
                      <a:solidFill>
                        <a:srgbClr val="DADADA"/>
                      </a:solidFill>
                      <a:prstDash val="solid"/>
                      <a:round/>
                      <a:headEnd type="none" w="med" len="med"/>
                      <a:tailEnd type="none" w="med" len="med"/>
                    </a:lnT>
                    <a:lnB w="3175" cap="flat" cmpd="sng" algn="ctr">
                      <a:solidFill>
                        <a:srgbClr val="DADADA"/>
                      </a:solidFill>
                      <a:prstDash val="solid"/>
                      <a:round/>
                      <a:headEnd type="none" w="med" len="med"/>
                      <a:tailEnd type="none" w="med" len="med"/>
                    </a:lnB>
                    <a:solidFill>
                      <a:schemeClr val="tx1"/>
                    </a:solidFill>
                  </a:tcPr>
                </a:tc>
              </a:tr>
              <a:tr h="480287">
                <a:tc>
                  <a:txBody>
                    <a:bodyPr/>
                    <a:lstStyle/>
                    <a:p>
                      <a:r>
                        <a:rPr lang="en-US" dirty="0" smtClean="0">
                          <a:latin typeface="Arial"/>
                          <a:cs typeface="Arial"/>
                        </a:rPr>
                        <a:t>   Pulmonary embolism</a:t>
                      </a:r>
                      <a:endParaRPr lang="en-US" dirty="0">
                        <a:latin typeface="Arial"/>
                        <a:cs typeface="Arial"/>
                      </a:endParaRPr>
                    </a:p>
                  </a:txBody>
                  <a:tcPr anchor="ctr">
                    <a:lnL w="3175" cap="flat" cmpd="sng" algn="ctr">
                      <a:solidFill>
                        <a:srgbClr val="DADADA"/>
                      </a:solidFill>
                      <a:prstDash val="solid"/>
                      <a:round/>
                      <a:headEnd type="none" w="med" len="med"/>
                      <a:tailEnd type="none" w="med" len="med"/>
                    </a:lnL>
                    <a:lnR w="3175" cap="flat" cmpd="sng" algn="ctr">
                      <a:solidFill>
                        <a:srgbClr val="DADADA"/>
                      </a:solidFill>
                      <a:prstDash val="solid"/>
                      <a:round/>
                      <a:headEnd type="none" w="med" len="med"/>
                      <a:tailEnd type="none" w="med" len="med"/>
                    </a:lnR>
                    <a:lnT w="3175" cap="flat" cmpd="sng" algn="ctr">
                      <a:solidFill>
                        <a:srgbClr val="DADADA"/>
                      </a:solidFill>
                      <a:prstDash val="solid"/>
                      <a:round/>
                      <a:headEnd type="none" w="med" len="med"/>
                      <a:tailEnd type="none" w="med" len="med"/>
                    </a:lnT>
                    <a:lnB w="3175" cap="flat" cmpd="sng" algn="ctr">
                      <a:solidFill>
                        <a:srgbClr val="DADADA"/>
                      </a:solidFill>
                      <a:prstDash val="solid"/>
                      <a:round/>
                      <a:headEnd type="none" w="med" len="med"/>
                      <a:tailEnd type="none" w="med" len="med"/>
                    </a:lnB>
                    <a:solidFill>
                      <a:srgbClr val="D4CED3"/>
                    </a:solidFill>
                  </a:tcPr>
                </a:tc>
                <a:tc>
                  <a:txBody>
                    <a:bodyPr/>
                    <a:lstStyle/>
                    <a:p>
                      <a:pPr algn="ctr"/>
                      <a:r>
                        <a:rPr lang="en-US" dirty="0" smtClean="0">
                          <a:latin typeface="Arial"/>
                          <a:cs typeface="Arial"/>
                        </a:rPr>
                        <a:t>1.3%</a:t>
                      </a:r>
                      <a:endParaRPr lang="en-US" dirty="0">
                        <a:latin typeface="Arial"/>
                        <a:cs typeface="Arial"/>
                      </a:endParaRPr>
                    </a:p>
                  </a:txBody>
                  <a:tcPr anchor="ctr">
                    <a:lnL w="3175" cap="flat" cmpd="sng" algn="ctr">
                      <a:solidFill>
                        <a:srgbClr val="DADADA"/>
                      </a:solidFill>
                      <a:prstDash val="solid"/>
                      <a:round/>
                      <a:headEnd type="none" w="med" len="med"/>
                      <a:tailEnd type="none" w="med" len="med"/>
                    </a:lnL>
                    <a:lnR w="3175" cap="flat" cmpd="sng" algn="ctr">
                      <a:solidFill>
                        <a:srgbClr val="DADADA"/>
                      </a:solidFill>
                      <a:prstDash val="solid"/>
                      <a:round/>
                      <a:headEnd type="none" w="med" len="med"/>
                      <a:tailEnd type="none" w="med" len="med"/>
                    </a:lnR>
                    <a:lnT w="3175" cap="flat" cmpd="sng" algn="ctr">
                      <a:solidFill>
                        <a:srgbClr val="DADADA"/>
                      </a:solidFill>
                      <a:prstDash val="solid"/>
                      <a:round/>
                      <a:headEnd type="none" w="med" len="med"/>
                      <a:tailEnd type="none" w="med" len="med"/>
                    </a:lnT>
                    <a:lnB w="3175" cap="flat" cmpd="sng" algn="ctr">
                      <a:solidFill>
                        <a:srgbClr val="DADADA"/>
                      </a:solidFill>
                      <a:prstDash val="solid"/>
                      <a:round/>
                      <a:headEnd type="none" w="med" len="med"/>
                      <a:tailEnd type="none" w="med" len="med"/>
                    </a:lnB>
                    <a:solidFill>
                      <a:srgbClr val="D4CED3"/>
                    </a:solidFill>
                  </a:tcPr>
                </a:tc>
                <a:tc>
                  <a:txBody>
                    <a:bodyPr/>
                    <a:lstStyle/>
                    <a:p>
                      <a:pPr algn="ctr"/>
                      <a:r>
                        <a:rPr lang="en-US" dirty="0" smtClean="0">
                          <a:latin typeface="Arial"/>
                          <a:cs typeface="Arial"/>
                        </a:rPr>
                        <a:t>2.6%</a:t>
                      </a:r>
                      <a:endParaRPr lang="en-US" dirty="0">
                        <a:latin typeface="Arial"/>
                        <a:cs typeface="Arial"/>
                      </a:endParaRPr>
                    </a:p>
                  </a:txBody>
                  <a:tcPr anchor="ctr">
                    <a:lnL w="3175" cap="flat" cmpd="sng" algn="ctr">
                      <a:solidFill>
                        <a:srgbClr val="DADADA"/>
                      </a:solidFill>
                      <a:prstDash val="solid"/>
                      <a:round/>
                      <a:headEnd type="none" w="med" len="med"/>
                      <a:tailEnd type="none" w="med" len="med"/>
                    </a:lnL>
                    <a:lnR w="3175" cap="flat" cmpd="sng" algn="ctr">
                      <a:solidFill>
                        <a:srgbClr val="DADADA"/>
                      </a:solidFill>
                      <a:prstDash val="solid"/>
                      <a:round/>
                      <a:headEnd type="none" w="med" len="med"/>
                      <a:tailEnd type="none" w="med" len="med"/>
                    </a:lnR>
                    <a:lnT w="3175" cap="flat" cmpd="sng" algn="ctr">
                      <a:solidFill>
                        <a:srgbClr val="DADADA"/>
                      </a:solidFill>
                      <a:prstDash val="solid"/>
                      <a:round/>
                      <a:headEnd type="none" w="med" len="med"/>
                      <a:tailEnd type="none" w="med" len="med"/>
                    </a:lnT>
                    <a:lnB w="3175" cap="flat" cmpd="sng" algn="ctr">
                      <a:solidFill>
                        <a:srgbClr val="DADADA"/>
                      </a:solidFill>
                      <a:prstDash val="solid"/>
                      <a:round/>
                      <a:headEnd type="none" w="med" len="med"/>
                      <a:tailEnd type="none" w="med" len="med"/>
                    </a:lnB>
                    <a:solidFill>
                      <a:srgbClr val="D4CED3"/>
                    </a:solidFill>
                  </a:tcPr>
                </a:tc>
              </a:tr>
            </a:tbl>
          </a:graphicData>
        </a:graphic>
      </p:graphicFrame>
      <p:sp>
        <p:nvSpPr>
          <p:cNvPr id="7" name="Rectangle 4"/>
          <p:cNvSpPr>
            <a:spLocks noChangeArrowheads="1"/>
          </p:cNvSpPr>
          <p:nvPr/>
        </p:nvSpPr>
        <p:spPr bwMode="auto">
          <a:xfrm>
            <a:off x="228600" y="76200"/>
            <a:ext cx="8686800" cy="1143000"/>
          </a:xfrm>
          <a:prstGeom prst="rect">
            <a:avLst/>
          </a:prstGeom>
          <a:noFill/>
          <a:ln w="12700">
            <a:noFill/>
            <a:miter lim="800000"/>
            <a:headEnd/>
            <a:tailEnd/>
          </a:ln>
        </p:spPr>
        <p:txBody>
          <a:bodyPr lIns="90488" tIns="44450" rIns="90488" bIns="44450" anchor="ctr"/>
          <a:lstStyle/>
          <a:p>
            <a:pPr algn="ctr" eaLnBrk="0" hangingPunct="0"/>
            <a:r>
              <a:rPr lang="en-US" sz="3200" dirty="0" smtClean="0">
                <a:solidFill>
                  <a:srgbClr val="FFFF00"/>
                </a:solidFill>
              </a:rPr>
              <a:t>REGARD: Selected Treatment-Emergent </a:t>
            </a:r>
            <a:br>
              <a:rPr lang="en-US" sz="3200" dirty="0" smtClean="0">
                <a:solidFill>
                  <a:srgbClr val="FFFF00"/>
                </a:solidFill>
              </a:rPr>
            </a:br>
            <a:r>
              <a:rPr lang="en-US" sz="3200" dirty="0" smtClean="0">
                <a:solidFill>
                  <a:srgbClr val="FFFF00"/>
                </a:solidFill>
              </a:rPr>
              <a:t>Adverse Events (</a:t>
            </a:r>
            <a:r>
              <a:rPr lang="en-US" sz="3200" dirty="0" err="1" smtClean="0">
                <a:solidFill>
                  <a:srgbClr val="FFFF00"/>
                </a:solidFill>
              </a:rPr>
              <a:t>TEAEs</a:t>
            </a:r>
            <a:r>
              <a:rPr lang="en-US" sz="3200" dirty="0" smtClean="0">
                <a:solidFill>
                  <a:srgbClr val="FFFF00"/>
                </a:solidFill>
              </a:rPr>
              <a:t>)</a:t>
            </a:r>
            <a:endParaRPr lang="en-US" sz="3200" dirty="0">
              <a:solidFill>
                <a:srgbClr val="FFFF00"/>
              </a:solidFill>
            </a:endParaRPr>
          </a:p>
        </p:txBody>
      </p:sp>
      <p:sp>
        <p:nvSpPr>
          <p:cNvPr id="9" name="TextBox 8"/>
          <p:cNvSpPr txBox="1"/>
          <p:nvPr/>
        </p:nvSpPr>
        <p:spPr>
          <a:xfrm>
            <a:off x="76200" y="6381690"/>
            <a:ext cx="7871315" cy="400110"/>
          </a:xfrm>
          <a:prstGeom prst="rect">
            <a:avLst/>
          </a:prstGeom>
          <a:noFill/>
        </p:spPr>
        <p:txBody>
          <a:bodyPr wrap="none" rtlCol="0">
            <a:spAutoFit/>
          </a:bodyPr>
          <a:lstStyle/>
          <a:p>
            <a:r>
              <a:rPr lang="en-US" sz="2000" dirty="0" smtClean="0"/>
              <a:t>Fuchs CS et al. 2013 Gastrointestinal Cancers Symposium, Abstract LBA5</a:t>
            </a:r>
            <a:endParaRPr lang="en-US" sz="2000" dirty="0"/>
          </a:p>
        </p:txBody>
      </p:sp>
    </p:spTree>
    <p:extLst>
      <p:ext uri="{BB962C8B-B14F-4D97-AF65-F5344CB8AC3E}">
        <p14:creationId xmlns:p14="http://schemas.microsoft.com/office/powerpoint/2010/main" val="290496557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76200" y="6381690"/>
            <a:ext cx="7871315" cy="400110"/>
          </a:xfrm>
          <a:prstGeom prst="rect">
            <a:avLst/>
          </a:prstGeom>
          <a:noFill/>
        </p:spPr>
        <p:txBody>
          <a:bodyPr wrap="none" rtlCol="0">
            <a:spAutoFit/>
          </a:bodyPr>
          <a:lstStyle/>
          <a:p>
            <a:r>
              <a:rPr lang="en-US" sz="2000" dirty="0" smtClean="0"/>
              <a:t>Fuchs CS et al. 2013 Gastrointestinal Cancers Symposium, Abstract LBA5</a:t>
            </a:r>
            <a:endParaRPr lang="en-US" sz="2000" dirty="0"/>
          </a:p>
        </p:txBody>
      </p:sp>
      <p:graphicFrame>
        <p:nvGraphicFramePr>
          <p:cNvPr id="7" name="Table 6"/>
          <p:cNvGraphicFramePr>
            <a:graphicFrameLocks noGrp="1"/>
          </p:cNvGraphicFramePr>
          <p:nvPr>
            <p:extLst>
              <p:ext uri="{D42A27DB-BD31-4B8C-83A1-F6EECF244321}">
                <p14:modId xmlns:p14="http://schemas.microsoft.com/office/powerpoint/2010/main" val="1583098655"/>
              </p:ext>
            </p:extLst>
          </p:nvPr>
        </p:nvGraphicFramePr>
        <p:xfrm>
          <a:off x="533400" y="1676400"/>
          <a:ext cx="8001001" cy="4002089"/>
        </p:xfrm>
        <a:graphic>
          <a:graphicData uri="http://schemas.openxmlformats.org/drawingml/2006/table">
            <a:tbl>
              <a:tblPr firstRow="1" bandRow="1">
                <a:tableStyleId>{5C22544A-7EE6-4342-B048-85BDC9FD1C3A}</a:tableStyleId>
              </a:tblPr>
              <a:tblGrid>
                <a:gridCol w="3100388"/>
                <a:gridCol w="2700338"/>
                <a:gridCol w="2200275"/>
              </a:tblGrid>
              <a:tr h="533400">
                <a:tc>
                  <a:txBody>
                    <a:bodyPr/>
                    <a:lstStyle/>
                    <a:p>
                      <a:r>
                        <a:rPr lang="en-US" dirty="0" smtClean="0">
                          <a:latin typeface="Arial"/>
                          <a:cs typeface="Arial"/>
                        </a:rPr>
                        <a:t>Grade </a:t>
                      </a:r>
                      <a:r>
                        <a:rPr lang="en-US" u="none" dirty="0" smtClean="0">
                          <a:latin typeface="Arial"/>
                          <a:cs typeface="Arial"/>
                        </a:rPr>
                        <a:t>≥</a:t>
                      </a:r>
                      <a:r>
                        <a:rPr lang="en-US" dirty="0" smtClean="0">
                          <a:latin typeface="Arial"/>
                          <a:cs typeface="Arial"/>
                        </a:rPr>
                        <a:t> 3 </a:t>
                      </a:r>
                      <a:r>
                        <a:rPr lang="en-US" dirty="0" err="1" smtClean="0">
                          <a:latin typeface="Arial"/>
                          <a:cs typeface="Arial"/>
                        </a:rPr>
                        <a:t>AEs</a:t>
                      </a:r>
                      <a:endParaRPr lang="en-US" dirty="0">
                        <a:latin typeface="Arial"/>
                        <a:cs typeface="Arial"/>
                      </a:endParaRPr>
                    </a:p>
                  </a:txBody>
                  <a:tcPr anchor="b">
                    <a:lnL w="3175" cap="flat" cmpd="sng" algn="ctr">
                      <a:solidFill>
                        <a:srgbClr val="DADADA"/>
                      </a:solidFill>
                      <a:prstDash val="solid"/>
                      <a:round/>
                      <a:headEnd type="none" w="med" len="med"/>
                      <a:tailEnd type="none" w="med" len="med"/>
                    </a:lnL>
                    <a:lnR w="3175" cap="flat" cmpd="sng" algn="ctr">
                      <a:solidFill>
                        <a:srgbClr val="DADADA"/>
                      </a:solidFill>
                      <a:prstDash val="solid"/>
                      <a:round/>
                      <a:headEnd type="none" w="med" len="med"/>
                      <a:tailEnd type="none" w="med" len="med"/>
                    </a:lnR>
                    <a:lnT w="3175" cap="flat" cmpd="sng" algn="ctr">
                      <a:solidFill>
                        <a:srgbClr val="DADADA"/>
                      </a:solidFill>
                      <a:prstDash val="solid"/>
                      <a:round/>
                      <a:headEnd type="none" w="med" len="med"/>
                      <a:tailEnd type="none" w="med" len="med"/>
                    </a:lnT>
                    <a:lnB w="3175" cap="flat" cmpd="sng" algn="ctr">
                      <a:solidFill>
                        <a:srgbClr val="DADADA"/>
                      </a:solidFill>
                      <a:prstDash val="solid"/>
                      <a:round/>
                      <a:headEnd type="none" w="med" len="med"/>
                      <a:tailEnd type="none" w="med" len="med"/>
                    </a:lnB>
                    <a:solidFill>
                      <a:srgbClr val="612865"/>
                    </a:solidFill>
                  </a:tcPr>
                </a:tc>
                <a:tc>
                  <a:txBody>
                    <a:bodyPr/>
                    <a:lstStyle/>
                    <a:p>
                      <a:pPr algn="ctr"/>
                      <a:r>
                        <a:rPr lang="en-US" dirty="0" err="1" smtClean="0">
                          <a:latin typeface="Arial"/>
                          <a:cs typeface="Arial"/>
                        </a:rPr>
                        <a:t>Ramucirumab</a:t>
                      </a:r>
                      <a:r>
                        <a:rPr lang="en-US" dirty="0" smtClean="0">
                          <a:latin typeface="Arial"/>
                          <a:cs typeface="Arial"/>
                        </a:rPr>
                        <a:t> </a:t>
                      </a:r>
                      <a:br>
                        <a:rPr lang="en-US" dirty="0" smtClean="0">
                          <a:latin typeface="Arial"/>
                          <a:cs typeface="Arial"/>
                        </a:rPr>
                      </a:br>
                      <a:r>
                        <a:rPr lang="en-US" dirty="0" smtClean="0">
                          <a:latin typeface="Arial"/>
                          <a:cs typeface="Arial"/>
                        </a:rPr>
                        <a:t>(</a:t>
                      </a:r>
                      <a:r>
                        <a:rPr lang="en-US" dirty="0" err="1" smtClean="0">
                          <a:latin typeface="Arial"/>
                          <a:cs typeface="Arial"/>
                        </a:rPr>
                        <a:t>n</a:t>
                      </a:r>
                      <a:r>
                        <a:rPr lang="en-US" dirty="0" smtClean="0">
                          <a:latin typeface="Arial"/>
                          <a:cs typeface="Arial"/>
                        </a:rPr>
                        <a:t> = 236)</a:t>
                      </a:r>
                      <a:endParaRPr lang="en-US" dirty="0">
                        <a:latin typeface="Arial"/>
                        <a:cs typeface="Arial"/>
                      </a:endParaRPr>
                    </a:p>
                  </a:txBody>
                  <a:tcPr anchor="b">
                    <a:lnL w="3175" cap="flat" cmpd="sng" algn="ctr">
                      <a:solidFill>
                        <a:srgbClr val="DADADA"/>
                      </a:solidFill>
                      <a:prstDash val="solid"/>
                      <a:round/>
                      <a:headEnd type="none" w="med" len="med"/>
                      <a:tailEnd type="none" w="med" len="med"/>
                    </a:lnL>
                    <a:lnR w="3175" cap="flat" cmpd="sng" algn="ctr">
                      <a:solidFill>
                        <a:srgbClr val="DADADA"/>
                      </a:solidFill>
                      <a:prstDash val="solid"/>
                      <a:round/>
                      <a:headEnd type="none" w="med" len="med"/>
                      <a:tailEnd type="none" w="med" len="med"/>
                    </a:lnR>
                    <a:lnT w="3175" cap="flat" cmpd="sng" algn="ctr">
                      <a:solidFill>
                        <a:srgbClr val="DADADA"/>
                      </a:solidFill>
                      <a:prstDash val="solid"/>
                      <a:round/>
                      <a:headEnd type="none" w="med" len="med"/>
                      <a:tailEnd type="none" w="med" len="med"/>
                    </a:lnT>
                    <a:lnB w="3175" cap="flat" cmpd="sng" algn="ctr">
                      <a:solidFill>
                        <a:srgbClr val="DADADA"/>
                      </a:solidFill>
                      <a:prstDash val="solid"/>
                      <a:round/>
                      <a:headEnd type="none" w="med" len="med"/>
                      <a:tailEnd type="none" w="med" len="med"/>
                    </a:lnB>
                    <a:solidFill>
                      <a:srgbClr val="612865"/>
                    </a:solidFill>
                  </a:tcPr>
                </a:tc>
                <a:tc>
                  <a:txBody>
                    <a:bodyPr/>
                    <a:lstStyle/>
                    <a:p>
                      <a:pPr algn="ctr"/>
                      <a:r>
                        <a:rPr lang="en-US" dirty="0" smtClean="0">
                          <a:latin typeface="Arial"/>
                          <a:cs typeface="Arial"/>
                        </a:rPr>
                        <a:t>Placebo </a:t>
                      </a:r>
                    </a:p>
                    <a:p>
                      <a:pPr algn="ctr"/>
                      <a:r>
                        <a:rPr lang="en-US" dirty="0" smtClean="0">
                          <a:latin typeface="Arial"/>
                          <a:cs typeface="Arial"/>
                        </a:rPr>
                        <a:t>(</a:t>
                      </a:r>
                      <a:r>
                        <a:rPr lang="en-US" dirty="0" err="1" smtClean="0">
                          <a:latin typeface="Arial"/>
                          <a:cs typeface="Arial"/>
                        </a:rPr>
                        <a:t>n</a:t>
                      </a:r>
                      <a:r>
                        <a:rPr lang="en-US" dirty="0" smtClean="0">
                          <a:latin typeface="Arial"/>
                          <a:cs typeface="Arial"/>
                        </a:rPr>
                        <a:t> = 115)</a:t>
                      </a:r>
                      <a:endParaRPr lang="en-US" dirty="0">
                        <a:latin typeface="Arial"/>
                        <a:cs typeface="Arial"/>
                      </a:endParaRPr>
                    </a:p>
                  </a:txBody>
                  <a:tcPr anchor="b">
                    <a:lnL w="3175" cap="flat" cmpd="sng" algn="ctr">
                      <a:solidFill>
                        <a:srgbClr val="DADADA"/>
                      </a:solidFill>
                      <a:prstDash val="solid"/>
                      <a:round/>
                      <a:headEnd type="none" w="med" len="med"/>
                      <a:tailEnd type="none" w="med" len="med"/>
                    </a:lnL>
                    <a:lnR w="3175" cap="flat" cmpd="sng" algn="ctr">
                      <a:solidFill>
                        <a:srgbClr val="DADADA"/>
                      </a:solidFill>
                      <a:prstDash val="solid"/>
                      <a:round/>
                      <a:headEnd type="none" w="med" len="med"/>
                      <a:tailEnd type="none" w="med" len="med"/>
                    </a:lnR>
                    <a:lnT w="3175" cap="flat" cmpd="sng" algn="ctr">
                      <a:solidFill>
                        <a:srgbClr val="DADADA"/>
                      </a:solidFill>
                      <a:prstDash val="solid"/>
                      <a:round/>
                      <a:headEnd type="none" w="med" len="med"/>
                      <a:tailEnd type="none" w="med" len="med"/>
                    </a:lnT>
                    <a:lnB w="3175" cap="flat" cmpd="sng" algn="ctr">
                      <a:solidFill>
                        <a:srgbClr val="DADADA"/>
                      </a:solidFill>
                      <a:prstDash val="solid"/>
                      <a:round/>
                      <a:headEnd type="none" w="med" len="med"/>
                      <a:tailEnd type="none" w="med" len="med"/>
                    </a:lnB>
                    <a:solidFill>
                      <a:srgbClr val="612865"/>
                    </a:solidFill>
                  </a:tcPr>
                </a:tc>
              </a:tr>
              <a:tr h="480287">
                <a:tc>
                  <a:txBody>
                    <a:bodyPr/>
                    <a:lstStyle/>
                    <a:p>
                      <a:r>
                        <a:rPr lang="en-US" dirty="0" smtClean="0">
                          <a:solidFill>
                            <a:srgbClr val="000000"/>
                          </a:solidFill>
                          <a:latin typeface="Arial"/>
                          <a:cs typeface="Arial"/>
                        </a:rPr>
                        <a:t>   Hypertension</a:t>
                      </a:r>
                      <a:endParaRPr lang="en-US" dirty="0">
                        <a:solidFill>
                          <a:srgbClr val="000000"/>
                        </a:solidFill>
                        <a:latin typeface="Arial"/>
                        <a:cs typeface="Arial"/>
                      </a:endParaRPr>
                    </a:p>
                  </a:txBody>
                  <a:tcPr anchor="ctr">
                    <a:lnL w="3175" cap="flat" cmpd="sng" algn="ctr">
                      <a:solidFill>
                        <a:srgbClr val="DADADA"/>
                      </a:solidFill>
                      <a:prstDash val="solid"/>
                      <a:round/>
                      <a:headEnd type="none" w="med" len="med"/>
                      <a:tailEnd type="none" w="med" len="med"/>
                    </a:lnL>
                    <a:lnR w="3175" cap="flat" cmpd="sng" algn="ctr">
                      <a:solidFill>
                        <a:srgbClr val="DADADA"/>
                      </a:solidFill>
                      <a:prstDash val="solid"/>
                      <a:round/>
                      <a:headEnd type="none" w="med" len="med"/>
                      <a:tailEnd type="none" w="med" len="med"/>
                    </a:lnR>
                    <a:lnT w="3175" cap="flat" cmpd="sng" algn="ctr">
                      <a:solidFill>
                        <a:srgbClr val="DADADA"/>
                      </a:solidFill>
                      <a:prstDash val="solid"/>
                      <a:round/>
                      <a:headEnd type="none" w="med" len="med"/>
                      <a:tailEnd type="none" w="med" len="med"/>
                    </a:lnT>
                    <a:lnB w="3175" cap="flat" cmpd="sng" algn="ctr">
                      <a:solidFill>
                        <a:srgbClr val="DADADA"/>
                      </a:solidFill>
                      <a:prstDash val="solid"/>
                      <a:round/>
                      <a:headEnd type="none" w="med" len="med"/>
                      <a:tailEnd type="none" w="med" len="med"/>
                    </a:lnB>
                    <a:solidFill>
                      <a:srgbClr val="D4CED3"/>
                    </a:solidFill>
                  </a:tcPr>
                </a:tc>
                <a:tc>
                  <a:txBody>
                    <a:bodyPr/>
                    <a:lstStyle/>
                    <a:p>
                      <a:pPr algn="ctr"/>
                      <a:r>
                        <a:rPr lang="en-US" dirty="0" smtClean="0">
                          <a:solidFill>
                            <a:srgbClr val="000000"/>
                          </a:solidFill>
                          <a:latin typeface="Arial"/>
                          <a:cs typeface="Arial"/>
                        </a:rPr>
                        <a:t>7.6%</a:t>
                      </a:r>
                      <a:endParaRPr lang="en-US" dirty="0">
                        <a:solidFill>
                          <a:srgbClr val="000000"/>
                        </a:solidFill>
                        <a:latin typeface="Arial"/>
                        <a:cs typeface="Arial"/>
                      </a:endParaRPr>
                    </a:p>
                  </a:txBody>
                  <a:tcPr anchor="ctr">
                    <a:lnL w="3175" cap="flat" cmpd="sng" algn="ctr">
                      <a:solidFill>
                        <a:srgbClr val="DADADA"/>
                      </a:solidFill>
                      <a:prstDash val="solid"/>
                      <a:round/>
                      <a:headEnd type="none" w="med" len="med"/>
                      <a:tailEnd type="none" w="med" len="med"/>
                    </a:lnL>
                    <a:lnR w="3175" cap="flat" cmpd="sng" algn="ctr">
                      <a:solidFill>
                        <a:srgbClr val="DADADA"/>
                      </a:solidFill>
                      <a:prstDash val="solid"/>
                      <a:round/>
                      <a:headEnd type="none" w="med" len="med"/>
                      <a:tailEnd type="none" w="med" len="med"/>
                    </a:lnR>
                    <a:lnT w="3175" cap="flat" cmpd="sng" algn="ctr">
                      <a:solidFill>
                        <a:srgbClr val="DADADA"/>
                      </a:solidFill>
                      <a:prstDash val="solid"/>
                      <a:round/>
                      <a:headEnd type="none" w="med" len="med"/>
                      <a:tailEnd type="none" w="med" len="med"/>
                    </a:lnT>
                    <a:lnB w="3175" cap="flat" cmpd="sng" algn="ctr">
                      <a:solidFill>
                        <a:srgbClr val="DADADA"/>
                      </a:solidFill>
                      <a:prstDash val="solid"/>
                      <a:round/>
                      <a:headEnd type="none" w="med" len="med"/>
                      <a:tailEnd type="none" w="med" len="med"/>
                    </a:lnB>
                    <a:solidFill>
                      <a:srgbClr val="D4CED3"/>
                    </a:solidFill>
                  </a:tcPr>
                </a:tc>
                <a:tc>
                  <a:txBody>
                    <a:bodyPr/>
                    <a:lstStyle/>
                    <a:p>
                      <a:pPr algn="ctr"/>
                      <a:r>
                        <a:rPr lang="en-US" dirty="0" smtClean="0">
                          <a:solidFill>
                            <a:srgbClr val="000000"/>
                          </a:solidFill>
                          <a:latin typeface="Arial"/>
                          <a:cs typeface="Arial"/>
                        </a:rPr>
                        <a:t>2.6%</a:t>
                      </a:r>
                      <a:endParaRPr lang="en-US" dirty="0">
                        <a:solidFill>
                          <a:srgbClr val="000000"/>
                        </a:solidFill>
                        <a:latin typeface="Arial"/>
                        <a:cs typeface="Arial"/>
                      </a:endParaRPr>
                    </a:p>
                  </a:txBody>
                  <a:tcPr anchor="ctr">
                    <a:lnL w="3175" cap="flat" cmpd="sng" algn="ctr">
                      <a:solidFill>
                        <a:srgbClr val="DADADA"/>
                      </a:solidFill>
                      <a:prstDash val="solid"/>
                      <a:round/>
                      <a:headEnd type="none" w="med" len="med"/>
                      <a:tailEnd type="none" w="med" len="med"/>
                    </a:lnL>
                    <a:lnR w="3175" cap="flat" cmpd="sng" algn="ctr">
                      <a:solidFill>
                        <a:srgbClr val="DADADA"/>
                      </a:solidFill>
                      <a:prstDash val="solid"/>
                      <a:round/>
                      <a:headEnd type="none" w="med" len="med"/>
                      <a:tailEnd type="none" w="med" len="med"/>
                    </a:lnR>
                    <a:lnT w="3175" cap="flat" cmpd="sng" algn="ctr">
                      <a:solidFill>
                        <a:srgbClr val="DADADA"/>
                      </a:solidFill>
                      <a:prstDash val="solid"/>
                      <a:round/>
                      <a:headEnd type="none" w="med" len="med"/>
                      <a:tailEnd type="none" w="med" len="med"/>
                    </a:lnT>
                    <a:lnB w="3175" cap="flat" cmpd="sng" algn="ctr">
                      <a:solidFill>
                        <a:srgbClr val="DADADA"/>
                      </a:solidFill>
                      <a:prstDash val="solid"/>
                      <a:round/>
                      <a:headEnd type="none" w="med" len="med"/>
                      <a:tailEnd type="none" w="med" len="med"/>
                    </a:lnB>
                    <a:solidFill>
                      <a:srgbClr val="D4CED3"/>
                    </a:solidFill>
                  </a:tcPr>
                </a:tc>
              </a:tr>
              <a:tr h="480287">
                <a:tc>
                  <a:txBody>
                    <a:bodyPr/>
                    <a:lstStyle/>
                    <a:p>
                      <a:r>
                        <a:rPr lang="en-US" dirty="0" smtClean="0">
                          <a:solidFill>
                            <a:srgbClr val="000000"/>
                          </a:solidFill>
                          <a:latin typeface="Arial"/>
                          <a:cs typeface="Arial"/>
                        </a:rPr>
                        <a:t>   Bleeding/hemorrhage</a:t>
                      </a:r>
                      <a:endParaRPr lang="en-US" dirty="0">
                        <a:solidFill>
                          <a:srgbClr val="000000"/>
                        </a:solidFill>
                        <a:latin typeface="Arial"/>
                        <a:cs typeface="Arial"/>
                      </a:endParaRPr>
                    </a:p>
                  </a:txBody>
                  <a:tcPr anchor="ctr">
                    <a:lnL w="3175" cap="flat" cmpd="sng" algn="ctr">
                      <a:solidFill>
                        <a:srgbClr val="DADADA"/>
                      </a:solidFill>
                      <a:prstDash val="solid"/>
                      <a:round/>
                      <a:headEnd type="none" w="med" len="med"/>
                      <a:tailEnd type="none" w="med" len="med"/>
                    </a:lnL>
                    <a:lnR w="3175" cap="flat" cmpd="sng" algn="ctr">
                      <a:solidFill>
                        <a:srgbClr val="DADADA"/>
                      </a:solidFill>
                      <a:prstDash val="solid"/>
                      <a:round/>
                      <a:headEnd type="none" w="med" len="med"/>
                      <a:tailEnd type="none" w="med" len="med"/>
                    </a:lnR>
                    <a:lnT w="3175" cap="flat" cmpd="sng" algn="ctr">
                      <a:solidFill>
                        <a:srgbClr val="DADADA"/>
                      </a:solidFill>
                      <a:prstDash val="solid"/>
                      <a:round/>
                      <a:headEnd type="none" w="med" len="med"/>
                      <a:tailEnd type="none" w="med" len="med"/>
                    </a:lnT>
                    <a:lnB w="3175" cap="flat" cmpd="sng" algn="ctr">
                      <a:solidFill>
                        <a:srgbClr val="DADADA"/>
                      </a:solidFill>
                      <a:prstDash val="solid"/>
                      <a:round/>
                      <a:headEnd type="none" w="med" len="med"/>
                      <a:tailEnd type="none" w="med" len="med"/>
                    </a:lnB>
                    <a:solidFill>
                      <a:schemeClr val="tx1"/>
                    </a:solidFill>
                  </a:tcPr>
                </a:tc>
                <a:tc>
                  <a:txBody>
                    <a:bodyPr/>
                    <a:lstStyle/>
                    <a:p>
                      <a:pPr algn="ctr"/>
                      <a:r>
                        <a:rPr lang="en-US" dirty="0" smtClean="0">
                          <a:solidFill>
                            <a:srgbClr val="000000"/>
                          </a:solidFill>
                          <a:latin typeface="Arial"/>
                          <a:cs typeface="Arial"/>
                        </a:rPr>
                        <a:t>3.4%</a:t>
                      </a:r>
                      <a:endParaRPr lang="en-US" dirty="0">
                        <a:solidFill>
                          <a:srgbClr val="000000"/>
                        </a:solidFill>
                        <a:latin typeface="Arial"/>
                        <a:cs typeface="Arial"/>
                      </a:endParaRPr>
                    </a:p>
                  </a:txBody>
                  <a:tcPr anchor="ctr">
                    <a:lnL w="3175" cap="flat" cmpd="sng" algn="ctr">
                      <a:solidFill>
                        <a:srgbClr val="DADADA"/>
                      </a:solidFill>
                      <a:prstDash val="solid"/>
                      <a:round/>
                      <a:headEnd type="none" w="med" len="med"/>
                      <a:tailEnd type="none" w="med" len="med"/>
                    </a:lnL>
                    <a:lnR w="3175" cap="flat" cmpd="sng" algn="ctr">
                      <a:solidFill>
                        <a:srgbClr val="DADADA"/>
                      </a:solidFill>
                      <a:prstDash val="solid"/>
                      <a:round/>
                      <a:headEnd type="none" w="med" len="med"/>
                      <a:tailEnd type="none" w="med" len="med"/>
                    </a:lnR>
                    <a:lnT w="3175" cap="flat" cmpd="sng" algn="ctr">
                      <a:solidFill>
                        <a:srgbClr val="DADADA"/>
                      </a:solidFill>
                      <a:prstDash val="solid"/>
                      <a:round/>
                      <a:headEnd type="none" w="med" len="med"/>
                      <a:tailEnd type="none" w="med" len="med"/>
                    </a:lnT>
                    <a:lnB w="3175" cap="flat" cmpd="sng" algn="ctr">
                      <a:solidFill>
                        <a:srgbClr val="DADADA"/>
                      </a:solidFill>
                      <a:prstDash val="solid"/>
                      <a:round/>
                      <a:headEnd type="none" w="med" len="med"/>
                      <a:tailEnd type="none" w="med" len="med"/>
                    </a:lnB>
                    <a:solidFill>
                      <a:schemeClr val="tx1"/>
                    </a:solidFill>
                  </a:tcPr>
                </a:tc>
                <a:tc>
                  <a:txBody>
                    <a:bodyPr/>
                    <a:lstStyle/>
                    <a:p>
                      <a:pPr algn="ctr"/>
                      <a:r>
                        <a:rPr lang="en-US" dirty="0" smtClean="0">
                          <a:solidFill>
                            <a:srgbClr val="000000"/>
                          </a:solidFill>
                          <a:latin typeface="Arial"/>
                          <a:cs typeface="Arial"/>
                        </a:rPr>
                        <a:t>2.6%</a:t>
                      </a:r>
                      <a:endParaRPr lang="en-US" dirty="0">
                        <a:solidFill>
                          <a:srgbClr val="000000"/>
                        </a:solidFill>
                        <a:latin typeface="Arial"/>
                        <a:cs typeface="Arial"/>
                      </a:endParaRPr>
                    </a:p>
                  </a:txBody>
                  <a:tcPr anchor="ctr">
                    <a:lnL w="3175" cap="flat" cmpd="sng" algn="ctr">
                      <a:solidFill>
                        <a:srgbClr val="DADADA"/>
                      </a:solidFill>
                      <a:prstDash val="solid"/>
                      <a:round/>
                      <a:headEnd type="none" w="med" len="med"/>
                      <a:tailEnd type="none" w="med" len="med"/>
                    </a:lnL>
                    <a:lnR w="3175" cap="flat" cmpd="sng" algn="ctr">
                      <a:solidFill>
                        <a:srgbClr val="DADADA"/>
                      </a:solidFill>
                      <a:prstDash val="solid"/>
                      <a:round/>
                      <a:headEnd type="none" w="med" len="med"/>
                      <a:tailEnd type="none" w="med" len="med"/>
                    </a:lnR>
                    <a:lnT w="3175" cap="flat" cmpd="sng" algn="ctr">
                      <a:solidFill>
                        <a:srgbClr val="DADADA"/>
                      </a:solidFill>
                      <a:prstDash val="solid"/>
                      <a:round/>
                      <a:headEnd type="none" w="med" len="med"/>
                      <a:tailEnd type="none" w="med" len="med"/>
                    </a:lnT>
                    <a:lnB w="3175" cap="flat" cmpd="sng" algn="ctr">
                      <a:solidFill>
                        <a:srgbClr val="DADADA"/>
                      </a:solidFill>
                      <a:prstDash val="solid"/>
                      <a:round/>
                      <a:headEnd type="none" w="med" len="med"/>
                      <a:tailEnd type="none" w="med" len="med"/>
                    </a:lnB>
                    <a:solidFill>
                      <a:schemeClr val="tx1"/>
                    </a:solidFill>
                  </a:tcPr>
                </a:tc>
              </a:tr>
              <a:tr h="480287">
                <a:tc>
                  <a:txBody>
                    <a:bodyPr/>
                    <a:lstStyle/>
                    <a:p>
                      <a:r>
                        <a:rPr lang="en-US" dirty="0" smtClean="0">
                          <a:solidFill>
                            <a:srgbClr val="000000"/>
                          </a:solidFill>
                          <a:latin typeface="Arial"/>
                          <a:cs typeface="Arial"/>
                        </a:rPr>
                        <a:t>   </a:t>
                      </a:r>
                      <a:r>
                        <a:rPr lang="en-US" dirty="0" err="1" smtClean="0">
                          <a:solidFill>
                            <a:srgbClr val="000000"/>
                          </a:solidFill>
                          <a:latin typeface="Arial"/>
                          <a:cs typeface="Arial"/>
                        </a:rPr>
                        <a:t>Arteriothromboembolic</a:t>
                      </a:r>
                      <a:endParaRPr lang="en-US" dirty="0">
                        <a:solidFill>
                          <a:srgbClr val="000000"/>
                        </a:solidFill>
                        <a:latin typeface="Arial"/>
                        <a:cs typeface="Arial"/>
                      </a:endParaRPr>
                    </a:p>
                  </a:txBody>
                  <a:tcPr anchor="ctr">
                    <a:lnL w="3175" cap="flat" cmpd="sng" algn="ctr">
                      <a:solidFill>
                        <a:srgbClr val="DADADA"/>
                      </a:solidFill>
                      <a:prstDash val="solid"/>
                      <a:round/>
                      <a:headEnd type="none" w="med" len="med"/>
                      <a:tailEnd type="none" w="med" len="med"/>
                    </a:lnL>
                    <a:lnR w="3175" cap="flat" cmpd="sng" algn="ctr">
                      <a:solidFill>
                        <a:srgbClr val="DADADA"/>
                      </a:solidFill>
                      <a:prstDash val="solid"/>
                      <a:round/>
                      <a:headEnd type="none" w="med" len="med"/>
                      <a:tailEnd type="none" w="med" len="med"/>
                    </a:lnR>
                    <a:lnT w="3175" cap="flat" cmpd="sng" algn="ctr">
                      <a:solidFill>
                        <a:srgbClr val="DADADA"/>
                      </a:solidFill>
                      <a:prstDash val="solid"/>
                      <a:round/>
                      <a:headEnd type="none" w="med" len="med"/>
                      <a:tailEnd type="none" w="med" len="med"/>
                    </a:lnT>
                    <a:lnB w="3175" cap="flat" cmpd="sng" algn="ctr">
                      <a:solidFill>
                        <a:srgbClr val="DADADA"/>
                      </a:solidFill>
                      <a:prstDash val="solid"/>
                      <a:round/>
                      <a:headEnd type="none" w="med" len="med"/>
                      <a:tailEnd type="none" w="med" len="med"/>
                    </a:lnB>
                    <a:solidFill>
                      <a:srgbClr val="D4CED3"/>
                    </a:solidFill>
                  </a:tcPr>
                </a:tc>
                <a:tc>
                  <a:txBody>
                    <a:bodyPr/>
                    <a:lstStyle/>
                    <a:p>
                      <a:pPr algn="ctr"/>
                      <a:r>
                        <a:rPr lang="en-US" dirty="0" smtClean="0">
                          <a:solidFill>
                            <a:srgbClr val="000000"/>
                          </a:solidFill>
                          <a:latin typeface="Arial"/>
                          <a:cs typeface="Arial"/>
                        </a:rPr>
                        <a:t>1.3%</a:t>
                      </a:r>
                      <a:endParaRPr lang="en-US" dirty="0">
                        <a:solidFill>
                          <a:srgbClr val="000000"/>
                        </a:solidFill>
                        <a:latin typeface="Arial"/>
                        <a:cs typeface="Arial"/>
                      </a:endParaRPr>
                    </a:p>
                  </a:txBody>
                  <a:tcPr anchor="ctr">
                    <a:lnL w="3175" cap="flat" cmpd="sng" algn="ctr">
                      <a:solidFill>
                        <a:srgbClr val="DADADA"/>
                      </a:solidFill>
                      <a:prstDash val="solid"/>
                      <a:round/>
                      <a:headEnd type="none" w="med" len="med"/>
                      <a:tailEnd type="none" w="med" len="med"/>
                    </a:lnL>
                    <a:lnR w="3175" cap="flat" cmpd="sng" algn="ctr">
                      <a:solidFill>
                        <a:srgbClr val="DADADA"/>
                      </a:solidFill>
                      <a:prstDash val="solid"/>
                      <a:round/>
                      <a:headEnd type="none" w="med" len="med"/>
                      <a:tailEnd type="none" w="med" len="med"/>
                    </a:lnR>
                    <a:lnT w="3175" cap="flat" cmpd="sng" algn="ctr">
                      <a:solidFill>
                        <a:srgbClr val="DADADA"/>
                      </a:solidFill>
                      <a:prstDash val="solid"/>
                      <a:round/>
                      <a:headEnd type="none" w="med" len="med"/>
                      <a:tailEnd type="none" w="med" len="med"/>
                    </a:lnT>
                    <a:lnB w="3175" cap="flat" cmpd="sng" algn="ctr">
                      <a:solidFill>
                        <a:srgbClr val="DADADA"/>
                      </a:solidFill>
                      <a:prstDash val="solid"/>
                      <a:round/>
                      <a:headEnd type="none" w="med" len="med"/>
                      <a:tailEnd type="none" w="med" len="med"/>
                    </a:lnB>
                    <a:solidFill>
                      <a:srgbClr val="D4CED3"/>
                    </a:solidFill>
                  </a:tcPr>
                </a:tc>
                <a:tc>
                  <a:txBody>
                    <a:bodyPr/>
                    <a:lstStyle/>
                    <a:p>
                      <a:pPr algn="ctr"/>
                      <a:r>
                        <a:rPr lang="en-US" dirty="0" smtClean="0">
                          <a:solidFill>
                            <a:srgbClr val="000000"/>
                          </a:solidFill>
                          <a:latin typeface="Arial"/>
                          <a:cs typeface="Arial"/>
                        </a:rPr>
                        <a:t>0%</a:t>
                      </a:r>
                      <a:endParaRPr lang="en-US" dirty="0">
                        <a:solidFill>
                          <a:srgbClr val="000000"/>
                        </a:solidFill>
                        <a:latin typeface="Arial"/>
                        <a:cs typeface="Arial"/>
                      </a:endParaRPr>
                    </a:p>
                  </a:txBody>
                  <a:tcPr anchor="ctr">
                    <a:lnL w="3175" cap="flat" cmpd="sng" algn="ctr">
                      <a:solidFill>
                        <a:srgbClr val="DADADA"/>
                      </a:solidFill>
                      <a:prstDash val="solid"/>
                      <a:round/>
                      <a:headEnd type="none" w="med" len="med"/>
                      <a:tailEnd type="none" w="med" len="med"/>
                    </a:lnL>
                    <a:lnR w="3175" cap="flat" cmpd="sng" algn="ctr">
                      <a:solidFill>
                        <a:srgbClr val="DADADA"/>
                      </a:solidFill>
                      <a:prstDash val="solid"/>
                      <a:round/>
                      <a:headEnd type="none" w="med" len="med"/>
                      <a:tailEnd type="none" w="med" len="med"/>
                    </a:lnR>
                    <a:lnT w="3175" cap="flat" cmpd="sng" algn="ctr">
                      <a:solidFill>
                        <a:srgbClr val="DADADA"/>
                      </a:solidFill>
                      <a:prstDash val="solid"/>
                      <a:round/>
                      <a:headEnd type="none" w="med" len="med"/>
                      <a:tailEnd type="none" w="med" len="med"/>
                    </a:lnT>
                    <a:lnB w="3175" cap="flat" cmpd="sng" algn="ctr">
                      <a:solidFill>
                        <a:srgbClr val="DADADA"/>
                      </a:solidFill>
                      <a:prstDash val="solid"/>
                      <a:round/>
                      <a:headEnd type="none" w="med" len="med"/>
                      <a:tailEnd type="none" w="med" len="med"/>
                    </a:lnB>
                    <a:solidFill>
                      <a:srgbClr val="D4CED3"/>
                    </a:solidFill>
                  </a:tcPr>
                </a:tc>
              </a:tr>
              <a:tr h="480287">
                <a:tc>
                  <a:txBody>
                    <a:bodyPr/>
                    <a:lstStyle/>
                    <a:p>
                      <a:r>
                        <a:rPr lang="en-US" dirty="0" smtClean="0">
                          <a:solidFill>
                            <a:srgbClr val="000000"/>
                          </a:solidFill>
                          <a:latin typeface="Arial"/>
                          <a:cs typeface="Arial"/>
                        </a:rPr>
                        <a:t>   Venous thromboembolic</a:t>
                      </a:r>
                      <a:endParaRPr lang="en-US" dirty="0">
                        <a:solidFill>
                          <a:srgbClr val="000000"/>
                        </a:solidFill>
                        <a:latin typeface="Arial"/>
                        <a:cs typeface="Arial"/>
                      </a:endParaRPr>
                    </a:p>
                  </a:txBody>
                  <a:tcPr anchor="ctr">
                    <a:lnL w="3175" cap="flat" cmpd="sng" algn="ctr">
                      <a:solidFill>
                        <a:srgbClr val="DADADA"/>
                      </a:solidFill>
                      <a:prstDash val="solid"/>
                      <a:round/>
                      <a:headEnd type="none" w="med" len="med"/>
                      <a:tailEnd type="none" w="med" len="med"/>
                    </a:lnL>
                    <a:lnR w="3175" cap="flat" cmpd="sng" algn="ctr">
                      <a:solidFill>
                        <a:srgbClr val="DADADA"/>
                      </a:solidFill>
                      <a:prstDash val="solid"/>
                      <a:round/>
                      <a:headEnd type="none" w="med" len="med"/>
                      <a:tailEnd type="none" w="med" len="med"/>
                    </a:lnR>
                    <a:lnT w="3175" cap="flat" cmpd="sng" algn="ctr">
                      <a:solidFill>
                        <a:srgbClr val="DADADA"/>
                      </a:solidFill>
                      <a:prstDash val="solid"/>
                      <a:round/>
                      <a:headEnd type="none" w="med" len="med"/>
                      <a:tailEnd type="none" w="med" len="med"/>
                    </a:lnT>
                    <a:lnB w="3175" cap="flat" cmpd="sng" algn="ctr">
                      <a:solidFill>
                        <a:srgbClr val="DADADA"/>
                      </a:solidFill>
                      <a:prstDash val="solid"/>
                      <a:round/>
                      <a:headEnd type="none" w="med" len="med"/>
                      <a:tailEnd type="none" w="med" len="med"/>
                    </a:lnB>
                    <a:solidFill>
                      <a:schemeClr val="tx1"/>
                    </a:solidFill>
                  </a:tcPr>
                </a:tc>
                <a:tc>
                  <a:txBody>
                    <a:bodyPr/>
                    <a:lstStyle/>
                    <a:p>
                      <a:pPr algn="ctr"/>
                      <a:r>
                        <a:rPr lang="en-US" dirty="0" smtClean="0">
                          <a:solidFill>
                            <a:srgbClr val="000000"/>
                          </a:solidFill>
                          <a:latin typeface="Arial"/>
                          <a:cs typeface="Arial"/>
                        </a:rPr>
                        <a:t>1.3%</a:t>
                      </a:r>
                      <a:endParaRPr lang="en-US" dirty="0">
                        <a:solidFill>
                          <a:srgbClr val="000000"/>
                        </a:solidFill>
                        <a:latin typeface="Arial"/>
                        <a:cs typeface="Arial"/>
                      </a:endParaRPr>
                    </a:p>
                  </a:txBody>
                  <a:tcPr anchor="ctr">
                    <a:lnL w="3175" cap="flat" cmpd="sng" algn="ctr">
                      <a:solidFill>
                        <a:srgbClr val="DADADA"/>
                      </a:solidFill>
                      <a:prstDash val="solid"/>
                      <a:round/>
                      <a:headEnd type="none" w="med" len="med"/>
                      <a:tailEnd type="none" w="med" len="med"/>
                    </a:lnL>
                    <a:lnR w="3175" cap="flat" cmpd="sng" algn="ctr">
                      <a:solidFill>
                        <a:srgbClr val="DADADA"/>
                      </a:solidFill>
                      <a:prstDash val="solid"/>
                      <a:round/>
                      <a:headEnd type="none" w="med" len="med"/>
                      <a:tailEnd type="none" w="med" len="med"/>
                    </a:lnR>
                    <a:lnT w="3175" cap="flat" cmpd="sng" algn="ctr">
                      <a:solidFill>
                        <a:srgbClr val="DADADA"/>
                      </a:solidFill>
                      <a:prstDash val="solid"/>
                      <a:round/>
                      <a:headEnd type="none" w="med" len="med"/>
                      <a:tailEnd type="none" w="med" len="med"/>
                    </a:lnT>
                    <a:lnB w="3175" cap="flat" cmpd="sng" algn="ctr">
                      <a:solidFill>
                        <a:srgbClr val="DADADA"/>
                      </a:solidFill>
                      <a:prstDash val="solid"/>
                      <a:round/>
                      <a:headEnd type="none" w="med" len="med"/>
                      <a:tailEnd type="none" w="med" len="med"/>
                    </a:lnB>
                    <a:solidFill>
                      <a:schemeClr val="tx1"/>
                    </a:solidFill>
                  </a:tcPr>
                </a:tc>
                <a:tc>
                  <a:txBody>
                    <a:bodyPr/>
                    <a:lstStyle/>
                    <a:p>
                      <a:pPr algn="ctr"/>
                      <a:r>
                        <a:rPr lang="en-US" dirty="0" smtClean="0">
                          <a:solidFill>
                            <a:srgbClr val="000000"/>
                          </a:solidFill>
                          <a:latin typeface="Arial"/>
                          <a:cs typeface="Arial"/>
                        </a:rPr>
                        <a:t>4.3%</a:t>
                      </a:r>
                      <a:endParaRPr lang="en-US" dirty="0">
                        <a:solidFill>
                          <a:srgbClr val="000000"/>
                        </a:solidFill>
                        <a:latin typeface="Arial"/>
                        <a:cs typeface="Arial"/>
                      </a:endParaRPr>
                    </a:p>
                  </a:txBody>
                  <a:tcPr anchor="ctr">
                    <a:lnL w="3175" cap="flat" cmpd="sng" algn="ctr">
                      <a:solidFill>
                        <a:srgbClr val="DADADA"/>
                      </a:solidFill>
                      <a:prstDash val="solid"/>
                      <a:round/>
                      <a:headEnd type="none" w="med" len="med"/>
                      <a:tailEnd type="none" w="med" len="med"/>
                    </a:lnL>
                    <a:lnR w="3175" cap="flat" cmpd="sng" algn="ctr">
                      <a:solidFill>
                        <a:srgbClr val="DADADA"/>
                      </a:solidFill>
                      <a:prstDash val="solid"/>
                      <a:round/>
                      <a:headEnd type="none" w="med" len="med"/>
                      <a:tailEnd type="none" w="med" len="med"/>
                    </a:lnR>
                    <a:lnT w="3175" cap="flat" cmpd="sng" algn="ctr">
                      <a:solidFill>
                        <a:srgbClr val="DADADA"/>
                      </a:solidFill>
                      <a:prstDash val="solid"/>
                      <a:round/>
                      <a:headEnd type="none" w="med" len="med"/>
                      <a:tailEnd type="none" w="med" len="med"/>
                    </a:lnT>
                    <a:lnB w="3175" cap="flat" cmpd="sng" algn="ctr">
                      <a:solidFill>
                        <a:srgbClr val="DADADA"/>
                      </a:solidFill>
                      <a:prstDash val="solid"/>
                      <a:round/>
                      <a:headEnd type="none" w="med" len="med"/>
                      <a:tailEnd type="none" w="med" len="med"/>
                    </a:lnB>
                    <a:solidFill>
                      <a:schemeClr val="tx1"/>
                    </a:solidFill>
                  </a:tcPr>
                </a:tc>
              </a:tr>
              <a:tr h="480287">
                <a:tc>
                  <a:txBody>
                    <a:bodyPr/>
                    <a:lstStyle/>
                    <a:p>
                      <a:r>
                        <a:rPr lang="en-US" dirty="0" smtClean="0">
                          <a:solidFill>
                            <a:srgbClr val="000000"/>
                          </a:solidFill>
                          <a:latin typeface="Arial"/>
                          <a:cs typeface="Arial"/>
                        </a:rPr>
                        <a:t>   </a:t>
                      </a:r>
                      <a:r>
                        <a:rPr lang="en-US" dirty="0" err="1" smtClean="0">
                          <a:solidFill>
                            <a:srgbClr val="000000"/>
                          </a:solidFill>
                          <a:latin typeface="Arial"/>
                          <a:cs typeface="Arial"/>
                        </a:rPr>
                        <a:t>Proteinuria</a:t>
                      </a:r>
                      <a:endParaRPr lang="en-US" dirty="0">
                        <a:solidFill>
                          <a:srgbClr val="000000"/>
                        </a:solidFill>
                        <a:latin typeface="Arial"/>
                        <a:cs typeface="Arial"/>
                      </a:endParaRPr>
                    </a:p>
                  </a:txBody>
                  <a:tcPr anchor="ctr">
                    <a:lnL w="3175" cap="flat" cmpd="sng" algn="ctr">
                      <a:solidFill>
                        <a:srgbClr val="DADADA"/>
                      </a:solidFill>
                      <a:prstDash val="solid"/>
                      <a:round/>
                      <a:headEnd type="none" w="med" len="med"/>
                      <a:tailEnd type="none" w="med" len="med"/>
                    </a:lnL>
                    <a:lnR w="3175" cap="flat" cmpd="sng" algn="ctr">
                      <a:solidFill>
                        <a:srgbClr val="DADADA"/>
                      </a:solidFill>
                      <a:prstDash val="solid"/>
                      <a:round/>
                      <a:headEnd type="none" w="med" len="med"/>
                      <a:tailEnd type="none" w="med" len="med"/>
                    </a:lnR>
                    <a:lnT w="3175" cap="flat" cmpd="sng" algn="ctr">
                      <a:solidFill>
                        <a:srgbClr val="DADADA"/>
                      </a:solidFill>
                      <a:prstDash val="solid"/>
                      <a:round/>
                      <a:headEnd type="none" w="med" len="med"/>
                      <a:tailEnd type="none" w="med" len="med"/>
                    </a:lnT>
                    <a:lnB w="3175" cap="flat" cmpd="sng" algn="ctr">
                      <a:solidFill>
                        <a:srgbClr val="DADADA"/>
                      </a:solidFill>
                      <a:prstDash val="solid"/>
                      <a:round/>
                      <a:headEnd type="none" w="med" len="med"/>
                      <a:tailEnd type="none" w="med" len="med"/>
                    </a:lnB>
                    <a:solidFill>
                      <a:srgbClr val="D4CED3"/>
                    </a:solidFill>
                  </a:tcPr>
                </a:tc>
                <a:tc>
                  <a:txBody>
                    <a:bodyPr/>
                    <a:lstStyle/>
                    <a:p>
                      <a:pPr algn="ctr"/>
                      <a:r>
                        <a:rPr lang="en-US" dirty="0" smtClean="0">
                          <a:solidFill>
                            <a:srgbClr val="000000"/>
                          </a:solidFill>
                          <a:latin typeface="Arial"/>
                          <a:cs typeface="Arial"/>
                        </a:rPr>
                        <a:t>0.4%</a:t>
                      </a:r>
                      <a:endParaRPr lang="en-US" dirty="0">
                        <a:solidFill>
                          <a:srgbClr val="000000"/>
                        </a:solidFill>
                        <a:latin typeface="Arial"/>
                        <a:cs typeface="Arial"/>
                      </a:endParaRPr>
                    </a:p>
                  </a:txBody>
                  <a:tcPr anchor="ctr">
                    <a:lnL w="3175" cap="flat" cmpd="sng" algn="ctr">
                      <a:solidFill>
                        <a:srgbClr val="DADADA"/>
                      </a:solidFill>
                      <a:prstDash val="solid"/>
                      <a:round/>
                      <a:headEnd type="none" w="med" len="med"/>
                      <a:tailEnd type="none" w="med" len="med"/>
                    </a:lnL>
                    <a:lnR w="3175" cap="flat" cmpd="sng" algn="ctr">
                      <a:solidFill>
                        <a:srgbClr val="DADADA"/>
                      </a:solidFill>
                      <a:prstDash val="solid"/>
                      <a:round/>
                      <a:headEnd type="none" w="med" len="med"/>
                      <a:tailEnd type="none" w="med" len="med"/>
                    </a:lnR>
                    <a:lnT w="3175" cap="flat" cmpd="sng" algn="ctr">
                      <a:solidFill>
                        <a:srgbClr val="DADADA"/>
                      </a:solidFill>
                      <a:prstDash val="solid"/>
                      <a:round/>
                      <a:headEnd type="none" w="med" len="med"/>
                      <a:tailEnd type="none" w="med" len="med"/>
                    </a:lnT>
                    <a:lnB w="3175" cap="flat" cmpd="sng" algn="ctr">
                      <a:solidFill>
                        <a:srgbClr val="DADADA"/>
                      </a:solidFill>
                      <a:prstDash val="solid"/>
                      <a:round/>
                      <a:headEnd type="none" w="med" len="med"/>
                      <a:tailEnd type="none" w="med" len="med"/>
                    </a:lnB>
                    <a:solidFill>
                      <a:srgbClr val="D4CED3"/>
                    </a:solidFill>
                  </a:tcPr>
                </a:tc>
                <a:tc>
                  <a:txBody>
                    <a:bodyPr/>
                    <a:lstStyle/>
                    <a:p>
                      <a:pPr algn="ctr"/>
                      <a:r>
                        <a:rPr lang="en-US" dirty="0" smtClean="0">
                          <a:solidFill>
                            <a:srgbClr val="000000"/>
                          </a:solidFill>
                          <a:latin typeface="Arial"/>
                          <a:cs typeface="Arial"/>
                        </a:rPr>
                        <a:t>0%</a:t>
                      </a:r>
                    </a:p>
                  </a:txBody>
                  <a:tcPr anchor="ctr">
                    <a:lnL w="3175" cap="flat" cmpd="sng" algn="ctr">
                      <a:solidFill>
                        <a:srgbClr val="DADADA"/>
                      </a:solidFill>
                      <a:prstDash val="solid"/>
                      <a:round/>
                      <a:headEnd type="none" w="med" len="med"/>
                      <a:tailEnd type="none" w="med" len="med"/>
                    </a:lnL>
                    <a:lnR w="3175" cap="flat" cmpd="sng" algn="ctr">
                      <a:solidFill>
                        <a:srgbClr val="DADADA"/>
                      </a:solidFill>
                      <a:prstDash val="solid"/>
                      <a:round/>
                      <a:headEnd type="none" w="med" len="med"/>
                      <a:tailEnd type="none" w="med" len="med"/>
                    </a:lnR>
                    <a:lnT w="3175" cap="flat" cmpd="sng" algn="ctr">
                      <a:solidFill>
                        <a:srgbClr val="DADADA"/>
                      </a:solidFill>
                      <a:prstDash val="solid"/>
                      <a:round/>
                      <a:headEnd type="none" w="med" len="med"/>
                      <a:tailEnd type="none" w="med" len="med"/>
                    </a:lnT>
                    <a:lnB w="3175" cap="flat" cmpd="sng" algn="ctr">
                      <a:solidFill>
                        <a:srgbClr val="DADADA"/>
                      </a:solidFill>
                      <a:prstDash val="solid"/>
                      <a:round/>
                      <a:headEnd type="none" w="med" len="med"/>
                      <a:tailEnd type="none" w="med" len="med"/>
                    </a:lnB>
                    <a:solidFill>
                      <a:srgbClr val="D4CED3"/>
                    </a:solidFill>
                  </a:tcPr>
                </a:tc>
              </a:tr>
              <a:tr h="480287">
                <a:tc>
                  <a:txBody>
                    <a:bodyPr/>
                    <a:lstStyle/>
                    <a:p>
                      <a:r>
                        <a:rPr lang="en-US" dirty="0" smtClean="0">
                          <a:solidFill>
                            <a:srgbClr val="000000"/>
                          </a:solidFill>
                          <a:latin typeface="Arial"/>
                          <a:cs typeface="Arial"/>
                        </a:rPr>
                        <a:t>   GI perforation</a:t>
                      </a:r>
                      <a:endParaRPr lang="en-US" dirty="0">
                        <a:solidFill>
                          <a:srgbClr val="000000"/>
                        </a:solidFill>
                        <a:latin typeface="Arial"/>
                        <a:cs typeface="Arial"/>
                      </a:endParaRPr>
                    </a:p>
                  </a:txBody>
                  <a:tcPr anchor="ctr">
                    <a:lnL w="3175" cap="flat" cmpd="sng" algn="ctr">
                      <a:solidFill>
                        <a:srgbClr val="DADADA"/>
                      </a:solidFill>
                      <a:prstDash val="solid"/>
                      <a:round/>
                      <a:headEnd type="none" w="med" len="med"/>
                      <a:tailEnd type="none" w="med" len="med"/>
                    </a:lnL>
                    <a:lnR w="3175" cap="flat" cmpd="sng" algn="ctr">
                      <a:solidFill>
                        <a:srgbClr val="DADADA"/>
                      </a:solidFill>
                      <a:prstDash val="solid"/>
                      <a:round/>
                      <a:headEnd type="none" w="med" len="med"/>
                      <a:tailEnd type="none" w="med" len="med"/>
                    </a:lnR>
                    <a:lnT w="3175" cap="flat" cmpd="sng" algn="ctr">
                      <a:solidFill>
                        <a:srgbClr val="DADADA"/>
                      </a:solidFill>
                      <a:prstDash val="solid"/>
                      <a:round/>
                      <a:headEnd type="none" w="med" len="med"/>
                      <a:tailEnd type="none" w="med" len="med"/>
                    </a:lnT>
                    <a:lnB w="3175" cap="flat" cmpd="sng" algn="ctr">
                      <a:solidFill>
                        <a:srgbClr val="DADADA"/>
                      </a:solidFill>
                      <a:prstDash val="solid"/>
                      <a:round/>
                      <a:headEnd type="none" w="med" len="med"/>
                      <a:tailEnd type="none" w="med" len="med"/>
                    </a:lnB>
                    <a:solidFill>
                      <a:schemeClr val="tx1"/>
                    </a:solidFill>
                  </a:tcPr>
                </a:tc>
                <a:tc>
                  <a:txBody>
                    <a:bodyPr/>
                    <a:lstStyle/>
                    <a:p>
                      <a:pPr algn="ctr"/>
                      <a:r>
                        <a:rPr lang="en-US" dirty="0" smtClean="0">
                          <a:solidFill>
                            <a:srgbClr val="000000"/>
                          </a:solidFill>
                          <a:latin typeface="Arial"/>
                          <a:cs typeface="Arial"/>
                        </a:rPr>
                        <a:t>0.8%</a:t>
                      </a:r>
                      <a:endParaRPr lang="en-US" dirty="0">
                        <a:solidFill>
                          <a:srgbClr val="000000"/>
                        </a:solidFill>
                        <a:latin typeface="Arial"/>
                        <a:cs typeface="Arial"/>
                      </a:endParaRPr>
                    </a:p>
                  </a:txBody>
                  <a:tcPr anchor="ctr">
                    <a:lnL w="3175" cap="flat" cmpd="sng" algn="ctr">
                      <a:solidFill>
                        <a:srgbClr val="DADADA"/>
                      </a:solidFill>
                      <a:prstDash val="solid"/>
                      <a:round/>
                      <a:headEnd type="none" w="med" len="med"/>
                      <a:tailEnd type="none" w="med" len="med"/>
                    </a:lnL>
                    <a:lnR w="3175" cap="flat" cmpd="sng" algn="ctr">
                      <a:solidFill>
                        <a:srgbClr val="DADADA"/>
                      </a:solidFill>
                      <a:prstDash val="solid"/>
                      <a:round/>
                      <a:headEnd type="none" w="med" len="med"/>
                      <a:tailEnd type="none" w="med" len="med"/>
                    </a:lnR>
                    <a:lnT w="3175" cap="flat" cmpd="sng" algn="ctr">
                      <a:solidFill>
                        <a:srgbClr val="DADADA"/>
                      </a:solidFill>
                      <a:prstDash val="solid"/>
                      <a:round/>
                      <a:headEnd type="none" w="med" len="med"/>
                      <a:tailEnd type="none" w="med" len="med"/>
                    </a:lnT>
                    <a:lnB w="3175" cap="flat" cmpd="sng" algn="ctr">
                      <a:solidFill>
                        <a:srgbClr val="DADADA"/>
                      </a:solidFill>
                      <a:prstDash val="solid"/>
                      <a:round/>
                      <a:headEnd type="none" w="med" len="med"/>
                      <a:tailEnd type="none" w="med" len="med"/>
                    </a:lnB>
                    <a:solidFill>
                      <a:schemeClr val="tx1"/>
                    </a:solidFill>
                  </a:tcPr>
                </a:tc>
                <a:tc>
                  <a:txBody>
                    <a:bodyPr/>
                    <a:lstStyle/>
                    <a:p>
                      <a:pPr algn="ctr"/>
                      <a:r>
                        <a:rPr lang="en-US" dirty="0" smtClean="0">
                          <a:solidFill>
                            <a:srgbClr val="000000"/>
                          </a:solidFill>
                          <a:latin typeface="Arial"/>
                          <a:cs typeface="Arial"/>
                        </a:rPr>
                        <a:t>0.9%</a:t>
                      </a:r>
                      <a:endParaRPr lang="en-US" dirty="0">
                        <a:solidFill>
                          <a:srgbClr val="000000"/>
                        </a:solidFill>
                        <a:latin typeface="Arial"/>
                        <a:cs typeface="Arial"/>
                      </a:endParaRPr>
                    </a:p>
                  </a:txBody>
                  <a:tcPr anchor="ctr">
                    <a:lnL w="3175" cap="flat" cmpd="sng" algn="ctr">
                      <a:solidFill>
                        <a:srgbClr val="DADADA"/>
                      </a:solidFill>
                      <a:prstDash val="solid"/>
                      <a:round/>
                      <a:headEnd type="none" w="med" len="med"/>
                      <a:tailEnd type="none" w="med" len="med"/>
                    </a:lnL>
                    <a:lnR w="3175" cap="flat" cmpd="sng" algn="ctr">
                      <a:solidFill>
                        <a:srgbClr val="DADADA"/>
                      </a:solidFill>
                      <a:prstDash val="solid"/>
                      <a:round/>
                      <a:headEnd type="none" w="med" len="med"/>
                      <a:tailEnd type="none" w="med" len="med"/>
                    </a:lnR>
                    <a:lnT w="3175" cap="flat" cmpd="sng" algn="ctr">
                      <a:solidFill>
                        <a:srgbClr val="DADADA"/>
                      </a:solidFill>
                      <a:prstDash val="solid"/>
                      <a:round/>
                      <a:headEnd type="none" w="med" len="med"/>
                      <a:tailEnd type="none" w="med" len="med"/>
                    </a:lnT>
                    <a:lnB w="3175" cap="flat" cmpd="sng" algn="ctr">
                      <a:solidFill>
                        <a:srgbClr val="DADADA"/>
                      </a:solidFill>
                      <a:prstDash val="solid"/>
                      <a:round/>
                      <a:headEnd type="none" w="med" len="med"/>
                      <a:tailEnd type="none" w="med" len="med"/>
                    </a:lnB>
                    <a:solidFill>
                      <a:schemeClr val="tx1"/>
                    </a:solidFill>
                  </a:tcPr>
                </a:tc>
              </a:tr>
              <a:tr h="480287">
                <a:tc>
                  <a:txBody>
                    <a:bodyPr/>
                    <a:lstStyle/>
                    <a:p>
                      <a:r>
                        <a:rPr lang="en-US" dirty="0" smtClean="0">
                          <a:solidFill>
                            <a:srgbClr val="000000"/>
                          </a:solidFill>
                          <a:latin typeface="Arial"/>
                          <a:cs typeface="Arial"/>
                        </a:rPr>
                        <a:t>   Fistula (GI and non-GI)</a:t>
                      </a:r>
                      <a:endParaRPr lang="en-US" dirty="0">
                        <a:solidFill>
                          <a:srgbClr val="000000"/>
                        </a:solidFill>
                        <a:latin typeface="Arial"/>
                        <a:cs typeface="Arial"/>
                      </a:endParaRPr>
                    </a:p>
                  </a:txBody>
                  <a:tcPr anchor="ctr">
                    <a:lnL w="3175" cap="flat" cmpd="sng" algn="ctr">
                      <a:solidFill>
                        <a:srgbClr val="DADADA"/>
                      </a:solidFill>
                      <a:prstDash val="solid"/>
                      <a:round/>
                      <a:headEnd type="none" w="med" len="med"/>
                      <a:tailEnd type="none" w="med" len="med"/>
                    </a:lnL>
                    <a:lnR w="3175" cap="flat" cmpd="sng" algn="ctr">
                      <a:solidFill>
                        <a:srgbClr val="DADADA"/>
                      </a:solidFill>
                      <a:prstDash val="solid"/>
                      <a:round/>
                      <a:headEnd type="none" w="med" len="med"/>
                      <a:tailEnd type="none" w="med" len="med"/>
                    </a:lnR>
                    <a:lnT w="3175" cap="flat" cmpd="sng" algn="ctr">
                      <a:solidFill>
                        <a:srgbClr val="DADADA"/>
                      </a:solidFill>
                      <a:prstDash val="solid"/>
                      <a:round/>
                      <a:headEnd type="none" w="med" len="med"/>
                      <a:tailEnd type="none" w="med" len="med"/>
                    </a:lnT>
                    <a:lnB w="3175" cap="flat" cmpd="sng" algn="ctr">
                      <a:solidFill>
                        <a:srgbClr val="DADADA"/>
                      </a:solidFill>
                      <a:prstDash val="solid"/>
                      <a:round/>
                      <a:headEnd type="none" w="med" len="med"/>
                      <a:tailEnd type="none" w="med" len="med"/>
                    </a:lnB>
                    <a:solidFill>
                      <a:srgbClr val="D4CED3"/>
                    </a:solidFill>
                  </a:tcPr>
                </a:tc>
                <a:tc>
                  <a:txBody>
                    <a:bodyPr/>
                    <a:lstStyle/>
                    <a:p>
                      <a:pPr algn="ctr"/>
                      <a:r>
                        <a:rPr lang="en-US" dirty="0" smtClean="0">
                          <a:solidFill>
                            <a:srgbClr val="000000"/>
                          </a:solidFill>
                          <a:latin typeface="Arial"/>
                          <a:cs typeface="Arial"/>
                        </a:rPr>
                        <a:t>0.4%</a:t>
                      </a:r>
                      <a:endParaRPr lang="en-US" dirty="0">
                        <a:solidFill>
                          <a:srgbClr val="000000"/>
                        </a:solidFill>
                        <a:latin typeface="Arial"/>
                        <a:cs typeface="Arial"/>
                      </a:endParaRPr>
                    </a:p>
                  </a:txBody>
                  <a:tcPr anchor="ctr">
                    <a:lnL w="3175" cap="flat" cmpd="sng" algn="ctr">
                      <a:solidFill>
                        <a:srgbClr val="DADADA"/>
                      </a:solidFill>
                      <a:prstDash val="solid"/>
                      <a:round/>
                      <a:headEnd type="none" w="med" len="med"/>
                      <a:tailEnd type="none" w="med" len="med"/>
                    </a:lnL>
                    <a:lnR w="3175" cap="flat" cmpd="sng" algn="ctr">
                      <a:solidFill>
                        <a:srgbClr val="DADADA"/>
                      </a:solidFill>
                      <a:prstDash val="solid"/>
                      <a:round/>
                      <a:headEnd type="none" w="med" len="med"/>
                      <a:tailEnd type="none" w="med" len="med"/>
                    </a:lnR>
                    <a:lnT w="3175" cap="flat" cmpd="sng" algn="ctr">
                      <a:solidFill>
                        <a:srgbClr val="DADADA"/>
                      </a:solidFill>
                      <a:prstDash val="solid"/>
                      <a:round/>
                      <a:headEnd type="none" w="med" len="med"/>
                      <a:tailEnd type="none" w="med" len="med"/>
                    </a:lnT>
                    <a:lnB w="3175" cap="flat" cmpd="sng" algn="ctr">
                      <a:solidFill>
                        <a:srgbClr val="DADADA"/>
                      </a:solidFill>
                      <a:prstDash val="solid"/>
                      <a:round/>
                      <a:headEnd type="none" w="med" len="med"/>
                      <a:tailEnd type="none" w="med" len="med"/>
                    </a:lnB>
                    <a:solidFill>
                      <a:srgbClr val="D4CED3"/>
                    </a:solidFill>
                  </a:tcPr>
                </a:tc>
                <a:tc>
                  <a:txBody>
                    <a:bodyPr/>
                    <a:lstStyle/>
                    <a:p>
                      <a:pPr algn="ctr"/>
                      <a:r>
                        <a:rPr lang="en-US" smtClean="0">
                          <a:solidFill>
                            <a:srgbClr val="000000"/>
                          </a:solidFill>
                          <a:latin typeface="Arial"/>
                          <a:cs typeface="Arial"/>
                        </a:rPr>
                        <a:t>0.9%</a:t>
                      </a:r>
                      <a:endParaRPr lang="en-US" dirty="0">
                        <a:solidFill>
                          <a:srgbClr val="000000"/>
                        </a:solidFill>
                        <a:latin typeface="Arial"/>
                        <a:cs typeface="Arial"/>
                      </a:endParaRPr>
                    </a:p>
                  </a:txBody>
                  <a:tcPr anchor="ctr">
                    <a:lnL w="3175" cap="flat" cmpd="sng" algn="ctr">
                      <a:solidFill>
                        <a:srgbClr val="DADADA"/>
                      </a:solidFill>
                      <a:prstDash val="solid"/>
                      <a:round/>
                      <a:headEnd type="none" w="med" len="med"/>
                      <a:tailEnd type="none" w="med" len="med"/>
                    </a:lnL>
                    <a:lnR w="3175" cap="flat" cmpd="sng" algn="ctr">
                      <a:solidFill>
                        <a:srgbClr val="DADADA"/>
                      </a:solidFill>
                      <a:prstDash val="solid"/>
                      <a:round/>
                      <a:headEnd type="none" w="med" len="med"/>
                      <a:tailEnd type="none" w="med" len="med"/>
                    </a:lnR>
                    <a:lnT w="3175" cap="flat" cmpd="sng" algn="ctr">
                      <a:solidFill>
                        <a:srgbClr val="DADADA"/>
                      </a:solidFill>
                      <a:prstDash val="solid"/>
                      <a:round/>
                      <a:headEnd type="none" w="med" len="med"/>
                      <a:tailEnd type="none" w="med" len="med"/>
                    </a:lnT>
                    <a:lnB w="3175" cap="flat" cmpd="sng" algn="ctr">
                      <a:solidFill>
                        <a:srgbClr val="DADADA"/>
                      </a:solidFill>
                      <a:prstDash val="solid"/>
                      <a:round/>
                      <a:headEnd type="none" w="med" len="med"/>
                      <a:tailEnd type="none" w="med" len="med"/>
                    </a:lnB>
                    <a:solidFill>
                      <a:srgbClr val="D4CED3"/>
                    </a:solidFill>
                  </a:tcPr>
                </a:tc>
              </a:tr>
            </a:tbl>
          </a:graphicData>
        </a:graphic>
      </p:graphicFrame>
      <p:sp>
        <p:nvSpPr>
          <p:cNvPr id="8" name="Rectangle 4"/>
          <p:cNvSpPr>
            <a:spLocks noChangeArrowheads="1"/>
          </p:cNvSpPr>
          <p:nvPr/>
        </p:nvSpPr>
        <p:spPr bwMode="auto">
          <a:xfrm>
            <a:off x="228600" y="76200"/>
            <a:ext cx="8686800" cy="1143000"/>
          </a:xfrm>
          <a:prstGeom prst="rect">
            <a:avLst/>
          </a:prstGeom>
          <a:noFill/>
          <a:ln w="12700">
            <a:noFill/>
            <a:miter lim="800000"/>
            <a:headEnd/>
            <a:tailEnd/>
          </a:ln>
        </p:spPr>
        <p:txBody>
          <a:bodyPr lIns="90488" tIns="44450" rIns="90488" bIns="44450" anchor="ctr"/>
          <a:lstStyle/>
          <a:p>
            <a:pPr algn="ctr" eaLnBrk="0" hangingPunct="0"/>
            <a:r>
              <a:rPr lang="en-US" sz="3200" dirty="0" smtClean="0">
                <a:solidFill>
                  <a:srgbClr val="FFFF00"/>
                </a:solidFill>
              </a:rPr>
              <a:t>REGARD: Adverse Events of Special Interest</a:t>
            </a:r>
            <a:endParaRPr lang="en-US" sz="3200" dirty="0">
              <a:solidFill>
                <a:srgbClr val="FFFF00"/>
              </a:solidFill>
            </a:endParaRPr>
          </a:p>
        </p:txBody>
      </p:sp>
    </p:spTree>
    <p:extLst>
      <p:ext uri="{BB962C8B-B14F-4D97-AF65-F5344CB8AC3E}">
        <p14:creationId xmlns:p14="http://schemas.microsoft.com/office/powerpoint/2010/main" val="3103677022"/>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ChangeArrowheads="1"/>
          </p:cNvSpPr>
          <p:nvPr/>
        </p:nvSpPr>
        <p:spPr bwMode="auto">
          <a:xfrm>
            <a:off x="228600" y="152400"/>
            <a:ext cx="8686800" cy="1143000"/>
          </a:xfrm>
          <a:prstGeom prst="rect">
            <a:avLst/>
          </a:prstGeom>
          <a:noFill/>
          <a:ln w="12700">
            <a:noFill/>
            <a:miter lim="800000"/>
            <a:headEnd/>
            <a:tailEnd/>
          </a:ln>
        </p:spPr>
        <p:txBody>
          <a:bodyPr lIns="90488" tIns="44450" rIns="90488" bIns="44450" anchor="ctr"/>
          <a:lstStyle/>
          <a:p>
            <a:pPr algn="ctr" eaLnBrk="0" hangingPunct="0"/>
            <a:r>
              <a:rPr lang="en-US" sz="3200" dirty="0" smtClean="0">
                <a:solidFill>
                  <a:srgbClr val="FFFF00"/>
                </a:solidFill>
              </a:rPr>
              <a:t>RAINBOW: Phase </a:t>
            </a:r>
            <a:r>
              <a:rPr lang="en-US" sz="3200" dirty="0">
                <a:solidFill>
                  <a:srgbClr val="FFFF00"/>
                </a:solidFill>
              </a:rPr>
              <a:t>III Study of </a:t>
            </a:r>
            <a:r>
              <a:rPr lang="en-US" sz="3200" dirty="0" smtClean="0">
                <a:solidFill>
                  <a:srgbClr val="FFFF00"/>
                </a:solidFill>
              </a:rPr>
              <a:t> Paclitaxel +/- Ramucirumab </a:t>
            </a:r>
            <a:r>
              <a:rPr lang="en-US" sz="3200" dirty="0">
                <a:solidFill>
                  <a:srgbClr val="FFFF00"/>
                </a:solidFill>
              </a:rPr>
              <a:t>in Second-Line Gastric </a:t>
            </a:r>
            <a:r>
              <a:rPr lang="en-US" sz="3200" dirty="0" smtClean="0">
                <a:solidFill>
                  <a:srgbClr val="FFFF00"/>
                </a:solidFill>
              </a:rPr>
              <a:t>Cancer</a:t>
            </a:r>
            <a:endParaRPr lang="en-US" sz="3200" dirty="0">
              <a:solidFill>
                <a:srgbClr val="FFFF00"/>
              </a:solidFill>
            </a:endParaRPr>
          </a:p>
        </p:txBody>
      </p:sp>
      <p:sp>
        <p:nvSpPr>
          <p:cNvPr id="83971" name="Text Box 3"/>
          <p:cNvSpPr txBox="1">
            <a:spLocks noChangeArrowheads="1"/>
          </p:cNvSpPr>
          <p:nvPr/>
        </p:nvSpPr>
        <p:spPr bwMode="auto">
          <a:xfrm>
            <a:off x="762000" y="2362200"/>
            <a:ext cx="542925" cy="4267200"/>
          </a:xfrm>
          <a:prstGeom prst="rect">
            <a:avLst/>
          </a:prstGeom>
          <a:noFill/>
          <a:ln w="12700">
            <a:solidFill>
              <a:schemeClr val="tx1"/>
            </a:solidFill>
            <a:miter lim="800000"/>
            <a:headEnd/>
            <a:tailEnd/>
          </a:ln>
          <a:effectLst/>
        </p:spPr>
        <p:txBody>
          <a:bodyPr>
            <a:spAutoFit/>
          </a:bodyPr>
          <a:lstStyle/>
          <a:p>
            <a:pPr algn="ctr" eaLnBrk="0" hangingPunct="0">
              <a:spcBef>
                <a:spcPct val="30000"/>
              </a:spcBef>
              <a:defRPr/>
            </a:pPr>
            <a:r>
              <a:rPr lang="en-US" b="1" dirty="0">
                <a:solidFill>
                  <a:srgbClr val="FFFFFF"/>
                </a:solidFill>
                <a:effectLst>
                  <a:outerShdw blurRad="38100" dist="38100" dir="2700000" algn="tl">
                    <a:srgbClr val="000000"/>
                  </a:outerShdw>
                </a:effectLst>
              </a:rPr>
              <a:t>R</a:t>
            </a:r>
          </a:p>
          <a:p>
            <a:pPr algn="ctr" eaLnBrk="0" hangingPunct="0">
              <a:spcBef>
                <a:spcPct val="30000"/>
              </a:spcBef>
              <a:defRPr/>
            </a:pPr>
            <a:r>
              <a:rPr lang="en-US" b="1" dirty="0">
                <a:solidFill>
                  <a:srgbClr val="FFFFFF"/>
                </a:solidFill>
                <a:effectLst>
                  <a:outerShdw blurRad="38100" dist="38100" dir="2700000" algn="tl">
                    <a:srgbClr val="000000"/>
                  </a:outerShdw>
                </a:effectLst>
              </a:rPr>
              <a:t>A</a:t>
            </a:r>
          </a:p>
          <a:p>
            <a:pPr algn="ctr" eaLnBrk="0" hangingPunct="0">
              <a:spcBef>
                <a:spcPct val="30000"/>
              </a:spcBef>
              <a:defRPr/>
            </a:pPr>
            <a:r>
              <a:rPr lang="en-US" b="1" dirty="0">
                <a:solidFill>
                  <a:srgbClr val="FFFFFF"/>
                </a:solidFill>
                <a:effectLst>
                  <a:outerShdw blurRad="38100" dist="38100" dir="2700000" algn="tl">
                    <a:srgbClr val="000000"/>
                  </a:outerShdw>
                </a:effectLst>
              </a:rPr>
              <a:t>N</a:t>
            </a:r>
          </a:p>
          <a:p>
            <a:pPr algn="ctr" eaLnBrk="0" hangingPunct="0">
              <a:spcBef>
                <a:spcPct val="30000"/>
              </a:spcBef>
              <a:defRPr/>
            </a:pPr>
            <a:r>
              <a:rPr lang="en-US" b="1" dirty="0">
                <a:solidFill>
                  <a:srgbClr val="FFFFFF"/>
                </a:solidFill>
                <a:effectLst>
                  <a:outerShdw blurRad="38100" dist="38100" dir="2700000" algn="tl">
                    <a:srgbClr val="000000"/>
                  </a:outerShdw>
                </a:effectLst>
              </a:rPr>
              <a:t>D</a:t>
            </a:r>
          </a:p>
          <a:p>
            <a:pPr algn="ctr" eaLnBrk="0" hangingPunct="0">
              <a:spcBef>
                <a:spcPct val="30000"/>
              </a:spcBef>
              <a:defRPr/>
            </a:pPr>
            <a:r>
              <a:rPr lang="en-US" b="1" dirty="0">
                <a:solidFill>
                  <a:srgbClr val="FFFFFF"/>
                </a:solidFill>
                <a:effectLst>
                  <a:outerShdw blurRad="38100" dist="38100" dir="2700000" algn="tl">
                    <a:srgbClr val="000000"/>
                  </a:outerShdw>
                </a:effectLst>
              </a:rPr>
              <a:t>O</a:t>
            </a:r>
          </a:p>
          <a:p>
            <a:pPr algn="ctr" eaLnBrk="0" hangingPunct="0">
              <a:spcBef>
                <a:spcPct val="30000"/>
              </a:spcBef>
              <a:defRPr/>
            </a:pPr>
            <a:r>
              <a:rPr lang="en-US" b="1" dirty="0">
                <a:solidFill>
                  <a:srgbClr val="FFFFFF"/>
                </a:solidFill>
                <a:effectLst>
                  <a:outerShdw blurRad="38100" dist="38100" dir="2700000" algn="tl">
                    <a:srgbClr val="000000"/>
                  </a:outerShdw>
                </a:effectLst>
              </a:rPr>
              <a:t>M</a:t>
            </a:r>
          </a:p>
          <a:p>
            <a:pPr algn="ctr" eaLnBrk="0" hangingPunct="0">
              <a:spcBef>
                <a:spcPct val="30000"/>
              </a:spcBef>
              <a:defRPr/>
            </a:pPr>
            <a:r>
              <a:rPr lang="en-US" b="1" dirty="0">
                <a:solidFill>
                  <a:srgbClr val="FFFFFF"/>
                </a:solidFill>
                <a:effectLst>
                  <a:outerShdw blurRad="38100" dist="38100" dir="2700000" algn="tl">
                    <a:srgbClr val="000000"/>
                  </a:outerShdw>
                </a:effectLst>
              </a:rPr>
              <a:t>I</a:t>
            </a:r>
          </a:p>
          <a:p>
            <a:pPr algn="ctr" eaLnBrk="0" hangingPunct="0">
              <a:spcBef>
                <a:spcPct val="30000"/>
              </a:spcBef>
              <a:defRPr/>
            </a:pPr>
            <a:r>
              <a:rPr lang="en-US" b="1" dirty="0">
                <a:solidFill>
                  <a:srgbClr val="FFFFFF"/>
                </a:solidFill>
                <a:effectLst>
                  <a:outerShdw blurRad="38100" dist="38100" dir="2700000" algn="tl">
                    <a:srgbClr val="000000"/>
                  </a:outerShdw>
                </a:effectLst>
              </a:rPr>
              <a:t>Z</a:t>
            </a:r>
          </a:p>
          <a:p>
            <a:pPr algn="ctr" eaLnBrk="0" hangingPunct="0">
              <a:spcBef>
                <a:spcPct val="30000"/>
              </a:spcBef>
              <a:defRPr/>
            </a:pPr>
            <a:r>
              <a:rPr lang="en-US" b="1" dirty="0">
                <a:solidFill>
                  <a:srgbClr val="FFFFFF"/>
                </a:solidFill>
                <a:effectLst>
                  <a:outerShdw blurRad="38100" dist="38100" dir="2700000" algn="tl">
                    <a:srgbClr val="000000"/>
                  </a:outerShdw>
                </a:effectLst>
              </a:rPr>
              <a:t>E</a:t>
            </a:r>
          </a:p>
        </p:txBody>
      </p:sp>
      <p:sp>
        <p:nvSpPr>
          <p:cNvPr id="51204" name="Line 4"/>
          <p:cNvSpPr>
            <a:spLocks noChangeShapeType="1"/>
          </p:cNvSpPr>
          <p:nvPr/>
        </p:nvSpPr>
        <p:spPr bwMode="auto">
          <a:xfrm flipV="1">
            <a:off x="1304925" y="3352800"/>
            <a:ext cx="1219200" cy="1143000"/>
          </a:xfrm>
          <a:prstGeom prst="line">
            <a:avLst/>
          </a:prstGeom>
          <a:noFill/>
          <a:ln w="38100">
            <a:solidFill>
              <a:schemeClr val="tx1"/>
            </a:solidFill>
            <a:round/>
            <a:headEnd/>
            <a:tailEnd type="triangle" w="med" len="med"/>
          </a:ln>
        </p:spPr>
        <p:txBody>
          <a:bodyPr/>
          <a:lstStyle/>
          <a:p>
            <a:endParaRPr lang="en-US">
              <a:solidFill>
                <a:srgbClr val="FFFFFF"/>
              </a:solidFill>
            </a:endParaRPr>
          </a:p>
        </p:txBody>
      </p:sp>
      <p:sp>
        <p:nvSpPr>
          <p:cNvPr id="51205" name="Line 5"/>
          <p:cNvSpPr>
            <a:spLocks noChangeShapeType="1"/>
          </p:cNvSpPr>
          <p:nvPr/>
        </p:nvSpPr>
        <p:spPr bwMode="auto">
          <a:xfrm>
            <a:off x="1304925" y="4495800"/>
            <a:ext cx="1219200" cy="1066800"/>
          </a:xfrm>
          <a:prstGeom prst="line">
            <a:avLst/>
          </a:prstGeom>
          <a:noFill/>
          <a:ln w="38100">
            <a:solidFill>
              <a:schemeClr val="tx1"/>
            </a:solidFill>
            <a:round/>
            <a:headEnd/>
            <a:tailEnd type="triangle" w="med" len="med"/>
          </a:ln>
        </p:spPr>
        <p:txBody>
          <a:bodyPr/>
          <a:lstStyle/>
          <a:p>
            <a:endParaRPr lang="en-US">
              <a:solidFill>
                <a:srgbClr val="FFFFFF"/>
              </a:solidFill>
            </a:endParaRPr>
          </a:p>
        </p:txBody>
      </p:sp>
      <p:sp>
        <p:nvSpPr>
          <p:cNvPr id="83974" name="Text Box 6"/>
          <p:cNvSpPr txBox="1">
            <a:spLocks noChangeArrowheads="1"/>
          </p:cNvSpPr>
          <p:nvPr/>
        </p:nvSpPr>
        <p:spPr bwMode="auto">
          <a:xfrm>
            <a:off x="2727325" y="2905125"/>
            <a:ext cx="2641600" cy="954107"/>
          </a:xfrm>
          <a:prstGeom prst="rect">
            <a:avLst/>
          </a:prstGeom>
          <a:noFill/>
          <a:ln w="12700">
            <a:noFill/>
            <a:miter lim="800000"/>
            <a:headEnd/>
            <a:tailEnd/>
          </a:ln>
          <a:effectLst/>
        </p:spPr>
        <p:txBody>
          <a:bodyPr>
            <a:spAutoFit/>
          </a:bodyPr>
          <a:lstStyle/>
          <a:p>
            <a:pPr eaLnBrk="0" hangingPunct="0">
              <a:spcBef>
                <a:spcPct val="25000"/>
              </a:spcBef>
              <a:defRPr/>
            </a:pPr>
            <a:r>
              <a:rPr lang="en-US" sz="2800" dirty="0" smtClean="0">
                <a:solidFill>
                  <a:srgbClr val="FFFFFF"/>
                </a:solidFill>
                <a:effectLst>
                  <a:outerShdw blurRad="38100" dist="38100" dir="2700000" algn="tl">
                    <a:srgbClr val="000000"/>
                  </a:outerShdw>
                </a:effectLst>
              </a:rPr>
              <a:t>Paclitaxel + </a:t>
            </a:r>
            <a:r>
              <a:rPr lang="en-US" sz="2800" dirty="0" err="1" smtClean="0">
                <a:solidFill>
                  <a:srgbClr val="FFFFFF"/>
                </a:solidFill>
                <a:effectLst>
                  <a:outerShdw blurRad="38100" dist="38100" dir="2700000" algn="tl">
                    <a:srgbClr val="000000"/>
                  </a:outerShdw>
                </a:effectLst>
              </a:rPr>
              <a:t>Ramucirumb</a:t>
            </a:r>
            <a:endParaRPr lang="en-US" sz="2800" dirty="0">
              <a:solidFill>
                <a:srgbClr val="FFFFFF"/>
              </a:solidFill>
              <a:effectLst>
                <a:outerShdw blurRad="38100" dist="38100" dir="2700000" algn="tl">
                  <a:srgbClr val="000000"/>
                </a:outerShdw>
              </a:effectLst>
            </a:endParaRPr>
          </a:p>
        </p:txBody>
      </p:sp>
      <p:sp>
        <p:nvSpPr>
          <p:cNvPr id="83975" name="Text Box 7"/>
          <p:cNvSpPr txBox="1">
            <a:spLocks noChangeArrowheads="1"/>
          </p:cNvSpPr>
          <p:nvPr/>
        </p:nvSpPr>
        <p:spPr bwMode="auto">
          <a:xfrm>
            <a:off x="2676525" y="5267325"/>
            <a:ext cx="2581275" cy="954107"/>
          </a:xfrm>
          <a:prstGeom prst="rect">
            <a:avLst/>
          </a:prstGeom>
          <a:noFill/>
          <a:ln w="12700">
            <a:noFill/>
            <a:miter lim="800000"/>
            <a:headEnd/>
            <a:tailEnd/>
          </a:ln>
          <a:effectLst/>
        </p:spPr>
        <p:txBody>
          <a:bodyPr wrap="square">
            <a:spAutoFit/>
          </a:bodyPr>
          <a:lstStyle/>
          <a:p>
            <a:pPr eaLnBrk="0" hangingPunct="0">
              <a:spcBef>
                <a:spcPct val="25000"/>
              </a:spcBef>
              <a:defRPr/>
            </a:pPr>
            <a:r>
              <a:rPr lang="en-US" sz="2800" dirty="0" err="1" smtClean="0">
                <a:solidFill>
                  <a:srgbClr val="FFFFFF"/>
                </a:solidFill>
                <a:effectLst>
                  <a:outerShdw blurRad="38100" dist="38100" dir="2700000" algn="tl">
                    <a:srgbClr val="000000"/>
                  </a:outerShdw>
                </a:effectLst>
              </a:rPr>
              <a:t>Paclitaxel</a:t>
            </a:r>
            <a:r>
              <a:rPr lang="en-US" sz="2800" dirty="0" smtClean="0">
                <a:solidFill>
                  <a:srgbClr val="FFFFFF"/>
                </a:solidFill>
                <a:effectLst>
                  <a:outerShdw blurRad="38100" dist="38100" dir="2700000" algn="tl">
                    <a:srgbClr val="000000"/>
                  </a:outerShdw>
                </a:effectLst>
              </a:rPr>
              <a:t> + Placebo</a:t>
            </a:r>
            <a:endParaRPr lang="en-US" sz="2800" dirty="0">
              <a:solidFill>
                <a:srgbClr val="FFFFFF"/>
              </a:solidFill>
              <a:effectLst>
                <a:outerShdw blurRad="38100" dist="38100" dir="2700000" algn="tl">
                  <a:srgbClr val="000000"/>
                </a:outerShdw>
              </a:effectLst>
            </a:endParaRPr>
          </a:p>
        </p:txBody>
      </p:sp>
      <p:sp>
        <p:nvSpPr>
          <p:cNvPr id="83976" name="Text Box 8"/>
          <p:cNvSpPr txBox="1">
            <a:spLocks noChangeArrowheads="1"/>
          </p:cNvSpPr>
          <p:nvPr/>
        </p:nvSpPr>
        <p:spPr bwMode="auto">
          <a:xfrm>
            <a:off x="642938" y="1539875"/>
            <a:ext cx="8272462" cy="519113"/>
          </a:xfrm>
          <a:prstGeom prst="rect">
            <a:avLst/>
          </a:prstGeom>
          <a:noFill/>
          <a:ln w="12700">
            <a:noFill/>
            <a:miter lim="800000"/>
            <a:headEnd/>
            <a:tailEnd/>
          </a:ln>
          <a:effectLst/>
        </p:spPr>
        <p:txBody>
          <a:bodyPr>
            <a:spAutoFit/>
          </a:bodyPr>
          <a:lstStyle/>
          <a:p>
            <a:pPr eaLnBrk="0" hangingPunct="0">
              <a:spcBef>
                <a:spcPct val="50000"/>
              </a:spcBef>
              <a:defRPr/>
            </a:pPr>
            <a:r>
              <a:rPr lang="en-US" sz="2800" dirty="0" smtClean="0">
                <a:solidFill>
                  <a:srgbClr val="FFFFFF"/>
                </a:solidFill>
                <a:effectLst>
                  <a:outerShdw blurRad="38100" dist="38100" dir="2700000" algn="tl">
                    <a:srgbClr val="000000"/>
                  </a:outerShdw>
                </a:effectLst>
              </a:rPr>
              <a:t>663 </a:t>
            </a:r>
            <a:r>
              <a:rPr lang="en-US" sz="2800" dirty="0">
                <a:solidFill>
                  <a:srgbClr val="FFFFFF"/>
                </a:solidFill>
                <a:effectLst>
                  <a:outerShdw blurRad="38100" dist="38100" dir="2700000" algn="tl">
                    <a:srgbClr val="000000"/>
                  </a:outerShdw>
                </a:effectLst>
              </a:rPr>
              <a:t>patients who failed FU or CDDP-based therapy</a:t>
            </a:r>
          </a:p>
        </p:txBody>
      </p:sp>
      <p:sp>
        <p:nvSpPr>
          <p:cNvPr id="9" name="Text Box 9"/>
          <p:cNvSpPr txBox="1">
            <a:spLocks noChangeArrowheads="1"/>
          </p:cNvSpPr>
          <p:nvPr/>
        </p:nvSpPr>
        <p:spPr bwMode="auto">
          <a:xfrm>
            <a:off x="5402263" y="3568700"/>
            <a:ext cx="3665537" cy="1384300"/>
          </a:xfrm>
          <a:prstGeom prst="rect">
            <a:avLst/>
          </a:prstGeom>
          <a:noFill/>
          <a:ln w="12700">
            <a:noFill/>
            <a:miter lim="800000"/>
            <a:headEnd/>
            <a:tailEnd/>
          </a:ln>
          <a:effectLst/>
        </p:spPr>
        <p:txBody>
          <a:bodyPr>
            <a:spAutoFit/>
          </a:bodyPr>
          <a:lstStyle/>
          <a:p>
            <a:pPr eaLnBrk="0" hangingPunct="0">
              <a:defRPr/>
            </a:pPr>
            <a:r>
              <a:rPr lang="en-US" sz="2800" dirty="0">
                <a:solidFill>
                  <a:srgbClr val="FFFFFF"/>
                </a:solidFill>
                <a:effectLst>
                  <a:outerShdw blurRad="38100" dist="38100" dir="2700000" algn="tl">
                    <a:srgbClr val="000000"/>
                  </a:outerShdw>
                </a:effectLst>
              </a:rPr>
              <a:t>Primary Endpoint: </a:t>
            </a:r>
          </a:p>
          <a:p>
            <a:pPr eaLnBrk="0" hangingPunct="0">
              <a:defRPr/>
            </a:pPr>
            <a:r>
              <a:rPr lang="en-US" sz="2800" dirty="0">
                <a:solidFill>
                  <a:srgbClr val="FFFFFF"/>
                </a:solidFill>
                <a:effectLst>
                  <a:outerShdw blurRad="38100" dist="38100" dir="2700000" algn="tl">
                    <a:srgbClr val="000000"/>
                  </a:outerShdw>
                </a:effectLst>
              </a:rPr>
              <a:t>   Overall     </a:t>
            </a:r>
          </a:p>
          <a:p>
            <a:pPr eaLnBrk="0" hangingPunct="0">
              <a:defRPr/>
            </a:pPr>
            <a:r>
              <a:rPr lang="en-US" sz="2800" dirty="0">
                <a:solidFill>
                  <a:srgbClr val="FFFFFF"/>
                </a:solidFill>
                <a:effectLst>
                  <a:outerShdw blurRad="38100" dist="38100" dir="2700000" algn="tl">
                    <a:srgbClr val="000000"/>
                  </a:outerShdw>
                </a:effectLst>
              </a:rPr>
              <a:t>   Survival</a:t>
            </a:r>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pPr eaLnBrk="1" hangingPunct="1"/>
            <a:r>
              <a:rPr lang="en-GB" dirty="0">
                <a:latin typeface="Arial" pitchFamily="34" charset="0"/>
                <a:ea typeface="ＭＳ Ｐゴシック" pitchFamily="34" charset="-128"/>
              </a:rPr>
              <a:t>ToGA: A Randomized, Open Label Multicenter Phase III Study </a:t>
            </a:r>
            <a:endParaRPr lang="en-GB" b="1" dirty="0" smtClean="0">
              <a:latin typeface="Arial" pitchFamily="34" charset="0"/>
              <a:ea typeface="ＭＳ Ｐゴシック" pitchFamily="34" charset="-128"/>
            </a:endParaRPr>
          </a:p>
        </p:txBody>
      </p:sp>
      <p:sp>
        <p:nvSpPr>
          <p:cNvPr id="7" name="Line 13"/>
          <p:cNvSpPr>
            <a:spLocks noChangeShapeType="1"/>
          </p:cNvSpPr>
          <p:nvPr/>
        </p:nvSpPr>
        <p:spPr bwMode="auto">
          <a:xfrm>
            <a:off x="4935538" y="2751138"/>
            <a:ext cx="179387" cy="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lIns="0" tIns="0" rIns="0" bIns="0" anchor="b">
            <a:spAutoFit/>
          </a:bodyPr>
          <a:lstStyle/>
          <a:p>
            <a:pPr defTabSz="457200"/>
            <a:endParaRPr lang="en-US" sz="2000" dirty="0">
              <a:solidFill>
                <a:srgbClr val="FFFFFF"/>
              </a:solidFill>
              <a:latin typeface="Arial" charset="0"/>
            </a:endParaRPr>
          </a:p>
        </p:txBody>
      </p:sp>
      <p:sp>
        <p:nvSpPr>
          <p:cNvPr id="8" name="AutoShape 4"/>
          <p:cNvSpPr>
            <a:spLocks noChangeArrowheads="1"/>
          </p:cNvSpPr>
          <p:nvPr/>
        </p:nvSpPr>
        <p:spPr bwMode="auto">
          <a:xfrm>
            <a:off x="2840038" y="2033230"/>
            <a:ext cx="2109787" cy="1396127"/>
          </a:xfrm>
          <a:prstGeom prst="roundRect">
            <a:avLst>
              <a:gd name="adj" fmla="val 16667"/>
            </a:avLst>
          </a:prstGeom>
          <a:noFill/>
          <a:ln w="38100">
            <a:solidFill>
              <a:srgbClr val="FF3399"/>
            </a:solidFill>
            <a:round/>
            <a:headEnd/>
            <a:tailEnd/>
          </a:ln>
          <a:extLst>
            <a:ext uri="{909E8E84-426E-40dd-AFC4-6F175D3DCCD1}">
              <a14:hiddenFill xmlns:a14="http://schemas.microsoft.com/office/drawing/2010/main">
                <a:solidFill>
                  <a:srgbClr val="FFFFFF"/>
                </a:solidFill>
              </a14:hiddenFill>
            </a:ext>
          </a:extLst>
        </p:spPr>
        <p:txBody>
          <a:bodyPr lIns="0" tIns="0" rIns="0" bIns="0" anchor="ctr">
            <a:spAutoFit/>
          </a:bodyPr>
          <a:lstStyle/>
          <a:p>
            <a:pPr algn="ctr" defTabSz="457200"/>
            <a:r>
              <a:rPr lang="en-GB" sz="1600" b="1" dirty="0">
                <a:solidFill>
                  <a:srgbClr val="FFFFFF"/>
                </a:solidFill>
                <a:latin typeface="Arial" charset="0"/>
                <a:cs typeface="Arial" pitchFamily="34" charset="0"/>
              </a:rPr>
              <a:t>HER2-positive*</a:t>
            </a:r>
            <a:br>
              <a:rPr lang="en-GB" sz="1600" b="1" dirty="0">
                <a:solidFill>
                  <a:srgbClr val="FFFFFF"/>
                </a:solidFill>
                <a:latin typeface="Arial" charset="0"/>
                <a:cs typeface="Arial" pitchFamily="34" charset="0"/>
              </a:rPr>
            </a:br>
            <a:r>
              <a:rPr lang="en-GB" sz="1600" b="1" dirty="0">
                <a:solidFill>
                  <a:srgbClr val="FFFFFF"/>
                </a:solidFill>
                <a:latin typeface="Arial" charset="0"/>
                <a:cs typeface="Arial" pitchFamily="34" charset="0"/>
              </a:rPr>
              <a:t> advanced</a:t>
            </a:r>
            <a:br>
              <a:rPr lang="en-GB" sz="1600" b="1" dirty="0">
                <a:solidFill>
                  <a:srgbClr val="FFFFFF"/>
                </a:solidFill>
                <a:latin typeface="Arial" charset="0"/>
                <a:cs typeface="Arial" pitchFamily="34" charset="0"/>
              </a:rPr>
            </a:br>
            <a:r>
              <a:rPr lang="en-GB" sz="1600" b="1" dirty="0">
                <a:solidFill>
                  <a:srgbClr val="FFFFFF"/>
                </a:solidFill>
                <a:latin typeface="Arial" charset="0"/>
                <a:cs typeface="Arial" pitchFamily="34" charset="0"/>
              </a:rPr>
              <a:t>gastric or GEJ cancer</a:t>
            </a:r>
          </a:p>
          <a:p>
            <a:pPr algn="ctr" defTabSz="457200"/>
            <a:r>
              <a:rPr lang="en-GB" sz="1600" b="1" dirty="0">
                <a:solidFill>
                  <a:srgbClr val="FFFFFF"/>
                </a:solidFill>
                <a:latin typeface="Arial" charset="0"/>
                <a:cs typeface="Arial" pitchFamily="34" charset="0"/>
              </a:rPr>
              <a:t>(n=584) </a:t>
            </a:r>
          </a:p>
        </p:txBody>
      </p:sp>
      <p:sp>
        <p:nvSpPr>
          <p:cNvPr id="9" name="AutoShape 5"/>
          <p:cNvSpPr>
            <a:spLocks noChangeArrowheads="1"/>
          </p:cNvSpPr>
          <p:nvPr/>
        </p:nvSpPr>
        <p:spPr bwMode="auto">
          <a:xfrm>
            <a:off x="5945188" y="1670263"/>
            <a:ext cx="3136900" cy="882931"/>
          </a:xfrm>
          <a:prstGeom prst="roundRect">
            <a:avLst>
              <a:gd name="adj" fmla="val 16667"/>
            </a:avLst>
          </a:prstGeom>
          <a:noFill/>
          <a:ln w="38100">
            <a:solidFill>
              <a:srgbClr val="00B0F0"/>
            </a:solidFill>
            <a:round/>
            <a:headEnd/>
            <a:tailEnd/>
          </a:ln>
          <a:extLst>
            <a:ext uri="{909E8E84-426E-40dd-AFC4-6F175D3DCCD1}">
              <a14:hiddenFill xmlns:a14="http://schemas.microsoft.com/office/drawing/2010/main">
                <a:solidFill>
                  <a:srgbClr val="FFFFFF"/>
                </a:solidFill>
              </a14:hiddenFill>
            </a:ext>
          </a:extLst>
        </p:spPr>
        <p:txBody>
          <a:bodyPr lIns="0" tIns="0" rIns="0" bIns="0" anchor="ctr"/>
          <a:lstStyle/>
          <a:p>
            <a:pPr algn="ctr" defTabSz="457200">
              <a:spcBef>
                <a:spcPts val="600"/>
              </a:spcBef>
              <a:spcAft>
                <a:spcPts val="600"/>
              </a:spcAft>
            </a:pPr>
            <a:r>
              <a:rPr lang="en-GB" sz="1600" b="1" dirty="0">
                <a:solidFill>
                  <a:srgbClr val="FFFFFF"/>
                </a:solidFill>
                <a:latin typeface="Arial" charset="0"/>
                <a:cs typeface="Arial" pitchFamily="34" charset="0"/>
              </a:rPr>
              <a:t>Capecitabine</a:t>
            </a:r>
            <a:r>
              <a:rPr lang="en-GB" sz="1600" b="1" baseline="30000" dirty="0">
                <a:solidFill>
                  <a:srgbClr val="FFFFFF"/>
                </a:solidFill>
                <a:latin typeface="Arial" charset="0"/>
                <a:cs typeface="Arial" pitchFamily="34" charset="0"/>
              </a:rPr>
              <a:t>1</a:t>
            </a:r>
            <a:r>
              <a:rPr lang="en-GB" sz="1600" b="1" dirty="0">
                <a:solidFill>
                  <a:srgbClr val="FFFFFF"/>
                </a:solidFill>
                <a:latin typeface="Arial" charset="0"/>
                <a:cs typeface="Arial" pitchFamily="34" charset="0"/>
              </a:rPr>
              <a:t> or iv 5-FU</a:t>
            </a:r>
            <a:r>
              <a:rPr lang="en-GB" sz="1600" b="1" baseline="30000" dirty="0">
                <a:solidFill>
                  <a:srgbClr val="FFFFFF"/>
                </a:solidFill>
                <a:latin typeface="Arial" charset="0"/>
                <a:cs typeface="Arial" pitchFamily="34" charset="0"/>
              </a:rPr>
              <a:t>2†</a:t>
            </a:r>
            <a:r>
              <a:rPr lang="en-GB" sz="1600" b="1" dirty="0">
                <a:solidFill>
                  <a:srgbClr val="FFFFFF"/>
                </a:solidFill>
                <a:latin typeface="Arial" charset="0"/>
                <a:cs typeface="Arial" pitchFamily="34" charset="0"/>
              </a:rPr>
              <a:t> </a:t>
            </a:r>
            <a:br>
              <a:rPr lang="en-GB" sz="1600" b="1" dirty="0">
                <a:solidFill>
                  <a:srgbClr val="FFFFFF"/>
                </a:solidFill>
                <a:latin typeface="Arial" charset="0"/>
                <a:cs typeface="Arial" pitchFamily="34" charset="0"/>
              </a:rPr>
            </a:br>
            <a:r>
              <a:rPr lang="en-GB" sz="1600" b="1" dirty="0">
                <a:solidFill>
                  <a:srgbClr val="FFFFFF"/>
                </a:solidFill>
                <a:latin typeface="Arial" charset="0"/>
                <a:cs typeface="Arial" pitchFamily="34" charset="0"/>
              </a:rPr>
              <a:t>+ </a:t>
            </a:r>
            <a:r>
              <a:rPr lang="en-GB" sz="1600" b="1" dirty="0" smtClean="0">
                <a:solidFill>
                  <a:srgbClr val="FFFFFF"/>
                </a:solidFill>
                <a:latin typeface="Arial" charset="0"/>
                <a:cs typeface="Arial" pitchFamily="34" charset="0"/>
              </a:rPr>
              <a:t>cisplatin</a:t>
            </a:r>
            <a:r>
              <a:rPr lang="en-GB" sz="1600" b="1" baseline="30000" dirty="0" smtClean="0">
                <a:solidFill>
                  <a:srgbClr val="FFFFFF"/>
                </a:solidFill>
                <a:latin typeface="Arial" charset="0"/>
                <a:cs typeface="Arial" pitchFamily="34" charset="0"/>
              </a:rPr>
              <a:t>3</a:t>
            </a:r>
            <a:r>
              <a:rPr lang="en-GB" sz="1600" b="1" dirty="0">
                <a:solidFill>
                  <a:srgbClr val="FFFFFF"/>
                </a:solidFill>
                <a:latin typeface="Arial" charset="0"/>
                <a:cs typeface="Arial" pitchFamily="34" charset="0"/>
              </a:rPr>
              <a:t> </a:t>
            </a:r>
            <a:r>
              <a:rPr lang="en-GB" sz="1600" b="1" dirty="0" smtClean="0">
                <a:solidFill>
                  <a:srgbClr val="FFFFFF"/>
                </a:solidFill>
                <a:latin typeface="Arial" charset="0"/>
                <a:cs typeface="Arial" pitchFamily="34" charset="0"/>
              </a:rPr>
              <a:t>                      (n=290</a:t>
            </a:r>
            <a:r>
              <a:rPr lang="en-GB" sz="1600" b="1" dirty="0">
                <a:solidFill>
                  <a:srgbClr val="FFFFFF"/>
                </a:solidFill>
                <a:latin typeface="Arial" charset="0"/>
                <a:cs typeface="Arial" pitchFamily="34" charset="0"/>
              </a:rPr>
              <a:t>)</a:t>
            </a:r>
            <a:endParaRPr lang="en-US" sz="1600" b="1" dirty="0">
              <a:solidFill>
                <a:srgbClr val="FFFFFF"/>
              </a:solidFill>
              <a:latin typeface="Arial" charset="0"/>
              <a:cs typeface="Arial" pitchFamily="34" charset="0"/>
            </a:endParaRPr>
          </a:p>
        </p:txBody>
      </p:sp>
      <p:sp>
        <p:nvSpPr>
          <p:cNvPr id="10" name="Oval 7"/>
          <p:cNvSpPr>
            <a:spLocks noChangeArrowheads="1"/>
          </p:cNvSpPr>
          <p:nvPr/>
        </p:nvSpPr>
        <p:spPr bwMode="auto">
          <a:xfrm>
            <a:off x="5121275" y="2624475"/>
            <a:ext cx="392113" cy="259675"/>
          </a:xfrm>
          <a:prstGeom prst="ellipse">
            <a:avLst/>
          </a:prstGeom>
          <a:solidFill>
            <a:srgbClr val="FFFF00"/>
          </a:solidFill>
          <a:ln w="38100">
            <a:solidFill>
              <a:schemeClr val="accent2"/>
            </a:solidFill>
            <a:round/>
            <a:headEnd/>
            <a:tailEnd/>
          </a:ln>
        </p:spPr>
        <p:txBody>
          <a:bodyPr lIns="0" tIns="0" rIns="0" bIns="0" anchor="ctr">
            <a:spAutoFit/>
          </a:bodyPr>
          <a:lstStyle/>
          <a:p>
            <a:pPr algn="ctr" defTabSz="457200"/>
            <a:r>
              <a:rPr lang="en-GB" sz="1200" b="1" dirty="0">
                <a:solidFill>
                  <a:srgbClr val="000000"/>
                </a:solidFill>
                <a:latin typeface="Arial" charset="0"/>
                <a:cs typeface="Arial" pitchFamily="34" charset="0"/>
              </a:rPr>
              <a:t>R</a:t>
            </a:r>
            <a:endParaRPr lang="en-US" sz="1200" b="1" dirty="0">
              <a:solidFill>
                <a:srgbClr val="000000"/>
              </a:solidFill>
              <a:latin typeface="Arial" charset="0"/>
              <a:cs typeface="Arial" pitchFamily="34" charset="0"/>
            </a:endParaRPr>
          </a:p>
        </p:txBody>
      </p:sp>
      <p:sp>
        <p:nvSpPr>
          <p:cNvPr id="11" name="Rectangle 11"/>
          <p:cNvSpPr>
            <a:spLocks noChangeArrowheads="1"/>
          </p:cNvSpPr>
          <p:nvPr/>
        </p:nvSpPr>
        <p:spPr bwMode="auto">
          <a:xfrm>
            <a:off x="371475" y="5459413"/>
            <a:ext cx="6486525" cy="50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spAutoFit/>
          </a:bodyPr>
          <a:lstStyle/>
          <a:p>
            <a:pPr defTabSz="457200"/>
            <a:r>
              <a:rPr lang="en-GB" sz="1100" b="1" dirty="0">
                <a:solidFill>
                  <a:srgbClr val="FFFFFF"/>
                </a:solidFill>
                <a:latin typeface="Arial" charset="0"/>
                <a:cs typeface="Arial" pitchFamily="34" charset="0"/>
              </a:rPr>
              <a:t>*IHC 3+ or FISH+</a:t>
            </a:r>
            <a:br>
              <a:rPr lang="en-GB" sz="1100" b="1" dirty="0">
                <a:solidFill>
                  <a:srgbClr val="FFFFFF"/>
                </a:solidFill>
                <a:latin typeface="Arial" charset="0"/>
                <a:cs typeface="Arial" pitchFamily="34" charset="0"/>
              </a:rPr>
            </a:br>
            <a:r>
              <a:rPr lang="en-GB" sz="1100" b="1" dirty="0">
                <a:solidFill>
                  <a:srgbClr val="FFFFFF"/>
                </a:solidFill>
                <a:latin typeface="Arial" charset="0"/>
                <a:cs typeface="Arial" pitchFamily="34" charset="0"/>
              </a:rPr>
              <a:t>5-FU=5-fluorouracil; GEJ=gastroesophageal junction; R=randomization; </a:t>
            </a:r>
          </a:p>
          <a:p>
            <a:pPr defTabSz="457200"/>
            <a:r>
              <a:rPr lang="en-GB" sz="1100" b="1" dirty="0">
                <a:solidFill>
                  <a:srgbClr val="FFFFFF"/>
                </a:solidFill>
                <a:latin typeface="Arial" charset="0"/>
                <a:cs typeface="Arial" pitchFamily="34" charset="0"/>
              </a:rPr>
              <a:t>ECOG PS =Eastern Cooperative Oncology Group performance score. </a:t>
            </a:r>
            <a:endParaRPr lang="en-US" sz="1100" b="1" dirty="0">
              <a:solidFill>
                <a:srgbClr val="FFFFFF"/>
              </a:solidFill>
              <a:latin typeface="Arial" charset="0"/>
              <a:cs typeface="Arial" pitchFamily="34" charset="0"/>
            </a:endParaRPr>
          </a:p>
        </p:txBody>
      </p:sp>
      <p:sp>
        <p:nvSpPr>
          <p:cNvPr id="12" name="AutoShape 6"/>
          <p:cNvSpPr>
            <a:spLocks noChangeArrowheads="1"/>
          </p:cNvSpPr>
          <p:nvPr/>
        </p:nvSpPr>
        <p:spPr bwMode="auto">
          <a:xfrm>
            <a:off x="5956300" y="2887827"/>
            <a:ext cx="3111500" cy="817245"/>
          </a:xfrm>
          <a:prstGeom prst="roundRect">
            <a:avLst>
              <a:gd name="adj" fmla="val 16667"/>
            </a:avLst>
          </a:prstGeom>
          <a:noFill/>
          <a:ln w="38100">
            <a:solidFill>
              <a:srgbClr val="FF8000"/>
            </a:solidFill>
            <a:round/>
            <a:headEnd/>
            <a:tailEnd/>
          </a:ln>
          <a:extLst>
            <a:ext uri="{909E8E84-426E-40dd-AFC4-6F175D3DCCD1}">
              <a14:hiddenFill xmlns:a14="http://schemas.microsoft.com/office/drawing/2010/main">
                <a:solidFill>
                  <a:srgbClr val="FFFFFF"/>
                </a:solidFill>
              </a14:hiddenFill>
            </a:ext>
          </a:extLst>
        </p:spPr>
        <p:txBody>
          <a:bodyPr lIns="0" tIns="0" rIns="0" bIns="0" anchor="ctr">
            <a:spAutoFit/>
          </a:bodyPr>
          <a:lstStyle/>
          <a:p>
            <a:pPr algn="ctr" defTabSz="457200">
              <a:spcBef>
                <a:spcPts val="600"/>
              </a:spcBef>
            </a:pPr>
            <a:r>
              <a:rPr lang="en-GB" sz="1600" b="1" dirty="0">
                <a:solidFill>
                  <a:srgbClr val="FFFFFF"/>
                </a:solidFill>
                <a:latin typeface="Arial" charset="0"/>
                <a:cs typeface="Arial" pitchFamily="34" charset="0"/>
              </a:rPr>
              <a:t>Capecitabine or iv 5-FU</a:t>
            </a:r>
            <a:r>
              <a:rPr lang="en-GB" sz="1600" b="1" baseline="30000" dirty="0">
                <a:solidFill>
                  <a:srgbClr val="FFFFFF"/>
                </a:solidFill>
                <a:latin typeface="Arial" charset="0"/>
                <a:cs typeface="Arial" pitchFamily="34" charset="0"/>
              </a:rPr>
              <a:t>2†</a:t>
            </a:r>
            <a:r>
              <a:rPr lang="en-GB" sz="1600" b="1" dirty="0">
                <a:solidFill>
                  <a:srgbClr val="FFFFFF"/>
                </a:solidFill>
                <a:latin typeface="Arial" charset="0"/>
                <a:cs typeface="Arial" pitchFamily="34" charset="0"/>
              </a:rPr>
              <a:t> </a:t>
            </a:r>
            <a:br>
              <a:rPr lang="en-GB" sz="1600" b="1" dirty="0">
                <a:solidFill>
                  <a:srgbClr val="FFFFFF"/>
                </a:solidFill>
                <a:latin typeface="Arial" charset="0"/>
                <a:cs typeface="Arial" pitchFamily="34" charset="0"/>
              </a:rPr>
            </a:br>
            <a:r>
              <a:rPr lang="en-GB" sz="1600" b="1" dirty="0">
                <a:solidFill>
                  <a:srgbClr val="FFFFFF"/>
                </a:solidFill>
                <a:latin typeface="Arial" charset="0"/>
                <a:cs typeface="Arial" pitchFamily="34" charset="0"/>
              </a:rPr>
              <a:t>+ cisplatin</a:t>
            </a:r>
            <a:r>
              <a:rPr lang="en-GB" sz="1600" b="1" baseline="30000" dirty="0">
                <a:solidFill>
                  <a:srgbClr val="FFFFFF"/>
                </a:solidFill>
                <a:latin typeface="Arial" charset="0"/>
                <a:cs typeface="Arial" pitchFamily="34" charset="0"/>
              </a:rPr>
              <a:t>3</a:t>
            </a:r>
            <a:r>
              <a:rPr lang="en-GB" sz="1600" b="1" dirty="0">
                <a:solidFill>
                  <a:srgbClr val="FFFFFF"/>
                </a:solidFill>
                <a:latin typeface="Arial" charset="0"/>
                <a:cs typeface="Arial" pitchFamily="34" charset="0"/>
              </a:rPr>
              <a:t> </a:t>
            </a:r>
            <a:r>
              <a:rPr lang="en-GB" sz="1600" b="1" dirty="0" smtClean="0">
                <a:solidFill>
                  <a:srgbClr val="FFFFFF"/>
                </a:solidFill>
                <a:latin typeface="Arial" charset="0"/>
                <a:cs typeface="Arial" pitchFamily="34" charset="0"/>
              </a:rPr>
              <a:t>+</a:t>
            </a:r>
            <a:r>
              <a:rPr lang="en-GB" sz="1600" b="1" dirty="0">
                <a:solidFill>
                  <a:srgbClr val="FFFFFF"/>
                </a:solidFill>
                <a:latin typeface="Arial" charset="0"/>
                <a:cs typeface="Arial" pitchFamily="34" charset="0"/>
              </a:rPr>
              <a:t> </a:t>
            </a:r>
            <a:r>
              <a:rPr lang="en-US" sz="1600" b="1" dirty="0" smtClean="0">
                <a:latin typeface="Arial"/>
                <a:cs typeface="Arial"/>
              </a:rPr>
              <a:t>trastuzumab</a:t>
            </a:r>
            <a:r>
              <a:rPr lang="en-US" sz="1600" b="1" baseline="30000" dirty="0" smtClean="0">
                <a:latin typeface="Arial"/>
                <a:cs typeface="Arial"/>
              </a:rPr>
              <a:t>4</a:t>
            </a:r>
            <a:r>
              <a:rPr lang="en-GB" sz="1600" b="1" dirty="0" smtClean="0">
                <a:solidFill>
                  <a:srgbClr val="FFFFFF"/>
                </a:solidFill>
                <a:latin typeface="Arial"/>
                <a:cs typeface="Arial"/>
              </a:rPr>
              <a:t> </a:t>
            </a:r>
            <a:r>
              <a:rPr lang="en-GB" sz="1600" b="1" dirty="0" smtClean="0">
                <a:solidFill>
                  <a:srgbClr val="FFFFFF"/>
                </a:solidFill>
                <a:latin typeface="Arial" charset="0"/>
                <a:cs typeface="Arial" pitchFamily="34" charset="0"/>
              </a:rPr>
              <a:t>       (n=294</a:t>
            </a:r>
            <a:r>
              <a:rPr lang="en-GB" sz="1600" b="1" dirty="0">
                <a:solidFill>
                  <a:srgbClr val="FFFFFF"/>
                </a:solidFill>
                <a:latin typeface="Arial" charset="0"/>
                <a:cs typeface="Arial" pitchFamily="34" charset="0"/>
              </a:rPr>
              <a:t>)</a:t>
            </a:r>
            <a:endParaRPr lang="en-US" sz="1600" b="1" dirty="0">
              <a:solidFill>
                <a:srgbClr val="FFFFFF"/>
              </a:solidFill>
              <a:latin typeface="Arial" charset="0"/>
              <a:cs typeface="Arial" pitchFamily="34" charset="0"/>
            </a:endParaRPr>
          </a:p>
        </p:txBody>
      </p:sp>
      <p:cxnSp>
        <p:nvCxnSpPr>
          <p:cNvPr id="13" name="Shape 15"/>
          <p:cNvCxnSpPr>
            <a:cxnSpLocks noChangeShapeType="1"/>
            <a:stCxn id="9" idx="1"/>
            <a:endCxn id="12" idx="1"/>
          </p:cNvCxnSpPr>
          <p:nvPr/>
        </p:nvCxnSpPr>
        <p:spPr bwMode="auto">
          <a:xfrm rot="10800000" flipH="1" flipV="1">
            <a:off x="5945188" y="2111728"/>
            <a:ext cx="11112" cy="1184721"/>
          </a:xfrm>
          <a:prstGeom prst="bentConnector3">
            <a:avLst>
              <a:gd name="adj1" fmla="val -2057235"/>
            </a:avLst>
          </a:prstGeom>
          <a:noFill/>
          <a:ln w="38100">
            <a:solidFill>
              <a:schemeClr val="tx1"/>
            </a:solidFill>
            <a:round/>
            <a:headEnd type="triangle" w="med" len="med"/>
            <a:tailEnd type="triangle" w="med" len="med"/>
          </a:ln>
          <a:extLst>
            <a:ext uri="{909E8E84-426E-40dd-AFC4-6F175D3DCCD1}">
              <a14:hiddenFill xmlns:a14="http://schemas.microsoft.com/office/drawing/2010/main">
                <a:noFill/>
              </a14:hiddenFill>
            </a:ext>
          </a:extLst>
        </p:spPr>
      </p:cxnSp>
      <p:sp>
        <p:nvSpPr>
          <p:cNvPr id="14" name="Line 13"/>
          <p:cNvSpPr>
            <a:spLocks noChangeShapeType="1"/>
          </p:cNvSpPr>
          <p:nvPr/>
        </p:nvSpPr>
        <p:spPr bwMode="auto">
          <a:xfrm flipV="1">
            <a:off x="5529263" y="2752725"/>
            <a:ext cx="179387" cy="0"/>
          </a:xfrm>
          <a:prstGeom prst="line">
            <a:avLst/>
          </a:prstGeom>
          <a:noFill/>
          <a:ln w="38100">
            <a:solidFill>
              <a:srgbClr val="FF3399"/>
            </a:solidFill>
            <a:round/>
            <a:headEnd/>
            <a:tailEnd/>
          </a:ln>
          <a:extLst>
            <a:ext uri="{909E8E84-426E-40dd-AFC4-6F175D3DCCD1}">
              <a14:hiddenFill xmlns:a14="http://schemas.microsoft.com/office/drawing/2010/main">
                <a:noFill/>
              </a14:hiddenFill>
            </a:ext>
          </a:extLst>
        </p:spPr>
        <p:txBody>
          <a:bodyPr lIns="0" tIns="0" rIns="0" bIns="0" anchor="b">
            <a:spAutoFit/>
          </a:bodyPr>
          <a:lstStyle/>
          <a:p>
            <a:pPr defTabSz="457200"/>
            <a:endParaRPr lang="en-US" sz="2000" dirty="0">
              <a:solidFill>
                <a:srgbClr val="FFFFFF"/>
              </a:solidFill>
              <a:latin typeface="Arial" charset="0"/>
            </a:endParaRPr>
          </a:p>
        </p:txBody>
      </p:sp>
      <p:sp>
        <p:nvSpPr>
          <p:cNvPr id="15" name="AutoShape 27"/>
          <p:cNvSpPr>
            <a:spLocks noChangeArrowheads="1"/>
          </p:cNvSpPr>
          <p:nvPr/>
        </p:nvSpPr>
        <p:spPr bwMode="auto">
          <a:xfrm>
            <a:off x="76200" y="2152650"/>
            <a:ext cx="2438400" cy="1152525"/>
          </a:xfrm>
          <a:prstGeom prst="roundRect">
            <a:avLst>
              <a:gd name="adj" fmla="val 14134"/>
            </a:avLst>
          </a:prstGeom>
          <a:noFill/>
          <a:ln w="38100">
            <a:solidFill>
              <a:schemeClr val="accent6"/>
            </a:solidFill>
            <a:round/>
            <a:headEnd/>
            <a:tailEnd/>
          </a:ln>
        </p:spPr>
        <p:txBody>
          <a:bodyPr lIns="0" tIns="0" rIns="0" bIns="0" anchor="ctr"/>
          <a:lstStyle/>
          <a:p>
            <a:pPr algn="ctr" defTabSz="457200"/>
            <a:r>
              <a:rPr lang="en-GB" sz="1600" b="1" dirty="0">
                <a:solidFill>
                  <a:srgbClr val="FFFFFF"/>
                </a:solidFill>
                <a:latin typeface="Arial" charset="0"/>
                <a:cs typeface="Arial" pitchFamily="34" charset="0"/>
              </a:rPr>
              <a:t>3807 patients screened</a:t>
            </a:r>
            <a:endParaRPr lang="en-GB" sz="1600" b="1" baseline="30000" dirty="0">
              <a:solidFill>
                <a:srgbClr val="FFFFFF"/>
              </a:solidFill>
              <a:latin typeface="Arial" charset="0"/>
              <a:cs typeface="Arial" pitchFamily="34" charset="0"/>
            </a:endParaRPr>
          </a:p>
          <a:p>
            <a:pPr algn="ctr" defTabSz="457200"/>
            <a:r>
              <a:rPr lang="en-GB" sz="1600" b="1" dirty="0">
                <a:solidFill>
                  <a:srgbClr val="FFFFFF"/>
                </a:solidFill>
                <a:latin typeface="Arial" charset="0"/>
                <a:cs typeface="Arial" pitchFamily="34" charset="0"/>
              </a:rPr>
              <a:t>810 HER2-positive (22.1%)</a:t>
            </a:r>
          </a:p>
        </p:txBody>
      </p:sp>
      <p:sp>
        <p:nvSpPr>
          <p:cNvPr id="16" name="Text Box 12"/>
          <p:cNvSpPr txBox="1">
            <a:spLocks noChangeArrowheads="1"/>
          </p:cNvSpPr>
          <p:nvPr/>
        </p:nvSpPr>
        <p:spPr bwMode="auto">
          <a:xfrm>
            <a:off x="423863" y="6537781"/>
            <a:ext cx="4224337"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b">
            <a:spAutoFit/>
          </a:bodyPr>
          <a:lstStyle>
            <a:lvl1pPr eaLnBrk="0" hangingPunct="0">
              <a:defRPr sz="2400">
                <a:solidFill>
                  <a:schemeClr val="tx1"/>
                </a:solidFill>
                <a:latin typeface="Arial" pitchFamily="34" charset="0"/>
                <a:ea typeface="ＭＳ Ｐゴシック" pitchFamily="34" charset="-128"/>
              </a:defRPr>
            </a:lvl1pPr>
            <a:lvl2pPr marL="37931725" indent="-37474525" eaLnBrk="0" hangingPunct="0">
              <a:defRPr sz="2400">
                <a:solidFill>
                  <a:schemeClr val="tx1"/>
                </a:solidFill>
                <a:latin typeface="Arial" pitchFamily="34" charset="0"/>
                <a:ea typeface="ＭＳ Ｐゴシック" pitchFamily="34" charset="-128"/>
              </a:defRPr>
            </a:lvl2pPr>
            <a:lvl3pPr eaLnBrk="0" hangingPunct="0">
              <a:defRPr sz="2400">
                <a:solidFill>
                  <a:schemeClr val="tx1"/>
                </a:solidFill>
                <a:latin typeface="Arial" pitchFamily="34" charset="0"/>
                <a:ea typeface="ＭＳ Ｐゴシック" pitchFamily="34" charset="-128"/>
              </a:defRPr>
            </a:lvl3pPr>
            <a:lvl4pPr eaLnBrk="0" hangingPunct="0">
              <a:defRPr sz="2400">
                <a:solidFill>
                  <a:schemeClr val="tx1"/>
                </a:solidFill>
                <a:latin typeface="Arial" pitchFamily="34" charset="0"/>
                <a:ea typeface="ＭＳ Ｐゴシック" pitchFamily="34" charset="-128"/>
              </a:defRPr>
            </a:lvl4pPr>
            <a:lvl5pPr eaLnBrk="0" hangingPunct="0">
              <a:defRPr sz="2400">
                <a:solidFill>
                  <a:schemeClr val="tx1"/>
                </a:solidFill>
                <a:latin typeface="Arial" pitchFamily="34" charset="0"/>
                <a:ea typeface="ＭＳ Ｐゴシック" pitchFamily="34" charset="-128"/>
              </a:defRPr>
            </a:lvl5pPr>
            <a:lvl6pPr marL="4572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9144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1371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18288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defTabSz="457200" eaLnBrk="1" hangingPunct="1"/>
            <a:r>
              <a:rPr lang="en-GB" sz="1400" b="1" dirty="0">
                <a:solidFill>
                  <a:srgbClr val="FFFFFF"/>
                </a:solidFill>
                <a:cs typeface="Arial" pitchFamily="34" charset="0"/>
              </a:rPr>
              <a:t>Bang YJ</a:t>
            </a:r>
            <a:r>
              <a:rPr lang="en-US" sz="1400" b="1" dirty="0">
                <a:solidFill>
                  <a:srgbClr val="FFFFFF"/>
                </a:solidFill>
              </a:rPr>
              <a:t>, et al. </a:t>
            </a:r>
            <a:r>
              <a:rPr lang="en-GB" sz="1400" b="1" i="1" dirty="0" smtClean="0">
                <a:solidFill>
                  <a:srgbClr val="FFFFFF"/>
                </a:solidFill>
                <a:cs typeface="Arial" pitchFamily="34" charset="0"/>
              </a:rPr>
              <a:t>Lancet. </a:t>
            </a:r>
            <a:r>
              <a:rPr lang="en-GB" sz="1400" b="1" dirty="0" smtClean="0">
                <a:solidFill>
                  <a:srgbClr val="FFFFFF"/>
                </a:solidFill>
                <a:cs typeface="Arial" pitchFamily="34" charset="0"/>
              </a:rPr>
              <a:t>2010;376:687-697</a:t>
            </a:r>
            <a:r>
              <a:rPr lang="en-GB" sz="1400" b="1" dirty="0">
                <a:solidFill>
                  <a:srgbClr val="FFFFFF"/>
                </a:solidFill>
                <a:cs typeface="Arial" pitchFamily="34" charset="0"/>
              </a:rPr>
              <a:t>.</a:t>
            </a:r>
          </a:p>
        </p:txBody>
      </p:sp>
      <p:cxnSp>
        <p:nvCxnSpPr>
          <p:cNvPr id="17" name="Straight Arrow Connector 21"/>
          <p:cNvCxnSpPr>
            <a:cxnSpLocks noChangeShapeType="1"/>
            <a:stCxn id="15" idx="3"/>
            <a:endCxn id="8" idx="1"/>
          </p:cNvCxnSpPr>
          <p:nvPr/>
        </p:nvCxnSpPr>
        <p:spPr bwMode="auto">
          <a:xfrm>
            <a:off x="2514600" y="2728913"/>
            <a:ext cx="325438" cy="2381"/>
          </a:xfrm>
          <a:prstGeom prst="straightConnector1">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cxnSp>
      <p:sp>
        <p:nvSpPr>
          <p:cNvPr id="18" name="TextBox 23"/>
          <p:cNvSpPr txBox="1">
            <a:spLocks noChangeArrowheads="1"/>
          </p:cNvSpPr>
          <p:nvPr/>
        </p:nvSpPr>
        <p:spPr bwMode="auto">
          <a:xfrm>
            <a:off x="152400" y="3448050"/>
            <a:ext cx="4091184" cy="17055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marL="233363" indent="-233363" eaLnBrk="0" hangingPunct="0">
              <a:defRPr sz="2400">
                <a:solidFill>
                  <a:schemeClr val="tx1"/>
                </a:solidFill>
                <a:latin typeface="Arial" pitchFamily="34" charset="0"/>
                <a:ea typeface="ＭＳ Ｐゴシック" pitchFamily="34" charset="-128"/>
              </a:defRPr>
            </a:lvl1pPr>
            <a:lvl2pPr indent="-233363" eaLnBrk="0" hangingPunct="0">
              <a:defRPr sz="2400">
                <a:solidFill>
                  <a:schemeClr val="tx1"/>
                </a:solidFill>
                <a:latin typeface="Arial" pitchFamily="34" charset="0"/>
                <a:ea typeface="ＭＳ Ｐゴシック" pitchFamily="34" charset="-128"/>
              </a:defRPr>
            </a:lvl2pPr>
            <a:lvl3pPr eaLnBrk="0" hangingPunct="0">
              <a:defRPr sz="2400">
                <a:solidFill>
                  <a:schemeClr val="tx1"/>
                </a:solidFill>
                <a:latin typeface="Arial" pitchFamily="34" charset="0"/>
                <a:ea typeface="ＭＳ Ｐゴシック" pitchFamily="34" charset="-128"/>
              </a:defRPr>
            </a:lvl3pPr>
            <a:lvl4pPr eaLnBrk="0" hangingPunct="0">
              <a:defRPr sz="2400">
                <a:solidFill>
                  <a:schemeClr val="tx1"/>
                </a:solidFill>
                <a:latin typeface="Arial" pitchFamily="34" charset="0"/>
                <a:ea typeface="ＭＳ Ｐゴシック" pitchFamily="34" charset="-128"/>
              </a:defRPr>
            </a:lvl4pPr>
            <a:lvl5pPr eaLnBrk="0" hangingPunct="0">
              <a:defRPr sz="2400">
                <a:solidFill>
                  <a:schemeClr val="tx1"/>
                </a:solidFill>
                <a:latin typeface="Arial" pitchFamily="34" charset="0"/>
                <a:ea typeface="ＭＳ Ｐゴシック" pitchFamily="34" charset="-128"/>
              </a:defRPr>
            </a:lvl5pPr>
            <a:lvl6pPr marL="4572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9144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1371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18288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defTabSz="457200" eaLnBrk="1" hangingPunct="1">
              <a:spcBef>
                <a:spcPts val="300"/>
              </a:spcBef>
              <a:spcAft>
                <a:spcPts val="200"/>
              </a:spcAft>
              <a:buClr>
                <a:srgbClr val="FFFFFF"/>
              </a:buClr>
              <a:buFont typeface="Arial" pitchFamily="34" charset="0"/>
              <a:buChar char="•"/>
            </a:pPr>
            <a:r>
              <a:rPr lang="en-GB" sz="1400" b="1" dirty="0">
                <a:solidFill>
                  <a:srgbClr val="FFFFFF"/>
                </a:solidFill>
                <a:cs typeface="Arial" pitchFamily="34" charset="0"/>
              </a:rPr>
              <a:t>Stratification factors</a:t>
            </a:r>
          </a:p>
          <a:p>
            <a:pPr lvl="1" defTabSz="457200" eaLnBrk="1" hangingPunct="1">
              <a:spcBef>
                <a:spcPts val="300"/>
              </a:spcBef>
              <a:spcAft>
                <a:spcPts val="200"/>
              </a:spcAft>
              <a:buClr>
                <a:srgbClr val="FFFFFF"/>
              </a:buClr>
              <a:buFont typeface="Arial" pitchFamily="34" charset="0"/>
              <a:buChar char="•"/>
            </a:pPr>
            <a:r>
              <a:rPr lang="en-GB" sz="1400" b="1" dirty="0" smtClean="0">
                <a:solidFill>
                  <a:srgbClr val="FFFFFF"/>
                </a:solidFill>
                <a:cs typeface="Arial" pitchFamily="34" charset="0"/>
              </a:rPr>
              <a:t>Locally advanced </a:t>
            </a:r>
            <a:r>
              <a:rPr lang="en-GB" sz="1400" b="1" dirty="0">
                <a:solidFill>
                  <a:srgbClr val="FFFFFF"/>
                </a:solidFill>
                <a:cs typeface="Arial" pitchFamily="34" charset="0"/>
              </a:rPr>
              <a:t>vs. metastatic disease</a:t>
            </a:r>
          </a:p>
          <a:p>
            <a:pPr lvl="1" defTabSz="457200" eaLnBrk="1" hangingPunct="1">
              <a:spcBef>
                <a:spcPts val="300"/>
              </a:spcBef>
              <a:spcAft>
                <a:spcPts val="200"/>
              </a:spcAft>
              <a:buClr>
                <a:srgbClr val="FFFFFF"/>
              </a:buClr>
              <a:buFont typeface="Arial" pitchFamily="34" charset="0"/>
              <a:buChar char="•"/>
            </a:pPr>
            <a:r>
              <a:rPr lang="en-GB" sz="1400" b="1" dirty="0">
                <a:solidFill>
                  <a:srgbClr val="FFFFFF"/>
                </a:solidFill>
                <a:cs typeface="Arial" pitchFamily="34" charset="0"/>
              </a:rPr>
              <a:t>GC vs. GEJ</a:t>
            </a:r>
          </a:p>
          <a:p>
            <a:pPr lvl="1" defTabSz="457200" eaLnBrk="1" hangingPunct="1">
              <a:spcBef>
                <a:spcPts val="300"/>
              </a:spcBef>
              <a:spcAft>
                <a:spcPts val="200"/>
              </a:spcAft>
              <a:buClr>
                <a:srgbClr val="FFFFFF"/>
              </a:buClr>
              <a:buFont typeface="Arial" pitchFamily="34" charset="0"/>
              <a:buChar char="•"/>
            </a:pPr>
            <a:r>
              <a:rPr lang="en-GB" sz="1400" b="1" dirty="0">
                <a:solidFill>
                  <a:srgbClr val="FFFFFF"/>
                </a:solidFill>
                <a:cs typeface="Arial" pitchFamily="34" charset="0"/>
              </a:rPr>
              <a:t>Measurable vs. non-</a:t>
            </a:r>
            <a:r>
              <a:rPr lang="en-GB" sz="1400" b="1" dirty="0" smtClean="0">
                <a:solidFill>
                  <a:srgbClr val="FFFFFF"/>
                </a:solidFill>
                <a:cs typeface="Arial" pitchFamily="34" charset="0"/>
              </a:rPr>
              <a:t>measurable</a:t>
            </a:r>
            <a:endParaRPr lang="en-GB" sz="1400" b="1" dirty="0">
              <a:solidFill>
                <a:srgbClr val="FFFFFF"/>
              </a:solidFill>
              <a:cs typeface="Arial" pitchFamily="34" charset="0"/>
            </a:endParaRPr>
          </a:p>
          <a:p>
            <a:pPr lvl="1" defTabSz="457200" eaLnBrk="1" hangingPunct="1">
              <a:spcBef>
                <a:spcPts val="300"/>
              </a:spcBef>
              <a:spcAft>
                <a:spcPts val="200"/>
              </a:spcAft>
              <a:buClr>
                <a:srgbClr val="FFFFFF"/>
              </a:buClr>
              <a:buFont typeface="Arial" pitchFamily="34" charset="0"/>
              <a:buChar char="•"/>
            </a:pPr>
            <a:r>
              <a:rPr lang="en-GB" sz="1400" b="1" dirty="0">
                <a:solidFill>
                  <a:srgbClr val="FFFFFF"/>
                </a:solidFill>
                <a:cs typeface="Arial" pitchFamily="34" charset="0"/>
              </a:rPr>
              <a:t>ECOG PS 0-1 vs. 2</a:t>
            </a:r>
          </a:p>
          <a:p>
            <a:pPr lvl="1" defTabSz="457200" eaLnBrk="1" hangingPunct="1">
              <a:spcBef>
                <a:spcPts val="300"/>
              </a:spcBef>
              <a:spcAft>
                <a:spcPts val="200"/>
              </a:spcAft>
              <a:buClr>
                <a:srgbClr val="FFFFFF"/>
              </a:buClr>
              <a:buFont typeface="Arial" pitchFamily="34" charset="0"/>
              <a:buChar char="•"/>
            </a:pPr>
            <a:r>
              <a:rPr lang="en-GB" sz="1400" b="1" dirty="0">
                <a:solidFill>
                  <a:srgbClr val="FFFFFF"/>
                </a:solidFill>
                <a:cs typeface="Arial" pitchFamily="34" charset="0"/>
              </a:rPr>
              <a:t>Capecitabine vs. 5-FU</a:t>
            </a:r>
          </a:p>
        </p:txBody>
      </p:sp>
      <p:sp>
        <p:nvSpPr>
          <p:cNvPr id="19" name="TextBox 14"/>
          <p:cNvSpPr txBox="1">
            <a:spLocks noChangeArrowheads="1"/>
          </p:cNvSpPr>
          <p:nvPr/>
        </p:nvSpPr>
        <p:spPr bwMode="auto">
          <a:xfrm>
            <a:off x="5956300" y="3798338"/>
            <a:ext cx="2892425" cy="24314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pitchFamily="34" charset="0"/>
                <a:ea typeface="ＭＳ Ｐゴシック" pitchFamily="34" charset="-128"/>
              </a:defRPr>
            </a:lvl1pPr>
            <a:lvl2pPr eaLnBrk="0" hangingPunct="0">
              <a:defRPr sz="2400">
                <a:solidFill>
                  <a:schemeClr val="tx1"/>
                </a:solidFill>
                <a:latin typeface="Arial" pitchFamily="34" charset="0"/>
                <a:ea typeface="ＭＳ Ｐゴシック" pitchFamily="34" charset="-128"/>
              </a:defRPr>
            </a:lvl2pPr>
            <a:lvl3pPr eaLnBrk="0" hangingPunct="0">
              <a:defRPr sz="2400">
                <a:solidFill>
                  <a:schemeClr val="tx1"/>
                </a:solidFill>
                <a:latin typeface="Arial" pitchFamily="34" charset="0"/>
                <a:ea typeface="ＭＳ Ｐゴシック" pitchFamily="34" charset="-128"/>
              </a:defRPr>
            </a:lvl3pPr>
            <a:lvl4pPr eaLnBrk="0" hangingPunct="0">
              <a:defRPr sz="2400">
                <a:solidFill>
                  <a:schemeClr val="tx1"/>
                </a:solidFill>
                <a:latin typeface="Arial" pitchFamily="34" charset="0"/>
                <a:ea typeface="ＭＳ Ｐゴシック" pitchFamily="34" charset="-128"/>
              </a:defRPr>
            </a:lvl4pPr>
            <a:lvl5pPr eaLnBrk="0" hangingPunct="0">
              <a:defRPr sz="2400">
                <a:solidFill>
                  <a:schemeClr val="tx1"/>
                </a:solidFill>
                <a:latin typeface="Arial" pitchFamily="34" charset="0"/>
                <a:ea typeface="ＭＳ Ｐゴシック" pitchFamily="34" charset="-128"/>
              </a:defRPr>
            </a:lvl5pPr>
            <a:lvl6pPr marL="4572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9144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1371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18288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marL="0" lvl="1" defTabSz="457200" eaLnBrk="1" hangingPunct="1"/>
            <a:r>
              <a:rPr lang="en-GB" sz="1200" b="1" baseline="30000" dirty="0">
                <a:solidFill>
                  <a:srgbClr val="FFFFFF"/>
                </a:solidFill>
                <a:cs typeface="Arial" pitchFamily="34" charset="0"/>
              </a:rPr>
              <a:t>†</a:t>
            </a:r>
            <a:r>
              <a:rPr lang="en-GB" sz="1200" b="1" dirty="0">
                <a:solidFill>
                  <a:srgbClr val="FFFFFF"/>
                </a:solidFill>
                <a:cs typeface="Arial" pitchFamily="34" charset="0"/>
              </a:rPr>
              <a:t>Chosen at investigator’s discretion</a:t>
            </a:r>
            <a:endParaRPr lang="en-US" sz="1200" baseline="30000" dirty="0">
              <a:solidFill>
                <a:srgbClr val="FFFFFF"/>
              </a:solidFill>
            </a:endParaRPr>
          </a:p>
          <a:p>
            <a:pPr marL="0" lvl="1" defTabSz="457200" eaLnBrk="1" hangingPunct="1"/>
            <a:r>
              <a:rPr lang="en-US" sz="1200" baseline="30000" dirty="0">
                <a:solidFill>
                  <a:srgbClr val="FFFFFF"/>
                </a:solidFill>
              </a:rPr>
              <a:t>1 </a:t>
            </a:r>
            <a:r>
              <a:rPr lang="pl-PL" sz="1200" b="1" dirty="0">
                <a:solidFill>
                  <a:srgbClr val="FFFFFF"/>
                </a:solidFill>
              </a:rPr>
              <a:t>1000 mg/m</a:t>
            </a:r>
            <a:r>
              <a:rPr lang="pl-PL" sz="1200" b="1" baseline="30000" dirty="0">
                <a:solidFill>
                  <a:srgbClr val="FFFFFF"/>
                </a:solidFill>
              </a:rPr>
              <a:t>2</a:t>
            </a:r>
            <a:r>
              <a:rPr lang="pl-PL" sz="1200" b="1" dirty="0">
                <a:solidFill>
                  <a:srgbClr val="FFFFFF"/>
                </a:solidFill>
              </a:rPr>
              <a:t> bid </a:t>
            </a:r>
            <a:r>
              <a:rPr lang="en-US" sz="1200" b="1" dirty="0">
                <a:solidFill>
                  <a:srgbClr val="FFFFFF"/>
                </a:solidFill>
              </a:rPr>
              <a:t>d</a:t>
            </a:r>
            <a:r>
              <a:rPr lang="pl-PL" sz="1200" b="1" dirty="0">
                <a:solidFill>
                  <a:srgbClr val="FFFFFF"/>
                </a:solidFill>
              </a:rPr>
              <a:t>1-14 q3w x </a:t>
            </a:r>
            <a:r>
              <a:rPr lang="en-US" sz="1200" b="1" dirty="0">
                <a:solidFill>
                  <a:srgbClr val="FFFFFF"/>
                </a:solidFill>
              </a:rPr>
              <a:t>6 cycles</a:t>
            </a:r>
          </a:p>
          <a:p>
            <a:pPr marL="0" lvl="1" defTabSz="457200" eaLnBrk="1" hangingPunct="1"/>
            <a:r>
              <a:rPr lang="en-US" sz="1200" b="1" baseline="30000" dirty="0">
                <a:solidFill>
                  <a:srgbClr val="FFFFFF"/>
                </a:solidFill>
              </a:rPr>
              <a:t>2 </a:t>
            </a:r>
            <a:r>
              <a:rPr lang="en-US" sz="1200" b="1" dirty="0">
                <a:solidFill>
                  <a:srgbClr val="FFFFFF"/>
                </a:solidFill>
              </a:rPr>
              <a:t>800 mg/m</a:t>
            </a:r>
            <a:r>
              <a:rPr lang="en-US" sz="1200" b="1" baseline="30000" dirty="0">
                <a:solidFill>
                  <a:srgbClr val="FFFFFF"/>
                </a:solidFill>
              </a:rPr>
              <a:t>2</a:t>
            </a:r>
            <a:r>
              <a:rPr lang="en-US" sz="1200" b="1" dirty="0">
                <a:solidFill>
                  <a:srgbClr val="FFFFFF"/>
                </a:solidFill>
              </a:rPr>
              <a:t>/day continuous iv infusion d1-5 q3w x 6 cycles</a:t>
            </a:r>
          </a:p>
          <a:p>
            <a:pPr marL="0" lvl="1" defTabSz="457200" eaLnBrk="1" hangingPunct="1"/>
            <a:r>
              <a:rPr lang="en-US" sz="1200" b="1" baseline="30000" dirty="0">
                <a:solidFill>
                  <a:srgbClr val="FFFFFF"/>
                </a:solidFill>
              </a:rPr>
              <a:t>3 </a:t>
            </a:r>
            <a:r>
              <a:rPr lang="pl-PL" sz="1200" b="1" dirty="0">
                <a:solidFill>
                  <a:srgbClr val="FFFFFF"/>
                </a:solidFill>
              </a:rPr>
              <a:t>80 mg/m</a:t>
            </a:r>
            <a:r>
              <a:rPr lang="pl-PL" sz="1200" b="1" baseline="30000" dirty="0">
                <a:solidFill>
                  <a:srgbClr val="FFFFFF"/>
                </a:solidFill>
              </a:rPr>
              <a:t>2</a:t>
            </a:r>
            <a:r>
              <a:rPr lang="pl-PL" sz="1200" b="1" dirty="0">
                <a:solidFill>
                  <a:srgbClr val="FFFFFF"/>
                </a:solidFill>
              </a:rPr>
              <a:t> </a:t>
            </a:r>
            <a:r>
              <a:rPr lang="pl-PL" sz="1200" b="1" dirty="0" smtClean="0">
                <a:solidFill>
                  <a:srgbClr val="FFFFFF"/>
                </a:solidFill>
              </a:rPr>
              <a:t>d1 q3w </a:t>
            </a:r>
            <a:r>
              <a:rPr lang="pl-PL" sz="1200" b="1" dirty="0">
                <a:solidFill>
                  <a:srgbClr val="FFFFFF"/>
                </a:solidFill>
              </a:rPr>
              <a:t>x 6</a:t>
            </a:r>
            <a:r>
              <a:rPr lang="en-US" sz="1200" b="1" dirty="0">
                <a:solidFill>
                  <a:srgbClr val="FFFFFF"/>
                </a:solidFill>
              </a:rPr>
              <a:t> cycles</a:t>
            </a:r>
          </a:p>
          <a:p>
            <a:pPr marL="0" lvl="1" defTabSz="457200" eaLnBrk="1" hangingPunct="1"/>
            <a:r>
              <a:rPr lang="en-US" sz="1200" b="1" baseline="30000" dirty="0">
                <a:solidFill>
                  <a:srgbClr val="FFFFFF"/>
                </a:solidFill>
              </a:rPr>
              <a:t>4 </a:t>
            </a:r>
            <a:r>
              <a:rPr lang="en-US" sz="1200" b="1" dirty="0">
                <a:solidFill>
                  <a:srgbClr val="FFFFFF"/>
                </a:solidFill>
              </a:rPr>
              <a:t>8 mg/kg loading dose </a:t>
            </a:r>
            <a:r>
              <a:rPr lang="en-US" sz="1200" b="1" dirty="0" smtClean="0">
                <a:solidFill>
                  <a:srgbClr val="FFFFFF"/>
                </a:solidFill>
              </a:rPr>
              <a:t>d1 followed </a:t>
            </a:r>
            <a:r>
              <a:rPr lang="en-US" sz="1200" b="1" dirty="0">
                <a:solidFill>
                  <a:srgbClr val="FFFFFF"/>
                </a:solidFill>
              </a:rPr>
              <a:t>by 6 mg/kg q3w until disease progression</a:t>
            </a:r>
          </a:p>
          <a:p>
            <a:pPr marL="0" lvl="1" defTabSz="457200" eaLnBrk="1" hangingPunct="1"/>
            <a:endParaRPr lang="en-US" sz="1200" b="1" baseline="30000" dirty="0">
              <a:solidFill>
                <a:srgbClr val="FFFFFF"/>
              </a:solidFill>
            </a:endParaRPr>
          </a:p>
          <a:p>
            <a:pPr marL="0" lvl="1" defTabSz="457200" eaLnBrk="1" hangingPunct="1"/>
            <a:endParaRPr lang="en-US" sz="1200" b="1" baseline="30000" dirty="0">
              <a:solidFill>
                <a:srgbClr val="FFFFFF"/>
              </a:solidFill>
            </a:endParaRPr>
          </a:p>
          <a:p>
            <a:pPr marL="0" lvl="1" defTabSz="457200" eaLnBrk="1" hangingPunct="1"/>
            <a:endParaRPr lang="en-US" sz="1200" b="1" baseline="30000" dirty="0">
              <a:solidFill>
                <a:srgbClr val="FFFFFF"/>
              </a:solidFill>
            </a:endParaRPr>
          </a:p>
          <a:p>
            <a:pPr marL="0" lvl="1" defTabSz="457200" eaLnBrk="1" hangingPunct="1"/>
            <a:endParaRPr lang="en-US" sz="1200" b="1" dirty="0">
              <a:solidFill>
                <a:srgbClr val="FFFFFF"/>
              </a:solidFill>
            </a:endParaRPr>
          </a:p>
          <a:p>
            <a:pPr defTabSz="457200" eaLnBrk="1" hangingPunct="1"/>
            <a:endParaRPr lang="en-US" sz="1200" baseline="30000" dirty="0">
              <a:solidFill>
                <a:srgbClr val="FFFFFF"/>
              </a:solidFill>
            </a:endParaRPr>
          </a:p>
        </p:txBody>
      </p:sp>
    </p:spTree>
    <p:extLst>
      <p:ext uri="{BB962C8B-B14F-4D97-AF65-F5344CB8AC3E}">
        <p14:creationId xmlns:p14="http://schemas.microsoft.com/office/powerpoint/2010/main" val="684802862"/>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pPr eaLnBrk="1" hangingPunct="1"/>
            <a:r>
              <a:rPr lang="en-US" dirty="0">
                <a:latin typeface="Arial" pitchFamily="34" charset="0"/>
                <a:ea typeface="ＭＳ Ｐゴシック" pitchFamily="34" charset="-128"/>
              </a:rPr>
              <a:t>ToGA Primary Endpoint: </a:t>
            </a:r>
            <a:br>
              <a:rPr lang="en-US" dirty="0">
                <a:latin typeface="Arial" pitchFamily="34" charset="0"/>
                <a:ea typeface="ＭＳ Ｐゴシック" pitchFamily="34" charset="-128"/>
              </a:rPr>
            </a:br>
            <a:r>
              <a:rPr lang="en-US" dirty="0">
                <a:latin typeface="Arial" pitchFamily="34" charset="0"/>
                <a:ea typeface="ＭＳ Ｐゴシック" pitchFamily="34" charset="-128"/>
              </a:rPr>
              <a:t>Overall Survival</a:t>
            </a:r>
            <a:endParaRPr lang="en-GB" b="1" dirty="0" smtClean="0">
              <a:latin typeface="Arial" pitchFamily="34" charset="0"/>
              <a:ea typeface="ＭＳ Ｐゴシック" pitchFamily="34" charset="-128"/>
            </a:endParaRPr>
          </a:p>
        </p:txBody>
      </p:sp>
      <p:sp>
        <p:nvSpPr>
          <p:cNvPr id="16" name="Text Box 12"/>
          <p:cNvSpPr txBox="1">
            <a:spLocks noChangeArrowheads="1"/>
          </p:cNvSpPr>
          <p:nvPr/>
        </p:nvSpPr>
        <p:spPr bwMode="auto">
          <a:xfrm>
            <a:off x="423863" y="6537781"/>
            <a:ext cx="3919537"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b">
            <a:spAutoFit/>
          </a:bodyPr>
          <a:lstStyle>
            <a:lvl1pPr eaLnBrk="0" hangingPunct="0">
              <a:defRPr sz="2400">
                <a:solidFill>
                  <a:schemeClr val="tx1"/>
                </a:solidFill>
                <a:latin typeface="Arial" pitchFamily="34" charset="0"/>
                <a:ea typeface="ＭＳ Ｐゴシック" pitchFamily="34" charset="-128"/>
              </a:defRPr>
            </a:lvl1pPr>
            <a:lvl2pPr marL="37931725" indent="-37474525" eaLnBrk="0" hangingPunct="0">
              <a:defRPr sz="2400">
                <a:solidFill>
                  <a:schemeClr val="tx1"/>
                </a:solidFill>
                <a:latin typeface="Arial" pitchFamily="34" charset="0"/>
                <a:ea typeface="ＭＳ Ｐゴシック" pitchFamily="34" charset="-128"/>
              </a:defRPr>
            </a:lvl2pPr>
            <a:lvl3pPr eaLnBrk="0" hangingPunct="0">
              <a:defRPr sz="2400">
                <a:solidFill>
                  <a:schemeClr val="tx1"/>
                </a:solidFill>
                <a:latin typeface="Arial" pitchFamily="34" charset="0"/>
                <a:ea typeface="ＭＳ Ｐゴシック" pitchFamily="34" charset="-128"/>
              </a:defRPr>
            </a:lvl3pPr>
            <a:lvl4pPr eaLnBrk="0" hangingPunct="0">
              <a:defRPr sz="2400">
                <a:solidFill>
                  <a:schemeClr val="tx1"/>
                </a:solidFill>
                <a:latin typeface="Arial" pitchFamily="34" charset="0"/>
                <a:ea typeface="ＭＳ Ｐゴシック" pitchFamily="34" charset="-128"/>
              </a:defRPr>
            </a:lvl4pPr>
            <a:lvl5pPr eaLnBrk="0" hangingPunct="0">
              <a:defRPr sz="2400">
                <a:solidFill>
                  <a:schemeClr val="tx1"/>
                </a:solidFill>
                <a:latin typeface="Arial" pitchFamily="34" charset="0"/>
                <a:ea typeface="ＭＳ Ｐゴシック" pitchFamily="34" charset="-128"/>
              </a:defRPr>
            </a:lvl5pPr>
            <a:lvl6pPr marL="4572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9144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1371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18288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defTabSz="457200" eaLnBrk="1" hangingPunct="1"/>
            <a:r>
              <a:rPr lang="en-GB" sz="1400" b="1" dirty="0">
                <a:solidFill>
                  <a:srgbClr val="FFFFFF"/>
                </a:solidFill>
                <a:cs typeface="Arial" pitchFamily="34" charset="0"/>
              </a:rPr>
              <a:t>Bang YJ</a:t>
            </a:r>
            <a:r>
              <a:rPr lang="en-US" sz="1400" b="1" dirty="0">
                <a:solidFill>
                  <a:srgbClr val="FFFFFF"/>
                </a:solidFill>
              </a:rPr>
              <a:t>, et al. </a:t>
            </a:r>
            <a:r>
              <a:rPr lang="en-GB" sz="1400" b="1" i="1" dirty="0" smtClean="0">
                <a:solidFill>
                  <a:srgbClr val="FFFFFF"/>
                </a:solidFill>
                <a:cs typeface="Arial" pitchFamily="34" charset="0"/>
              </a:rPr>
              <a:t>Lancet. </a:t>
            </a:r>
            <a:r>
              <a:rPr lang="en-GB" sz="1400" b="1" dirty="0" smtClean="0">
                <a:solidFill>
                  <a:srgbClr val="FFFFFF"/>
                </a:solidFill>
                <a:cs typeface="Arial" pitchFamily="34" charset="0"/>
              </a:rPr>
              <a:t>2010;376:687-697</a:t>
            </a:r>
            <a:r>
              <a:rPr lang="en-GB" sz="1400" b="1" dirty="0">
                <a:solidFill>
                  <a:srgbClr val="FFFFFF"/>
                </a:solidFill>
                <a:cs typeface="Arial" pitchFamily="34" charset="0"/>
              </a:rPr>
              <a:t>.</a:t>
            </a:r>
          </a:p>
        </p:txBody>
      </p:sp>
      <p:sp>
        <p:nvSpPr>
          <p:cNvPr id="20" name="Line 4"/>
          <p:cNvSpPr>
            <a:spLocks noChangeShapeType="1"/>
          </p:cNvSpPr>
          <p:nvPr/>
        </p:nvSpPr>
        <p:spPr bwMode="auto">
          <a:xfrm>
            <a:off x="3452813" y="1730513"/>
            <a:ext cx="1366837"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lIns="54000" tIns="46800" rIns="54000" bIns="46800" anchor="ctr"/>
          <a:lstStyle/>
          <a:p>
            <a:pPr defTabSz="457200"/>
            <a:endParaRPr lang="en-US" dirty="0">
              <a:solidFill>
                <a:prstClr val="black"/>
              </a:solidFill>
              <a:latin typeface="Arial" charset="0"/>
            </a:endParaRPr>
          </a:p>
        </p:txBody>
      </p:sp>
      <p:sp>
        <p:nvSpPr>
          <p:cNvPr id="22" name="Line 6"/>
          <p:cNvSpPr>
            <a:spLocks noChangeShapeType="1"/>
          </p:cNvSpPr>
          <p:nvPr/>
        </p:nvSpPr>
        <p:spPr bwMode="auto">
          <a:xfrm>
            <a:off x="3452813" y="1730513"/>
            <a:ext cx="0" cy="517525"/>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lIns="54000" tIns="46800" rIns="54000" bIns="46800" anchor="ctr"/>
          <a:lstStyle/>
          <a:p>
            <a:pPr defTabSz="457200"/>
            <a:endParaRPr lang="en-US" dirty="0">
              <a:solidFill>
                <a:prstClr val="black"/>
              </a:solidFill>
              <a:latin typeface="Arial" charset="0"/>
            </a:endParaRPr>
          </a:p>
        </p:txBody>
      </p:sp>
      <p:sp>
        <p:nvSpPr>
          <p:cNvPr id="23" name="Line 7"/>
          <p:cNvSpPr>
            <a:spLocks noChangeShapeType="1"/>
          </p:cNvSpPr>
          <p:nvPr/>
        </p:nvSpPr>
        <p:spPr bwMode="auto">
          <a:xfrm>
            <a:off x="8977313" y="1730513"/>
            <a:ext cx="0" cy="517525"/>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lIns="54000" tIns="46800" rIns="54000" bIns="46800" anchor="ctr"/>
          <a:lstStyle/>
          <a:p>
            <a:pPr defTabSz="457200"/>
            <a:endParaRPr lang="en-US" dirty="0">
              <a:solidFill>
                <a:prstClr val="black"/>
              </a:solidFill>
              <a:latin typeface="Arial" charset="0"/>
            </a:endParaRPr>
          </a:p>
        </p:txBody>
      </p:sp>
      <p:sp>
        <p:nvSpPr>
          <p:cNvPr id="24" name="Line 8"/>
          <p:cNvSpPr>
            <a:spLocks noChangeShapeType="1"/>
          </p:cNvSpPr>
          <p:nvPr/>
        </p:nvSpPr>
        <p:spPr bwMode="auto">
          <a:xfrm>
            <a:off x="4819650" y="1730513"/>
            <a:ext cx="60325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lIns="54000" tIns="46800" rIns="54000" bIns="46800" anchor="ctr"/>
          <a:lstStyle/>
          <a:p>
            <a:pPr defTabSz="457200"/>
            <a:endParaRPr lang="en-US" dirty="0">
              <a:solidFill>
                <a:prstClr val="black"/>
              </a:solidFill>
              <a:latin typeface="Arial" charset="0"/>
            </a:endParaRPr>
          </a:p>
        </p:txBody>
      </p:sp>
      <p:sp>
        <p:nvSpPr>
          <p:cNvPr id="26" name="Line 10"/>
          <p:cNvSpPr>
            <a:spLocks noChangeShapeType="1"/>
          </p:cNvSpPr>
          <p:nvPr/>
        </p:nvSpPr>
        <p:spPr bwMode="auto">
          <a:xfrm>
            <a:off x="5422900" y="1730513"/>
            <a:ext cx="849313"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lIns="54000" tIns="46800" rIns="54000" bIns="46800" anchor="ctr"/>
          <a:lstStyle/>
          <a:p>
            <a:pPr defTabSz="457200"/>
            <a:endParaRPr lang="en-US" dirty="0">
              <a:solidFill>
                <a:prstClr val="black"/>
              </a:solidFill>
              <a:latin typeface="Arial" charset="0"/>
            </a:endParaRPr>
          </a:p>
        </p:txBody>
      </p:sp>
      <p:sp>
        <p:nvSpPr>
          <p:cNvPr id="27" name="Line 11"/>
          <p:cNvSpPr>
            <a:spLocks noChangeShapeType="1"/>
          </p:cNvSpPr>
          <p:nvPr/>
        </p:nvSpPr>
        <p:spPr bwMode="auto">
          <a:xfrm>
            <a:off x="6272213" y="1730513"/>
            <a:ext cx="538162"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lIns="54000" tIns="46800" rIns="54000" bIns="46800" anchor="ctr"/>
          <a:lstStyle/>
          <a:p>
            <a:pPr defTabSz="457200"/>
            <a:endParaRPr lang="en-US" dirty="0">
              <a:solidFill>
                <a:prstClr val="black"/>
              </a:solidFill>
              <a:latin typeface="Arial" charset="0"/>
            </a:endParaRPr>
          </a:p>
        </p:txBody>
      </p:sp>
      <p:sp>
        <p:nvSpPr>
          <p:cNvPr id="28" name="Line 12"/>
          <p:cNvSpPr>
            <a:spLocks noChangeShapeType="1"/>
          </p:cNvSpPr>
          <p:nvPr/>
        </p:nvSpPr>
        <p:spPr bwMode="auto">
          <a:xfrm>
            <a:off x="7038975" y="1730513"/>
            <a:ext cx="111760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lIns="54000" tIns="46800" rIns="54000" bIns="46800" anchor="ctr"/>
          <a:lstStyle/>
          <a:p>
            <a:pPr defTabSz="457200"/>
            <a:endParaRPr lang="en-US" dirty="0">
              <a:solidFill>
                <a:prstClr val="black"/>
              </a:solidFill>
              <a:latin typeface="Arial" charset="0"/>
            </a:endParaRPr>
          </a:p>
        </p:txBody>
      </p:sp>
      <p:sp>
        <p:nvSpPr>
          <p:cNvPr id="29" name="Line 13"/>
          <p:cNvSpPr>
            <a:spLocks noChangeShapeType="1"/>
          </p:cNvSpPr>
          <p:nvPr/>
        </p:nvSpPr>
        <p:spPr bwMode="auto">
          <a:xfrm>
            <a:off x="8156575" y="1730513"/>
            <a:ext cx="820738"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lIns="54000" tIns="46800" rIns="54000" bIns="46800" anchor="ctr"/>
          <a:lstStyle/>
          <a:p>
            <a:pPr defTabSz="457200"/>
            <a:endParaRPr lang="en-US" dirty="0">
              <a:solidFill>
                <a:prstClr val="black"/>
              </a:solidFill>
              <a:latin typeface="Arial" charset="0"/>
            </a:endParaRPr>
          </a:p>
        </p:txBody>
      </p:sp>
      <p:graphicFrame>
        <p:nvGraphicFramePr>
          <p:cNvPr id="38" name="Group 139"/>
          <p:cNvGraphicFramePr>
            <a:graphicFrameLocks noGrp="1"/>
          </p:cNvGraphicFramePr>
          <p:nvPr>
            <p:extLst>
              <p:ext uri="{D42A27DB-BD31-4B8C-83A1-F6EECF244321}">
                <p14:modId xmlns:p14="http://schemas.microsoft.com/office/powerpoint/2010/main" val="3772582762"/>
              </p:ext>
            </p:extLst>
          </p:nvPr>
        </p:nvGraphicFramePr>
        <p:xfrm>
          <a:off x="685800" y="2590800"/>
          <a:ext cx="7620000" cy="1905001"/>
        </p:xfrm>
        <a:graphic>
          <a:graphicData uri="http://schemas.openxmlformats.org/drawingml/2006/table">
            <a:tbl>
              <a:tblPr/>
              <a:tblGrid>
                <a:gridCol w="2133600"/>
                <a:gridCol w="990600"/>
                <a:gridCol w="1394243"/>
                <a:gridCol w="663157"/>
                <a:gridCol w="1371600"/>
                <a:gridCol w="1066800"/>
              </a:tblGrid>
              <a:tr h="873881">
                <a:tc>
                  <a:txBody>
                    <a:bodyPr/>
                    <a:lstStyle/>
                    <a:p>
                      <a:pPr marL="0" marR="0" lvl="0" indent="0" algn="l" defTabSz="914400" rtl="0" eaLnBrk="1" fontAlgn="base" latinLnBrk="0" hangingPunct="1">
                        <a:lnSpc>
                          <a:spcPct val="100000"/>
                        </a:lnSpc>
                        <a:spcBef>
                          <a:spcPct val="15000"/>
                        </a:spcBef>
                        <a:spcAft>
                          <a:spcPct val="15000"/>
                        </a:spcAft>
                        <a:buClr>
                          <a:srgbClr val="FF8000"/>
                        </a:buClr>
                        <a:buSzTx/>
                        <a:buFontTx/>
                        <a:buNone/>
                        <a:tabLst/>
                      </a:pPr>
                      <a:endParaRPr kumimoji="0" lang="en-GB" altLang="ja-JP" sz="1800" b="1" i="0" u="none" strike="noStrike" cap="none" normalizeH="0" baseline="0" dirty="0" smtClean="0">
                        <a:ln>
                          <a:noFill/>
                        </a:ln>
                        <a:solidFill>
                          <a:schemeClr val="tx1"/>
                        </a:solidFill>
                        <a:effectLst/>
                        <a:latin typeface="Arial" pitchFamily="34" charset="0"/>
                        <a:ea typeface="ＭＳ Ｐゴシック" pitchFamily="34" charset="-128"/>
                      </a:endParaRPr>
                    </a:p>
                  </a:txBody>
                  <a:tcPr marL="54000" marR="54000" marT="46814" marB="46814" anchor="b" horzOverflow="overflow">
                    <a:lnL w="9525" cap="flat" cmpd="sng" algn="ctr">
                      <a:solidFill>
                        <a:srgbClr val="BFBFBF"/>
                      </a:solidFill>
                      <a:prstDash val="solid"/>
                      <a:round/>
                      <a:headEnd type="none" w="med" len="med"/>
                      <a:tailEnd type="none" w="med" len="med"/>
                    </a:lnL>
                    <a:lnR w="9525" cap="flat" cmpd="sng" algn="ctr">
                      <a:solidFill>
                        <a:srgbClr val="BFBFBF"/>
                      </a:solidFill>
                      <a:prstDash val="solid"/>
                      <a:round/>
                      <a:headEnd type="none" w="med" len="med"/>
                      <a:tailEnd type="none" w="med" len="med"/>
                    </a:lnR>
                    <a:lnT w="9525" cap="flat" cmpd="sng" algn="ctr">
                      <a:solidFill>
                        <a:srgbClr val="BFBFBF"/>
                      </a:solidFill>
                      <a:prstDash val="solid"/>
                      <a:round/>
                      <a:headEnd type="none" w="med" len="med"/>
                      <a:tailEnd type="none" w="med" len="med"/>
                    </a:lnT>
                    <a:lnB w="9525" cap="flat" cmpd="sng" algn="ctr">
                      <a:solidFill>
                        <a:srgbClr val="BFBFBF"/>
                      </a:solidFill>
                      <a:prstDash val="solid"/>
                      <a:round/>
                      <a:headEnd type="none" w="med" len="med"/>
                      <a:tailEnd type="none" w="med" len="med"/>
                    </a:lnB>
                    <a:lnTlToBr>
                      <a:noFill/>
                    </a:lnTlToBr>
                    <a:lnBlToTr>
                      <a:noFill/>
                    </a:lnBlToTr>
                    <a:solidFill>
                      <a:srgbClr val="642566"/>
                    </a:solidFill>
                  </a:tcPr>
                </a:tc>
                <a:tc>
                  <a:txBody>
                    <a:bodyPr/>
                    <a:lstStyle/>
                    <a:p>
                      <a:pPr marL="0" marR="0" lvl="0" indent="0" algn="ctr" defTabSz="914400" rtl="0" eaLnBrk="1" fontAlgn="base" latinLnBrk="0" hangingPunct="1">
                        <a:lnSpc>
                          <a:spcPct val="100000"/>
                        </a:lnSpc>
                        <a:spcBef>
                          <a:spcPct val="15000"/>
                        </a:spcBef>
                        <a:spcAft>
                          <a:spcPct val="15000"/>
                        </a:spcAft>
                        <a:buClr>
                          <a:srgbClr val="FF8000"/>
                        </a:buClr>
                        <a:buSzTx/>
                        <a:buFontTx/>
                        <a:buNone/>
                        <a:tabLst/>
                      </a:pPr>
                      <a:r>
                        <a:rPr kumimoji="0" lang="en-GB" altLang="ja-JP" sz="1800" b="1" i="0" u="none" strike="noStrike" cap="none" normalizeH="0" baseline="0" dirty="0" smtClean="0">
                          <a:ln>
                            <a:noFill/>
                          </a:ln>
                          <a:solidFill>
                            <a:schemeClr val="tx1"/>
                          </a:solidFill>
                          <a:effectLst/>
                          <a:latin typeface="Arial" pitchFamily="34" charset="0"/>
                          <a:ea typeface="ＭＳ Ｐゴシック" pitchFamily="34" charset="-128"/>
                        </a:rPr>
                        <a:t>Events</a:t>
                      </a:r>
                    </a:p>
                  </a:txBody>
                  <a:tcPr marL="54000" marR="54000" marT="46814" marB="46814" anchor="ctr" horzOverflow="overflow">
                    <a:lnL w="9525" cap="flat" cmpd="sng" algn="ctr">
                      <a:solidFill>
                        <a:srgbClr val="BFBFBF"/>
                      </a:solidFill>
                      <a:prstDash val="solid"/>
                      <a:round/>
                      <a:headEnd type="none" w="med" len="med"/>
                      <a:tailEnd type="none" w="med" len="med"/>
                    </a:lnL>
                    <a:lnR w="9525" cap="flat" cmpd="sng" algn="ctr">
                      <a:solidFill>
                        <a:srgbClr val="BFBFBF"/>
                      </a:solidFill>
                      <a:prstDash val="solid"/>
                      <a:round/>
                      <a:headEnd type="none" w="med" len="med"/>
                      <a:tailEnd type="none" w="med" len="med"/>
                    </a:lnR>
                    <a:lnT w="9525" cap="flat" cmpd="sng" algn="ctr">
                      <a:solidFill>
                        <a:srgbClr val="BFBFBF"/>
                      </a:solidFill>
                      <a:prstDash val="solid"/>
                      <a:round/>
                      <a:headEnd type="none" w="med" len="med"/>
                      <a:tailEnd type="none" w="med" len="med"/>
                    </a:lnT>
                    <a:lnB w="9525" cap="flat" cmpd="sng" algn="ctr">
                      <a:solidFill>
                        <a:srgbClr val="BFBFBF"/>
                      </a:solidFill>
                      <a:prstDash val="solid"/>
                      <a:round/>
                      <a:headEnd type="none" w="med" len="med"/>
                      <a:tailEnd type="none" w="med" len="med"/>
                    </a:lnB>
                    <a:lnTlToBr>
                      <a:noFill/>
                    </a:lnTlToBr>
                    <a:lnBlToTr>
                      <a:noFill/>
                    </a:lnBlToTr>
                    <a:solidFill>
                      <a:srgbClr val="642566"/>
                    </a:solidFill>
                  </a:tcPr>
                </a:tc>
                <a:tc>
                  <a:txBody>
                    <a:bodyPr/>
                    <a:lstStyle/>
                    <a:p>
                      <a:pPr marL="0" marR="0" lvl="0" indent="0" algn="ctr" defTabSz="914400" rtl="0" eaLnBrk="1" fontAlgn="base" latinLnBrk="0" hangingPunct="1">
                        <a:lnSpc>
                          <a:spcPct val="100000"/>
                        </a:lnSpc>
                        <a:spcBef>
                          <a:spcPct val="15000"/>
                        </a:spcBef>
                        <a:spcAft>
                          <a:spcPct val="15000"/>
                        </a:spcAft>
                        <a:buClr>
                          <a:srgbClr val="FF8000"/>
                        </a:buClr>
                        <a:buSzTx/>
                        <a:buFontTx/>
                        <a:buNone/>
                        <a:tabLst/>
                      </a:pPr>
                      <a:r>
                        <a:rPr kumimoji="0" lang="en-GB" altLang="ja-JP" sz="1800" b="1" i="0" u="none" strike="noStrike" cap="none" normalizeH="0" baseline="0" dirty="0" smtClean="0">
                          <a:ln>
                            <a:noFill/>
                          </a:ln>
                          <a:solidFill>
                            <a:schemeClr val="tx1"/>
                          </a:solidFill>
                          <a:effectLst/>
                          <a:latin typeface="Arial" pitchFamily="34" charset="0"/>
                          <a:ea typeface="ＭＳ Ｐゴシック" pitchFamily="34" charset="-128"/>
                        </a:rPr>
                        <a:t>Median OS (mo)</a:t>
                      </a:r>
                    </a:p>
                  </a:txBody>
                  <a:tcPr marL="54000" marR="54000" marT="46814" marB="46814" anchor="ctr" horzOverflow="overflow">
                    <a:lnL w="9525" cap="flat" cmpd="sng" algn="ctr">
                      <a:solidFill>
                        <a:srgbClr val="BFBFBF"/>
                      </a:solidFill>
                      <a:prstDash val="solid"/>
                      <a:round/>
                      <a:headEnd type="none" w="med" len="med"/>
                      <a:tailEnd type="none" w="med" len="med"/>
                    </a:lnL>
                    <a:lnR w="9525" cap="flat" cmpd="sng" algn="ctr">
                      <a:solidFill>
                        <a:srgbClr val="BFBFBF"/>
                      </a:solidFill>
                      <a:prstDash val="solid"/>
                      <a:round/>
                      <a:headEnd type="none" w="med" len="med"/>
                      <a:tailEnd type="none" w="med" len="med"/>
                    </a:lnR>
                    <a:lnT w="9525" cap="flat" cmpd="sng" algn="ctr">
                      <a:solidFill>
                        <a:srgbClr val="BFBFBF"/>
                      </a:solidFill>
                      <a:prstDash val="solid"/>
                      <a:round/>
                      <a:headEnd type="none" w="med" len="med"/>
                      <a:tailEnd type="none" w="med" len="med"/>
                    </a:lnT>
                    <a:lnB w="9525" cap="flat" cmpd="sng" algn="ctr">
                      <a:solidFill>
                        <a:srgbClr val="BFBFBF"/>
                      </a:solidFill>
                      <a:prstDash val="solid"/>
                      <a:round/>
                      <a:headEnd type="none" w="med" len="med"/>
                      <a:tailEnd type="none" w="med" len="med"/>
                    </a:lnB>
                    <a:lnTlToBr>
                      <a:noFill/>
                    </a:lnTlToBr>
                    <a:lnBlToTr>
                      <a:noFill/>
                    </a:lnBlToTr>
                    <a:solidFill>
                      <a:srgbClr val="642566"/>
                    </a:solidFill>
                  </a:tcPr>
                </a:tc>
                <a:tc>
                  <a:txBody>
                    <a:bodyPr/>
                    <a:lstStyle/>
                    <a:p>
                      <a:pPr marL="0" marR="0" lvl="0" indent="0" algn="ctr" defTabSz="914400" rtl="0" eaLnBrk="1" fontAlgn="base" latinLnBrk="0" hangingPunct="1">
                        <a:lnSpc>
                          <a:spcPct val="100000"/>
                        </a:lnSpc>
                        <a:spcBef>
                          <a:spcPct val="15000"/>
                        </a:spcBef>
                        <a:spcAft>
                          <a:spcPct val="15000"/>
                        </a:spcAft>
                        <a:buClr>
                          <a:srgbClr val="FF8000"/>
                        </a:buClr>
                        <a:buSzTx/>
                        <a:buFontTx/>
                        <a:buNone/>
                        <a:tabLst/>
                      </a:pPr>
                      <a:r>
                        <a:rPr kumimoji="0" lang="en-GB" altLang="ja-JP" sz="1800" b="1" i="0" u="none" strike="noStrike" cap="none" normalizeH="0" baseline="0" dirty="0" smtClean="0">
                          <a:ln>
                            <a:noFill/>
                          </a:ln>
                          <a:solidFill>
                            <a:schemeClr val="tx1"/>
                          </a:solidFill>
                          <a:effectLst/>
                          <a:latin typeface="Arial" pitchFamily="34" charset="0"/>
                          <a:ea typeface="ＭＳ Ｐゴシック" pitchFamily="34" charset="-128"/>
                        </a:rPr>
                        <a:t>HR</a:t>
                      </a:r>
                    </a:p>
                  </a:txBody>
                  <a:tcPr marL="54000" marR="54000" marT="46814" marB="46814" anchor="ctr" horzOverflow="overflow">
                    <a:lnL w="9525" cap="flat" cmpd="sng" algn="ctr">
                      <a:solidFill>
                        <a:srgbClr val="BFBFBF"/>
                      </a:solidFill>
                      <a:prstDash val="solid"/>
                      <a:round/>
                      <a:headEnd type="none" w="med" len="med"/>
                      <a:tailEnd type="none" w="med" len="med"/>
                    </a:lnL>
                    <a:lnR w="9525" cap="flat" cmpd="sng" algn="ctr">
                      <a:solidFill>
                        <a:srgbClr val="BFBFBF"/>
                      </a:solidFill>
                      <a:prstDash val="solid"/>
                      <a:round/>
                      <a:headEnd type="none" w="med" len="med"/>
                      <a:tailEnd type="none" w="med" len="med"/>
                    </a:lnR>
                    <a:lnT w="9525" cap="flat" cmpd="sng" algn="ctr">
                      <a:solidFill>
                        <a:srgbClr val="BFBFBF"/>
                      </a:solidFill>
                      <a:prstDash val="solid"/>
                      <a:round/>
                      <a:headEnd type="none" w="med" len="med"/>
                      <a:tailEnd type="none" w="med" len="med"/>
                    </a:lnT>
                    <a:lnB w="9525" cap="flat" cmpd="sng" algn="ctr">
                      <a:solidFill>
                        <a:srgbClr val="BFBFBF"/>
                      </a:solidFill>
                      <a:prstDash val="solid"/>
                      <a:round/>
                      <a:headEnd type="none" w="med" len="med"/>
                      <a:tailEnd type="none" w="med" len="med"/>
                    </a:lnB>
                    <a:lnTlToBr>
                      <a:noFill/>
                    </a:lnTlToBr>
                    <a:lnBlToTr>
                      <a:noFill/>
                    </a:lnBlToTr>
                    <a:solidFill>
                      <a:srgbClr val="642566"/>
                    </a:solidFill>
                  </a:tcPr>
                </a:tc>
                <a:tc>
                  <a:txBody>
                    <a:bodyPr/>
                    <a:lstStyle/>
                    <a:p>
                      <a:pPr marL="0" marR="0" lvl="0" indent="0" algn="ctr" defTabSz="914400" rtl="0" eaLnBrk="1" fontAlgn="base" latinLnBrk="0" hangingPunct="1">
                        <a:lnSpc>
                          <a:spcPct val="100000"/>
                        </a:lnSpc>
                        <a:spcBef>
                          <a:spcPct val="15000"/>
                        </a:spcBef>
                        <a:spcAft>
                          <a:spcPct val="15000"/>
                        </a:spcAft>
                        <a:buClr>
                          <a:srgbClr val="FF8000"/>
                        </a:buClr>
                        <a:buSzTx/>
                        <a:buFontTx/>
                        <a:buNone/>
                        <a:tabLst/>
                      </a:pPr>
                      <a:r>
                        <a:rPr kumimoji="0" lang="en-GB" altLang="ja-JP" sz="1800" b="1" i="0" u="none" strike="noStrike" cap="none" normalizeH="0" baseline="0" dirty="0" smtClean="0">
                          <a:ln>
                            <a:noFill/>
                          </a:ln>
                          <a:solidFill>
                            <a:schemeClr val="tx1"/>
                          </a:solidFill>
                          <a:effectLst/>
                          <a:latin typeface="Arial" pitchFamily="34" charset="0"/>
                          <a:ea typeface="ＭＳ Ｐゴシック" pitchFamily="34" charset="-128"/>
                        </a:rPr>
                        <a:t>95% CI</a:t>
                      </a:r>
                    </a:p>
                  </a:txBody>
                  <a:tcPr marL="54000" marR="54000" marT="46814" marB="46814" anchor="ctr" horzOverflow="overflow">
                    <a:lnL w="9525" cap="flat" cmpd="sng" algn="ctr">
                      <a:solidFill>
                        <a:srgbClr val="BFBFBF"/>
                      </a:solidFill>
                      <a:prstDash val="solid"/>
                      <a:round/>
                      <a:headEnd type="none" w="med" len="med"/>
                      <a:tailEnd type="none" w="med" len="med"/>
                    </a:lnL>
                    <a:lnR w="9525" cap="flat" cmpd="sng" algn="ctr">
                      <a:solidFill>
                        <a:srgbClr val="BFBFBF"/>
                      </a:solidFill>
                      <a:prstDash val="solid"/>
                      <a:round/>
                      <a:headEnd type="none" w="med" len="med"/>
                      <a:tailEnd type="none" w="med" len="med"/>
                    </a:lnR>
                    <a:lnT w="9525" cap="flat" cmpd="sng" algn="ctr">
                      <a:solidFill>
                        <a:srgbClr val="BFBFBF"/>
                      </a:solidFill>
                      <a:prstDash val="solid"/>
                      <a:round/>
                      <a:headEnd type="none" w="med" len="med"/>
                      <a:tailEnd type="none" w="med" len="med"/>
                    </a:lnT>
                    <a:lnB w="9525" cap="flat" cmpd="sng" algn="ctr">
                      <a:solidFill>
                        <a:srgbClr val="BFBFBF"/>
                      </a:solidFill>
                      <a:prstDash val="solid"/>
                      <a:round/>
                      <a:headEnd type="none" w="med" len="med"/>
                      <a:tailEnd type="none" w="med" len="med"/>
                    </a:lnB>
                    <a:lnTlToBr>
                      <a:noFill/>
                    </a:lnTlToBr>
                    <a:lnBlToTr>
                      <a:noFill/>
                    </a:lnBlToTr>
                    <a:solidFill>
                      <a:srgbClr val="642566"/>
                    </a:solidFill>
                  </a:tcPr>
                </a:tc>
                <a:tc>
                  <a:txBody>
                    <a:bodyPr/>
                    <a:lstStyle/>
                    <a:p>
                      <a:pPr marL="0" marR="0" lvl="0" indent="0" algn="ctr" defTabSz="914400" rtl="0" eaLnBrk="1" fontAlgn="base" latinLnBrk="0" hangingPunct="1">
                        <a:lnSpc>
                          <a:spcPct val="100000"/>
                        </a:lnSpc>
                        <a:spcBef>
                          <a:spcPct val="15000"/>
                        </a:spcBef>
                        <a:spcAft>
                          <a:spcPct val="15000"/>
                        </a:spcAft>
                        <a:buClr>
                          <a:srgbClr val="FF8000"/>
                        </a:buClr>
                        <a:buSzTx/>
                        <a:buFontTx/>
                        <a:buNone/>
                        <a:tabLst/>
                      </a:pPr>
                      <a:r>
                        <a:rPr kumimoji="0" lang="en-GB" altLang="ja-JP" sz="1800" b="1" i="1" u="none" strike="noStrike" cap="none" normalizeH="0" baseline="0" dirty="0" smtClean="0">
                          <a:ln>
                            <a:noFill/>
                          </a:ln>
                          <a:solidFill>
                            <a:schemeClr val="tx1"/>
                          </a:solidFill>
                          <a:effectLst/>
                          <a:latin typeface="Arial" pitchFamily="34" charset="0"/>
                          <a:ea typeface="ＭＳ Ｐゴシック" pitchFamily="34" charset="-128"/>
                        </a:rPr>
                        <a:t>p</a:t>
                      </a:r>
                      <a:r>
                        <a:rPr kumimoji="0" lang="en-GB" altLang="ja-JP" sz="1800" b="1" i="0" u="none" strike="noStrike" cap="none" normalizeH="0" baseline="0" dirty="0" smtClean="0">
                          <a:ln>
                            <a:noFill/>
                          </a:ln>
                          <a:solidFill>
                            <a:schemeClr val="tx1"/>
                          </a:solidFill>
                          <a:effectLst/>
                          <a:latin typeface="Arial" pitchFamily="34" charset="0"/>
                          <a:ea typeface="ＭＳ Ｐゴシック" pitchFamily="34" charset="-128"/>
                        </a:rPr>
                        <a:t>-value</a:t>
                      </a:r>
                    </a:p>
                  </a:txBody>
                  <a:tcPr marL="54000" marR="54000" marT="46814" marB="46814" anchor="ctr" horzOverflow="overflow">
                    <a:lnL w="9525" cap="flat" cmpd="sng" algn="ctr">
                      <a:solidFill>
                        <a:srgbClr val="BFBFBF"/>
                      </a:solidFill>
                      <a:prstDash val="solid"/>
                      <a:round/>
                      <a:headEnd type="none" w="med" len="med"/>
                      <a:tailEnd type="none" w="med" len="med"/>
                    </a:lnL>
                    <a:lnR w="9525" cap="flat" cmpd="sng" algn="ctr">
                      <a:solidFill>
                        <a:srgbClr val="BFBFBF"/>
                      </a:solidFill>
                      <a:prstDash val="solid"/>
                      <a:round/>
                      <a:headEnd type="none" w="med" len="med"/>
                      <a:tailEnd type="none" w="med" len="med"/>
                    </a:lnR>
                    <a:lnT w="9525" cap="flat" cmpd="sng" algn="ctr">
                      <a:solidFill>
                        <a:srgbClr val="BFBFBF"/>
                      </a:solidFill>
                      <a:prstDash val="solid"/>
                      <a:round/>
                      <a:headEnd type="none" w="med" len="med"/>
                      <a:tailEnd type="none" w="med" len="med"/>
                    </a:lnT>
                    <a:lnB w="9525" cap="flat" cmpd="sng" algn="ctr">
                      <a:solidFill>
                        <a:srgbClr val="BFBFBF"/>
                      </a:solidFill>
                      <a:prstDash val="solid"/>
                      <a:round/>
                      <a:headEnd type="none" w="med" len="med"/>
                      <a:tailEnd type="none" w="med" len="med"/>
                    </a:lnB>
                    <a:lnTlToBr>
                      <a:noFill/>
                    </a:lnTlToBr>
                    <a:lnBlToTr>
                      <a:noFill/>
                    </a:lnBlToTr>
                    <a:solidFill>
                      <a:srgbClr val="642566"/>
                    </a:solidFill>
                  </a:tcPr>
                </a:tc>
              </a:tr>
              <a:tr h="515560">
                <a:tc>
                  <a:txBody>
                    <a:bodyPr/>
                    <a:lstStyle/>
                    <a:p>
                      <a:pPr marL="0" marR="0" lvl="0" indent="0" algn="l" defTabSz="914400" rtl="0" eaLnBrk="1" fontAlgn="base" latinLnBrk="0" hangingPunct="1">
                        <a:lnSpc>
                          <a:spcPct val="100000"/>
                        </a:lnSpc>
                        <a:spcBef>
                          <a:spcPct val="15000"/>
                        </a:spcBef>
                        <a:spcAft>
                          <a:spcPct val="15000"/>
                        </a:spcAft>
                        <a:buClr>
                          <a:srgbClr val="FF8000"/>
                        </a:buClr>
                        <a:buSzTx/>
                        <a:buFontTx/>
                        <a:buNone/>
                        <a:tabLst/>
                      </a:pPr>
                      <a:r>
                        <a:rPr kumimoji="0" lang="en-GB" altLang="ja-JP" sz="1800" b="1" i="0" u="none" strike="noStrike" cap="none" normalizeH="0" baseline="0" dirty="0" smtClean="0">
                          <a:ln>
                            <a:noFill/>
                          </a:ln>
                          <a:solidFill>
                            <a:schemeClr val="bg2"/>
                          </a:solidFill>
                          <a:effectLst/>
                          <a:latin typeface="Arial"/>
                          <a:ea typeface="ＭＳ Ｐゴシック" pitchFamily="34" charset="-128"/>
                          <a:cs typeface="Arial"/>
                        </a:rPr>
                        <a:t>FC + </a:t>
                      </a:r>
                      <a:r>
                        <a:rPr lang="en-US" sz="1800" b="1" u="none" kern="1200" baseline="0" dirty="0" err="1" smtClean="0">
                          <a:solidFill>
                            <a:schemeClr val="bg2"/>
                          </a:solidFill>
                          <a:latin typeface="Arial"/>
                          <a:ea typeface="+mn-ea"/>
                          <a:cs typeface="Arial"/>
                        </a:rPr>
                        <a:t>trastuzumab</a:t>
                      </a:r>
                      <a:endParaRPr kumimoji="0" lang="en-GB" altLang="ja-JP" sz="1800" b="1" i="0" u="none" strike="noStrike" cap="none" normalizeH="0" baseline="0" dirty="0" smtClean="0">
                        <a:ln>
                          <a:noFill/>
                        </a:ln>
                        <a:solidFill>
                          <a:schemeClr val="bg2"/>
                        </a:solidFill>
                        <a:effectLst/>
                        <a:latin typeface="Arial"/>
                        <a:ea typeface="ＭＳ Ｐゴシック" pitchFamily="34" charset="-128"/>
                        <a:cs typeface="Arial"/>
                      </a:endParaRPr>
                    </a:p>
                  </a:txBody>
                  <a:tcPr marL="54000" marR="54000" marT="46814" marB="46814" anchor="ctr" horzOverflow="overflow">
                    <a:lnL w="9525" cap="flat" cmpd="sng" algn="ctr">
                      <a:solidFill>
                        <a:srgbClr val="BFBFBF"/>
                      </a:solidFill>
                      <a:prstDash val="solid"/>
                      <a:round/>
                      <a:headEnd type="none" w="med" len="med"/>
                      <a:tailEnd type="none" w="med" len="med"/>
                    </a:lnL>
                    <a:lnR w="9525" cap="flat" cmpd="sng" algn="ctr">
                      <a:solidFill>
                        <a:srgbClr val="BFBFBF"/>
                      </a:solidFill>
                      <a:prstDash val="solid"/>
                      <a:round/>
                      <a:headEnd type="none" w="med" len="med"/>
                      <a:tailEnd type="none" w="med" len="med"/>
                    </a:lnR>
                    <a:lnT w="9525" cap="flat" cmpd="sng" algn="ctr">
                      <a:solidFill>
                        <a:srgbClr val="BFBFBF"/>
                      </a:solidFill>
                      <a:prstDash val="solid"/>
                      <a:round/>
                      <a:headEnd type="none" w="med" len="med"/>
                      <a:tailEnd type="none" w="med" len="med"/>
                    </a:lnT>
                    <a:lnB w="9525" cap="flat" cmpd="sng" algn="ctr">
                      <a:solidFill>
                        <a:srgbClr val="BFBFBF"/>
                      </a:solidFill>
                      <a:prstDash val="solid"/>
                      <a:round/>
                      <a:headEnd type="none" w="med" len="med"/>
                      <a:tailEnd type="none" w="med" len="med"/>
                    </a:lnB>
                    <a:lnTlToBr>
                      <a:noFill/>
                    </a:lnTlToBr>
                    <a:lnBlToTr>
                      <a:noFill/>
                    </a:lnBlToTr>
                    <a:solidFill>
                      <a:srgbClr val="D3CDD3"/>
                    </a:solidFill>
                  </a:tcPr>
                </a:tc>
                <a:tc>
                  <a:txBody>
                    <a:bodyPr/>
                    <a:lstStyle/>
                    <a:p>
                      <a:pPr marL="0" marR="0" lvl="0" indent="0" algn="ctr" defTabSz="914400" rtl="0" eaLnBrk="1" fontAlgn="base" latinLnBrk="0" hangingPunct="1">
                        <a:lnSpc>
                          <a:spcPct val="100000"/>
                        </a:lnSpc>
                        <a:spcBef>
                          <a:spcPct val="15000"/>
                        </a:spcBef>
                        <a:spcAft>
                          <a:spcPct val="15000"/>
                        </a:spcAft>
                        <a:buClr>
                          <a:srgbClr val="FF8000"/>
                        </a:buClr>
                        <a:buSzTx/>
                        <a:buFontTx/>
                        <a:buNone/>
                        <a:tabLst/>
                      </a:pPr>
                      <a:r>
                        <a:rPr kumimoji="0" lang="en-GB" altLang="ja-JP" sz="1800" b="1" i="0" u="none" strike="noStrike" cap="none" normalizeH="0" baseline="0" dirty="0" smtClean="0">
                          <a:ln>
                            <a:noFill/>
                          </a:ln>
                          <a:solidFill>
                            <a:schemeClr val="bg2"/>
                          </a:solidFill>
                          <a:effectLst/>
                          <a:latin typeface="Arial" pitchFamily="34" charset="0"/>
                          <a:ea typeface="ＭＳ Ｐゴシック" pitchFamily="34" charset="-128"/>
                        </a:rPr>
                        <a:t>167</a:t>
                      </a:r>
                    </a:p>
                  </a:txBody>
                  <a:tcPr marL="54000" marR="54000" marT="46814" marB="46814" anchor="ctr" horzOverflow="overflow">
                    <a:lnL w="9525" cap="flat" cmpd="sng" algn="ctr">
                      <a:solidFill>
                        <a:srgbClr val="BFBFBF"/>
                      </a:solidFill>
                      <a:prstDash val="solid"/>
                      <a:round/>
                      <a:headEnd type="none" w="med" len="med"/>
                      <a:tailEnd type="none" w="med" len="med"/>
                    </a:lnL>
                    <a:lnR w="9525" cap="flat" cmpd="sng" algn="ctr">
                      <a:solidFill>
                        <a:srgbClr val="BFBFBF"/>
                      </a:solidFill>
                      <a:prstDash val="solid"/>
                      <a:round/>
                      <a:headEnd type="none" w="med" len="med"/>
                      <a:tailEnd type="none" w="med" len="med"/>
                    </a:lnR>
                    <a:lnT w="9525" cap="flat" cmpd="sng" algn="ctr">
                      <a:solidFill>
                        <a:srgbClr val="BFBFBF"/>
                      </a:solidFill>
                      <a:prstDash val="solid"/>
                      <a:round/>
                      <a:headEnd type="none" w="med" len="med"/>
                      <a:tailEnd type="none" w="med" len="med"/>
                    </a:lnT>
                    <a:lnB w="9525" cap="flat" cmpd="sng" algn="ctr">
                      <a:solidFill>
                        <a:srgbClr val="BFBFBF"/>
                      </a:solidFill>
                      <a:prstDash val="solid"/>
                      <a:round/>
                      <a:headEnd type="none" w="med" len="med"/>
                      <a:tailEnd type="none" w="med" len="med"/>
                    </a:lnB>
                    <a:lnTlToBr>
                      <a:noFill/>
                    </a:lnTlToBr>
                    <a:lnBlToTr>
                      <a:noFill/>
                    </a:lnBlToTr>
                    <a:solidFill>
                      <a:srgbClr val="D3CDD3"/>
                    </a:solidFill>
                  </a:tcPr>
                </a:tc>
                <a:tc>
                  <a:txBody>
                    <a:bodyPr/>
                    <a:lstStyle/>
                    <a:p>
                      <a:pPr marL="0" marR="0" lvl="0" indent="0" algn="ctr" defTabSz="914400" rtl="0" eaLnBrk="1" fontAlgn="base" latinLnBrk="0" hangingPunct="1">
                        <a:lnSpc>
                          <a:spcPct val="100000"/>
                        </a:lnSpc>
                        <a:spcBef>
                          <a:spcPct val="15000"/>
                        </a:spcBef>
                        <a:spcAft>
                          <a:spcPct val="15000"/>
                        </a:spcAft>
                        <a:buClr>
                          <a:srgbClr val="FF8000"/>
                        </a:buClr>
                        <a:buSzTx/>
                        <a:buFontTx/>
                        <a:buNone/>
                        <a:tabLst/>
                      </a:pPr>
                      <a:r>
                        <a:rPr kumimoji="0" lang="en-GB" altLang="ja-JP" sz="1800" b="1" i="0" u="none" strike="noStrike" cap="none" normalizeH="0" baseline="0" dirty="0" smtClean="0">
                          <a:ln>
                            <a:noFill/>
                          </a:ln>
                          <a:solidFill>
                            <a:schemeClr val="bg2"/>
                          </a:solidFill>
                          <a:effectLst/>
                          <a:latin typeface="Arial" pitchFamily="34" charset="0"/>
                          <a:ea typeface="ＭＳ Ｐゴシック" pitchFamily="34" charset="-128"/>
                        </a:rPr>
                        <a:t>13.8</a:t>
                      </a:r>
                    </a:p>
                  </a:txBody>
                  <a:tcPr marL="54000" marR="54000" marT="46814" marB="46814" anchor="ctr" horzOverflow="overflow">
                    <a:lnL w="9525" cap="flat" cmpd="sng" algn="ctr">
                      <a:solidFill>
                        <a:srgbClr val="BFBFBF"/>
                      </a:solidFill>
                      <a:prstDash val="solid"/>
                      <a:round/>
                      <a:headEnd type="none" w="med" len="med"/>
                      <a:tailEnd type="none" w="med" len="med"/>
                    </a:lnL>
                    <a:lnR w="9525" cap="flat" cmpd="sng" algn="ctr">
                      <a:solidFill>
                        <a:srgbClr val="BFBFBF"/>
                      </a:solidFill>
                      <a:prstDash val="solid"/>
                      <a:round/>
                      <a:headEnd type="none" w="med" len="med"/>
                      <a:tailEnd type="none" w="med" len="med"/>
                    </a:lnR>
                    <a:lnT w="9525" cap="flat" cmpd="sng" algn="ctr">
                      <a:solidFill>
                        <a:srgbClr val="BFBFBF"/>
                      </a:solidFill>
                      <a:prstDash val="solid"/>
                      <a:round/>
                      <a:headEnd type="none" w="med" len="med"/>
                      <a:tailEnd type="none" w="med" len="med"/>
                    </a:lnT>
                    <a:lnB w="9525" cap="flat" cmpd="sng" algn="ctr">
                      <a:solidFill>
                        <a:srgbClr val="BFBFBF"/>
                      </a:solidFill>
                      <a:prstDash val="solid"/>
                      <a:round/>
                      <a:headEnd type="none" w="med" len="med"/>
                      <a:tailEnd type="none" w="med" len="med"/>
                    </a:lnB>
                    <a:lnTlToBr>
                      <a:noFill/>
                    </a:lnTlToBr>
                    <a:lnBlToTr>
                      <a:noFill/>
                    </a:lnBlToTr>
                    <a:solidFill>
                      <a:srgbClr val="D3CDD3"/>
                    </a:solidFill>
                  </a:tcPr>
                </a:tc>
                <a:tc>
                  <a:txBody>
                    <a:bodyPr/>
                    <a:lstStyle/>
                    <a:p>
                      <a:pPr marL="0" marR="0" lvl="0" indent="0" algn="ctr" defTabSz="914400" rtl="0" eaLnBrk="1" fontAlgn="base" latinLnBrk="0" hangingPunct="1">
                        <a:lnSpc>
                          <a:spcPct val="100000"/>
                        </a:lnSpc>
                        <a:spcBef>
                          <a:spcPct val="15000"/>
                        </a:spcBef>
                        <a:spcAft>
                          <a:spcPct val="15000"/>
                        </a:spcAft>
                        <a:buClr>
                          <a:srgbClr val="FF8000"/>
                        </a:buClr>
                        <a:buSzTx/>
                        <a:buFontTx/>
                        <a:buNone/>
                        <a:tabLst/>
                      </a:pPr>
                      <a:r>
                        <a:rPr kumimoji="0" lang="en-GB" altLang="ja-JP" sz="1800" b="1" i="0" u="none" strike="noStrike" cap="none" normalizeH="0" baseline="0" dirty="0" smtClean="0">
                          <a:ln>
                            <a:noFill/>
                          </a:ln>
                          <a:solidFill>
                            <a:srgbClr val="C00000"/>
                          </a:solidFill>
                          <a:effectLst/>
                          <a:latin typeface="Arial" pitchFamily="34" charset="0"/>
                          <a:ea typeface="ＭＳ Ｐゴシック" pitchFamily="34" charset="-128"/>
                        </a:rPr>
                        <a:t>0.74</a:t>
                      </a:r>
                    </a:p>
                  </a:txBody>
                  <a:tcPr marL="54000" marR="54000" marT="46814" marB="46814" anchor="ctr" horzOverflow="overflow">
                    <a:lnL w="9525" cap="flat" cmpd="sng" algn="ctr">
                      <a:solidFill>
                        <a:srgbClr val="BFBFBF"/>
                      </a:solidFill>
                      <a:prstDash val="solid"/>
                      <a:round/>
                      <a:headEnd type="none" w="med" len="med"/>
                      <a:tailEnd type="none" w="med" len="med"/>
                    </a:lnL>
                    <a:lnR w="9525" cap="flat" cmpd="sng" algn="ctr">
                      <a:solidFill>
                        <a:srgbClr val="BFBFBF"/>
                      </a:solidFill>
                      <a:prstDash val="solid"/>
                      <a:round/>
                      <a:headEnd type="none" w="med" len="med"/>
                      <a:tailEnd type="none" w="med" len="med"/>
                    </a:lnR>
                    <a:lnT w="9525" cap="flat" cmpd="sng" algn="ctr">
                      <a:solidFill>
                        <a:srgbClr val="BFBFBF"/>
                      </a:solidFill>
                      <a:prstDash val="solid"/>
                      <a:round/>
                      <a:headEnd type="none" w="med" len="med"/>
                      <a:tailEnd type="none" w="med" len="med"/>
                    </a:lnT>
                    <a:lnB w="9525" cap="flat" cmpd="sng" algn="ctr">
                      <a:solidFill>
                        <a:srgbClr val="BFBFBF"/>
                      </a:solidFill>
                      <a:prstDash val="solid"/>
                      <a:round/>
                      <a:headEnd type="none" w="med" len="med"/>
                      <a:tailEnd type="none" w="med" len="med"/>
                    </a:lnB>
                    <a:lnTlToBr>
                      <a:noFill/>
                    </a:lnTlToBr>
                    <a:lnBlToTr>
                      <a:noFill/>
                    </a:lnBlToTr>
                    <a:solidFill>
                      <a:srgbClr val="D3CDD3"/>
                    </a:solidFill>
                  </a:tcPr>
                </a:tc>
                <a:tc>
                  <a:txBody>
                    <a:bodyPr/>
                    <a:lstStyle/>
                    <a:p>
                      <a:pPr marL="0" marR="0" lvl="0" indent="0" algn="ctr" defTabSz="914400" rtl="0" eaLnBrk="1" fontAlgn="base" latinLnBrk="0" hangingPunct="1">
                        <a:lnSpc>
                          <a:spcPct val="100000"/>
                        </a:lnSpc>
                        <a:spcBef>
                          <a:spcPct val="15000"/>
                        </a:spcBef>
                        <a:spcAft>
                          <a:spcPct val="15000"/>
                        </a:spcAft>
                        <a:buClr>
                          <a:srgbClr val="FF8000"/>
                        </a:buClr>
                        <a:buSzTx/>
                        <a:buFontTx/>
                        <a:buNone/>
                        <a:tabLst/>
                      </a:pPr>
                      <a:r>
                        <a:rPr kumimoji="0" lang="en-GB" altLang="ja-JP" sz="1800" b="1" i="0" u="none" strike="noStrike" cap="none" normalizeH="0" baseline="0" dirty="0" smtClean="0">
                          <a:ln>
                            <a:noFill/>
                          </a:ln>
                          <a:solidFill>
                            <a:schemeClr val="bg2"/>
                          </a:solidFill>
                          <a:effectLst/>
                          <a:latin typeface="Arial" pitchFamily="34" charset="0"/>
                          <a:ea typeface="ＭＳ Ｐゴシック" pitchFamily="34" charset="-128"/>
                        </a:rPr>
                        <a:t>0.60-0.91</a:t>
                      </a:r>
                    </a:p>
                  </a:txBody>
                  <a:tcPr marL="54000" marR="54000" marT="46814" marB="46814" anchor="ctr" horzOverflow="overflow">
                    <a:lnL w="9525" cap="flat" cmpd="sng" algn="ctr">
                      <a:solidFill>
                        <a:srgbClr val="BFBFBF"/>
                      </a:solidFill>
                      <a:prstDash val="solid"/>
                      <a:round/>
                      <a:headEnd type="none" w="med" len="med"/>
                      <a:tailEnd type="none" w="med" len="med"/>
                    </a:lnL>
                    <a:lnR w="9525" cap="flat" cmpd="sng" algn="ctr">
                      <a:solidFill>
                        <a:srgbClr val="BFBFBF"/>
                      </a:solidFill>
                      <a:prstDash val="solid"/>
                      <a:round/>
                      <a:headEnd type="none" w="med" len="med"/>
                      <a:tailEnd type="none" w="med" len="med"/>
                    </a:lnR>
                    <a:lnT w="9525" cap="flat" cmpd="sng" algn="ctr">
                      <a:solidFill>
                        <a:srgbClr val="BFBFBF"/>
                      </a:solidFill>
                      <a:prstDash val="solid"/>
                      <a:round/>
                      <a:headEnd type="none" w="med" len="med"/>
                      <a:tailEnd type="none" w="med" len="med"/>
                    </a:lnT>
                    <a:lnB w="9525" cap="flat" cmpd="sng" algn="ctr">
                      <a:solidFill>
                        <a:srgbClr val="BFBFBF"/>
                      </a:solidFill>
                      <a:prstDash val="solid"/>
                      <a:round/>
                      <a:headEnd type="none" w="med" len="med"/>
                      <a:tailEnd type="none" w="med" len="med"/>
                    </a:lnB>
                    <a:lnTlToBr>
                      <a:noFill/>
                    </a:lnTlToBr>
                    <a:lnBlToTr>
                      <a:noFill/>
                    </a:lnBlToTr>
                    <a:solidFill>
                      <a:srgbClr val="D3CDD3"/>
                    </a:solidFill>
                  </a:tcPr>
                </a:tc>
                <a:tc>
                  <a:txBody>
                    <a:bodyPr/>
                    <a:lstStyle/>
                    <a:p>
                      <a:pPr marL="0" marR="0" lvl="0" indent="0" algn="ctr" defTabSz="914400" rtl="0" eaLnBrk="1" fontAlgn="base" latinLnBrk="0" hangingPunct="1">
                        <a:lnSpc>
                          <a:spcPct val="100000"/>
                        </a:lnSpc>
                        <a:spcBef>
                          <a:spcPct val="15000"/>
                        </a:spcBef>
                        <a:spcAft>
                          <a:spcPct val="15000"/>
                        </a:spcAft>
                        <a:buClr>
                          <a:srgbClr val="FF8000"/>
                        </a:buClr>
                        <a:buSzTx/>
                        <a:buFontTx/>
                        <a:buNone/>
                        <a:tabLst/>
                      </a:pPr>
                      <a:r>
                        <a:rPr kumimoji="0" lang="en-GB" altLang="ja-JP" sz="1800" b="1" i="0" u="none" strike="noStrike" cap="none" normalizeH="0" baseline="0" dirty="0" smtClean="0">
                          <a:ln>
                            <a:noFill/>
                          </a:ln>
                          <a:solidFill>
                            <a:srgbClr val="C00000"/>
                          </a:solidFill>
                          <a:effectLst/>
                          <a:latin typeface="Arial" pitchFamily="34" charset="0"/>
                          <a:ea typeface="ＭＳ Ｐゴシック" pitchFamily="34" charset="-128"/>
                        </a:rPr>
                        <a:t>0.0046</a:t>
                      </a:r>
                    </a:p>
                  </a:txBody>
                  <a:tcPr marL="54000" marR="54000" marT="46814" marB="46814" anchor="ctr" horzOverflow="overflow">
                    <a:lnL w="9525" cap="flat" cmpd="sng" algn="ctr">
                      <a:solidFill>
                        <a:srgbClr val="BFBFBF"/>
                      </a:solidFill>
                      <a:prstDash val="solid"/>
                      <a:round/>
                      <a:headEnd type="none" w="med" len="med"/>
                      <a:tailEnd type="none" w="med" len="med"/>
                    </a:lnL>
                    <a:lnR w="9525" cap="flat" cmpd="sng" algn="ctr">
                      <a:solidFill>
                        <a:srgbClr val="BFBFBF"/>
                      </a:solidFill>
                      <a:prstDash val="solid"/>
                      <a:round/>
                      <a:headEnd type="none" w="med" len="med"/>
                      <a:tailEnd type="none" w="med" len="med"/>
                    </a:lnR>
                    <a:lnT w="9525" cap="flat" cmpd="sng" algn="ctr">
                      <a:solidFill>
                        <a:srgbClr val="BFBFBF"/>
                      </a:solidFill>
                      <a:prstDash val="solid"/>
                      <a:round/>
                      <a:headEnd type="none" w="med" len="med"/>
                      <a:tailEnd type="none" w="med" len="med"/>
                    </a:lnT>
                    <a:lnB w="9525" cap="flat" cmpd="sng" algn="ctr">
                      <a:solidFill>
                        <a:srgbClr val="BFBFBF"/>
                      </a:solidFill>
                      <a:prstDash val="solid"/>
                      <a:round/>
                      <a:headEnd type="none" w="med" len="med"/>
                      <a:tailEnd type="none" w="med" len="med"/>
                    </a:lnB>
                    <a:lnTlToBr>
                      <a:noFill/>
                    </a:lnTlToBr>
                    <a:lnBlToTr>
                      <a:noFill/>
                    </a:lnBlToTr>
                    <a:solidFill>
                      <a:srgbClr val="D3CDD3"/>
                    </a:solidFill>
                  </a:tcPr>
                </a:tc>
              </a:tr>
              <a:tr h="515560">
                <a:tc>
                  <a:txBody>
                    <a:bodyPr/>
                    <a:lstStyle/>
                    <a:p>
                      <a:pPr marL="0" marR="0" lvl="0" indent="0" algn="l" defTabSz="914400" rtl="0" eaLnBrk="1" fontAlgn="base" latinLnBrk="0" hangingPunct="1">
                        <a:lnSpc>
                          <a:spcPct val="100000"/>
                        </a:lnSpc>
                        <a:spcBef>
                          <a:spcPct val="15000"/>
                        </a:spcBef>
                        <a:spcAft>
                          <a:spcPct val="15000"/>
                        </a:spcAft>
                        <a:buClr>
                          <a:srgbClr val="FF8000"/>
                        </a:buClr>
                        <a:buSzTx/>
                        <a:buFontTx/>
                        <a:buNone/>
                        <a:tabLst/>
                      </a:pPr>
                      <a:r>
                        <a:rPr kumimoji="0" lang="en-GB" altLang="ja-JP" sz="1800" b="1" i="0" u="none" strike="noStrike" cap="none" normalizeH="0" baseline="0" dirty="0" smtClean="0">
                          <a:ln>
                            <a:noFill/>
                          </a:ln>
                          <a:solidFill>
                            <a:schemeClr val="bg2"/>
                          </a:solidFill>
                          <a:effectLst/>
                          <a:latin typeface="Arial" pitchFamily="34" charset="0"/>
                          <a:ea typeface="ＭＳ Ｐゴシック" pitchFamily="34" charset="-128"/>
                        </a:rPr>
                        <a:t>FC</a:t>
                      </a:r>
                    </a:p>
                  </a:txBody>
                  <a:tcPr marL="54000" marR="54000" marT="46814" marB="46814" horzOverflow="overflow">
                    <a:lnL w="9525" cap="flat" cmpd="sng" algn="ctr">
                      <a:solidFill>
                        <a:srgbClr val="BFBFBF"/>
                      </a:solidFill>
                      <a:prstDash val="solid"/>
                      <a:round/>
                      <a:headEnd type="none" w="med" len="med"/>
                      <a:tailEnd type="none" w="med" len="med"/>
                    </a:lnL>
                    <a:lnR w="9525" cap="flat" cmpd="sng" algn="ctr">
                      <a:solidFill>
                        <a:srgbClr val="BFBFBF"/>
                      </a:solidFill>
                      <a:prstDash val="solid"/>
                      <a:round/>
                      <a:headEnd type="none" w="med" len="med"/>
                      <a:tailEnd type="none" w="med" len="med"/>
                    </a:lnR>
                    <a:lnT w="9525" cap="flat" cmpd="sng" algn="ctr">
                      <a:solidFill>
                        <a:srgbClr val="BFBFBF"/>
                      </a:solidFill>
                      <a:prstDash val="solid"/>
                      <a:round/>
                      <a:headEnd type="none" w="med" len="med"/>
                      <a:tailEnd type="none" w="med" len="med"/>
                    </a:lnT>
                    <a:lnB w="9525" cap="flat" cmpd="sng" algn="ctr">
                      <a:solidFill>
                        <a:srgbClr val="BFBFBF"/>
                      </a:solidFill>
                      <a:prstDash val="solid"/>
                      <a:round/>
                      <a:headEnd type="none" w="med" len="med"/>
                      <a:tailEnd type="none" w="med" len="med"/>
                    </a:lnB>
                    <a:lnTlToBr>
                      <a:noFill/>
                    </a:lnTlToBr>
                    <a:lnBlToTr>
                      <a:noFill/>
                    </a:lnBlToTr>
                    <a:solidFill>
                      <a:srgbClr val="F2F2F2"/>
                    </a:solidFill>
                  </a:tcPr>
                </a:tc>
                <a:tc>
                  <a:txBody>
                    <a:bodyPr/>
                    <a:lstStyle/>
                    <a:p>
                      <a:pPr marL="0" marR="0" lvl="0" indent="0" algn="ctr" defTabSz="914400" rtl="0" eaLnBrk="1" fontAlgn="base" latinLnBrk="0" hangingPunct="1">
                        <a:lnSpc>
                          <a:spcPct val="100000"/>
                        </a:lnSpc>
                        <a:spcBef>
                          <a:spcPct val="15000"/>
                        </a:spcBef>
                        <a:spcAft>
                          <a:spcPct val="15000"/>
                        </a:spcAft>
                        <a:buClr>
                          <a:srgbClr val="FF8000"/>
                        </a:buClr>
                        <a:buSzTx/>
                        <a:buFontTx/>
                        <a:buNone/>
                        <a:tabLst/>
                      </a:pPr>
                      <a:r>
                        <a:rPr kumimoji="0" lang="en-GB" altLang="ja-JP" sz="1800" b="1" i="0" u="none" strike="noStrike" cap="none" normalizeH="0" baseline="0" dirty="0" smtClean="0">
                          <a:ln>
                            <a:noFill/>
                          </a:ln>
                          <a:solidFill>
                            <a:schemeClr val="bg2"/>
                          </a:solidFill>
                          <a:effectLst/>
                          <a:latin typeface="Arial" pitchFamily="34" charset="0"/>
                          <a:ea typeface="ＭＳ Ｐゴシック" pitchFamily="34" charset="-128"/>
                        </a:rPr>
                        <a:t>182</a:t>
                      </a:r>
                    </a:p>
                  </a:txBody>
                  <a:tcPr marL="54000" marR="54000" marT="46814" marB="46814" anchor="ctr" horzOverflow="overflow">
                    <a:lnL w="9525" cap="flat" cmpd="sng" algn="ctr">
                      <a:solidFill>
                        <a:srgbClr val="BFBFBF"/>
                      </a:solidFill>
                      <a:prstDash val="solid"/>
                      <a:round/>
                      <a:headEnd type="none" w="med" len="med"/>
                      <a:tailEnd type="none" w="med" len="med"/>
                    </a:lnL>
                    <a:lnR w="9525" cap="flat" cmpd="sng" algn="ctr">
                      <a:solidFill>
                        <a:srgbClr val="BFBFBF"/>
                      </a:solidFill>
                      <a:prstDash val="solid"/>
                      <a:round/>
                      <a:headEnd type="none" w="med" len="med"/>
                      <a:tailEnd type="none" w="med" len="med"/>
                    </a:lnR>
                    <a:lnT w="9525" cap="flat" cmpd="sng" algn="ctr">
                      <a:solidFill>
                        <a:srgbClr val="BFBFBF"/>
                      </a:solidFill>
                      <a:prstDash val="solid"/>
                      <a:round/>
                      <a:headEnd type="none" w="med" len="med"/>
                      <a:tailEnd type="none" w="med" len="med"/>
                    </a:lnT>
                    <a:lnB w="9525" cap="flat" cmpd="sng" algn="ctr">
                      <a:solidFill>
                        <a:srgbClr val="BFBFBF"/>
                      </a:solidFill>
                      <a:prstDash val="solid"/>
                      <a:round/>
                      <a:headEnd type="none" w="med" len="med"/>
                      <a:tailEnd type="none" w="med" len="med"/>
                    </a:lnB>
                    <a:lnTlToBr>
                      <a:noFill/>
                    </a:lnTlToBr>
                    <a:lnBlToTr>
                      <a:noFill/>
                    </a:lnBlToTr>
                    <a:solidFill>
                      <a:srgbClr val="F2F2F2"/>
                    </a:solidFill>
                  </a:tcPr>
                </a:tc>
                <a:tc>
                  <a:txBody>
                    <a:bodyPr/>
                    <a:lstStyle/>
                    <a:p>
                      <a:pPr marL="0" marR="0" lvl="0" indent="0" algn="ctr" defTabSz="914400" rtl="0" eaLnBrk="1" fontAlgn="base" latinLnBrk="0" hangingPunct="1">
                        <a:lnSpc>
                          <a:spcPct val="100000"/>
                        </a:lnSpc>
                        <a:spcBef>
                          <a:spcPct val="15000"/>
                        </a:spcBef>
                        <a:spcAft>
                          <a:spcPct val="15000"/>
                        </a:spcAft>
                        <a:buClr>
                          <a:srgbClr val="FF8000"/>
                        </a:buClr>
                        <a:buSzTx/>
                        <a:buFontTx/>
                        <a:buNone/>
                        <a:tabLst/>
                      </a:pPr>
                      <a:r>
                        <a:rPr kumimoji="0" lang="en-GB" altLang="ja-JP" sz="1800" b="1" i="0" u="none" strike="noStrike" cap="none" normalizeH="0" baseline="0" dirty="0" smtClean="0">
                          <a:ln>
                            <a:noFill/>
                          </a:ln>
                          <a:solidFill>
                            <a:schemeClr val="bg2"/>
                          </a:solidFill>
                          <a:effectLst/>
                          <a:latin typeface="Arial" pitchFamily="34" charset="0"/>
                          <a:ea typeface="ＭＳ Ｐゴシック" pitchFamily="34" charset="-128"/>
                        </a:rPr>
                        <a:t>11.1</a:t>
                      </a:r>
                    </a:p>
                  </a:txBody>
                  <a:tcPr marL="54000" marR="54000" marT="46814" marB="46814" anchor="ctr" horzOverflow="overflow">
                    <a:lnL w="9525" cap="flat" cmpd="sng" algn="ctr">
                      <a:solidFill>
                        <a:srgbClr val="BFBFBF"/>
                      </a:solidFill>
                      <a:prstDash val="solid"/>
                      <a:round/>
                      <a:headEnd type="none" w="med" len="med"/>
                      <a:tailEnd type="none" w="med" len="med"/>
                    </a:lnL>
                    <a:lnR w="9525" cap="flat" cmpd="sng" algn="ctr">
                      <a:solidFill>
                        <a:srgbClr val="BFBFBF"/>
                      </a:solidFill>
                      <a:prstDash val="solid"/>
                      <a:round/>
                      <a:headEnd type="none" w="med" len="med"/>
                      <a:tailEnd type="none" w="med" len="med"/>
                    </a:lnR>
                    <a:lnT w="9525" cap="flat" cmpd="sng" algn="ctr">
                      <a:solidFill>
                        <a:srgbClr val="BFBFBF"/>
                      </a:solidFill>
                      <a:prstDash val="solid"/>
                      <a:round/>
                      <a:headEnd type="none" w="med" len="med"/>
                      <a:tailEnd type="none" w="med" len="med"/>
                    </a:lnT>
                    <a:lnB w="9525" cap="flat" cmpd="sng" algn="ctr">
                      <a:solidFill>
                        <a:srgbClr val="BFBFBF"/>
                      </a:solidFill>
                      <a:prstDash val="solid"/>
                      <a:round/>
                      <a:headEnd type="none" w="med" len="med"/>
                      <a:tailEnd type="none" w="med" len="med"/>
                    </a:lnB>
                    <a:lnTlToBr>
                      <a:noFill/>
                    </a:lnTlToBr>
                    <a:lnBlToTr>
                      <a:noFill/>
                    </a:lnBlToTr>
                    <a:solidFill>
                      <a:srgbClr val="F2F2F2"/>
                    </a:solidFill>
                  </a:tcPr>
                </a:tc>
                <a:tc>
                  <a:txBody>
                    <a:bodyPr/>
                    <a:lstStyle/>
                    <a:p>
                      <a:pPr marL="0" marR="0" lvl="0" indent="0" algn="ctr" defTabSz="914400" rtl="0" eaLnBrk="1" fontAlgn="base" latinLnBrk="0" hangingPunct="1">
                        <a:lnSpc>
                          <a:spcPct val="100000"/>
                        </a:lnSpc>
                        <a:spcBef>
                          <a:spcPct val="15000"/>
                        </a:spcBef>
                        <a:spcAft>
                          <a:spcPct val="15000"/>
                        </a:spcAft>
                        <a:buClr>
                          <a:srgbClr val="FF8000"/>
                        </a:buClr>
                        <a:buSzTx/>
                        <a:buFontTx/>
                        <a:buNone/>
                        <a:tabLst/>
                      </a:pPr>
                      <a:endParaRPr kumimoji="0" lang="en-GB" altLang="ja-JP" sz="1800" b="1" i="0" u="none" strike="noStrike" cap="none" normalizeH="0" baseline="0" dirty="0" smtClean="0">
                        <a:ln>
                          <a:noFill/>
                        </a:ln>
                        <a:solidFill>
                          <a:schemeClr val="bg2"/>
                        </a:solidFill>
                        <a:effectLst/>
                        <a:latin typeface="Arial" pitchFamily="34" charset="0"/>
                        <a:ea typeface="ＭＳ Ｐゴシック" pitchFamily="34" charset="-128"/>
                      </a:endParaRPr>
                    </a:p>
                  </a:txBody>
                  <a:tcPr marL="54000" marR="54000" marT="46814" marB="46814" anchor="ctr" horzOverflow="overflow">
                    <a:lnL w="9525" cap="flat" cmpd="sng" algn="ctr">
                      <a:solidFill>
                        <a:srgbClr val="BFBFBF"/>
                      </a:solidFill>
                      <a:prstDash val="solid"/>
                      <a:round/>
                      <a:headEnd type="none" w="med" len="med"/>
                      <a:tailEnd type="none" w="med" len="med"/>
                    </a:lnL>
                    <a:lnR w="9525" cap="flat" cmpd="sng" algn="ctr">
                      <a:solidFill>
                        <a:srgbClr val="BFBFBF"/>
                      </a:solidFill>
                      <a:prstDash val="solid"/>
                      <a:round/>
                      <a:headEnd type="none" w="med" len="med"/>
                      <a:tailEnd type="none" w="med" len="med"/>
                    </a:lnR>
                    <a:lnT w="9525" cap="flat" cmpd="sng" algn="ctr">
                      <a:solidFill>
                        <a:srgbClr val="BFBFBF"/>
                      </a:solidFill>
                      <a:prstDash val="solid"/>
                      <a:round/>
                      <a:headEnd type="none" w="med" len="med"/>
                      <a:tailEnd type="none" w="med" len="med"/>
                    </a:lnT>
                    <a:lnB w="9525" cap="flat" cmpd="sng" algn="ctr">
                      <a:solidFill>
                        <a:srgbClr val="BFBFBF"/>
                      </a:solidFill>
                      <a:prstDash val="solid"/>
                      <a:round/>
                      <a:headEnd type="none" w="med" len="med"/>
                      <a:tailEnd type="none" w="med" len="med"/>
                    </a:lnB>
                    <a:lnTlToBr>
                      <a:noFill/>
                    </a:lnTlToBr>
                    <a:lnBlToTr>
                      <a:noFill/>
                    </a:lnBlToTr>
                    <a:solidFill>
                      <a:srgbClr val="F2F2F2"/>
                    </a:solidFill>
                  </a:tcPr>
                </a:tc>
                <a:tc>
                  <a:txBody>
                    <a:bodyPr/>
                    <a:lstStyle/>
                    <a:p>
                      <a:pPr marL="0" marR="0" lvl="0" indent="0" algn="ctr" defTabSz="914400" rtl="0" eaLnBrk="1" fontAlgn="base" latinLnBrk="0" hangingPunct="1">
                        <a:lnSpc>
                          <a:spcPct val="100000"/>
                        </a:lnSpc>
                        <a:spcBef>
                          <a:spcPct val="15000"/>
                        </a:spcBef>
                        <a:spcAft>
                          <a:spcPct val="15000"/>
                        </a:spcAft>
                        <a:buClr>
                          <a:srgbClr val="FF8000"/>
                        </a:buClr>
                        <a:buSzTx/>
                        <a:buFontTx/>
                        <a:buNone/>
                        <a:tabLst/>
                      </a:pPr>
                      <a:endParaRPr kumimoji="0" lang="en-GB" altLang="ja-JP" sz="1800" b="1" i="0" u="none" strike="noStrike" cap="none" normalizeH="0" baseline="0" dirty="0" smtClean="0">
                        <a:ln>
                          <a:noFill/>
                        </a:ln>
                        <a:solidFill>
                          <a:schemeClr val="bg2"/>
                        </a:solidFill>
                        <a:effectLst/>
                        <a:latin typeface="Arial" pitchFamily="34" charset="0"/>
                        <a:ea typeface="ＭＳ Ｐゴシック" pitchFamily="34" charset="-128"/>
                      </a:endParaRPr>
                    </a:p>
                  </a:txBody>
                  <a:tcPr marL="54000" marR="54000" marT="46814" marB="46814" anchor="ctr" horzOverflow="overflow">
                    <a:lnL w="9525" cap="flat" cmpd="sng" algn="ctr">
                      <a:solidFill>
                        <a:srgbClr val="BFBFBF"/>
                      </a:solidFill>
                      <a:prstDash val="solid"/>
                      <a:round/>
                      <a:headEnd type="none" w="med" len="med"/>
                      <a:tailEnd type="none" w="med" len="med"/>
                    </a:lnL>
                    <a:lnR w="9525" cap="flat" cmpd="sng" algn="ctr">
                      <a:solidFill>
                        <a:srgbClr val="BFBFBF"/>
                      </a:solidFill>
                      <a:prstDash val="solid"/>
                      <a:round/>
                      <a:headEnd type="none" w="med" len="med"/>
                      <a:tailEnd type="none" w="med" len="med"/>
                    </a:lnR>
                    <a:lnT w="9525" cap="flat" cmpd="sng" algn="ctr">
                      <a:solidFill>
                        <a:srgbClr val="BFBFBF"/>
                      </a:solidFill>
                      <a:prstDash val="solid"/>
                      <a:round/>
                      <a:headEnd type="none" w="med" len="med"/>
                      <a:tailEnd type="none" w="med" len="med"/>
                    </a:lnT>
                    <a:lnB w="9525" cap="flat" cmpd="sng" algn="ctr">
                      <a:solidFill>
                        <a:srgbClr val="BFBFBF"/>
                      </a:solidFill>
                      <a:prstDash val="solid"/>
                      <a:round/>
                      <a:headEnd type="none" w="med" len="med"/>
                      <a:tailEnd type="none" w="med" len="med"/>
                    </a:lnB>
                    <a:lnTlToBr>
                      <a:noFill/>
                    </a:lnTlToBr>
                    <a:lnBlToTr>
                      <a:noFill/>
                    </a:lnBlToTr>
                    <a:solidFill>
                      <a:srgbClr val="F2F2F2"/>
                    </a:solidFill>
                  </a:tcPr>
                </a:tc>
                <a:tc>
                  <a:txBody>
                    <a:bodyPr/>
                    <a:lstStyle/>
                    <a:p>
                      <a:pPr marL="0" marR="0" lvl="0" indent="0" algn="ctr" defTabSz="914400" rtl="0" eaLnBrk="1" fontAlgn="base" latinLnBrk="0" hangingPunct="1">
                        <a:lnSpc>
                          <a:spcPct val="100000"/>
                        </a:lnSpc>
                        <a:spcBef>
                          <a:spcPct val="15000"/>
                        </a:spcBef>
                        <a:spcAft>
                          <a:spcPct val="15000"/>
                        </a:spcAft>
                        <a:buClr>
                          <a:srgbClr val="FF8000"/>
                        </a:buClr>
                        <a:buSzTx/>
                        <a:buFontTx/>
                        <a:buNone/>
                        <a:tabLst/>
                      </a:pPr>
                      <a:endParaRPr kumimoji="0" lang="en-GB" altLang="ja-JP" sz="1800" b="1" i="0" u="none" strike="noStrike" cap="none" normalizeH="0" baseline="0" dirty="0" smtClean="0">
                        <a:ln>
                          <a:noFill/>
                        </a:ln>
                        <a:solidFill>
                          <a:schemeClr val="bg2"/>
                        </a:solidFill>
                        <a:effectLst/>
                        <a:latin typeface="Arial" pitchFamily="34" charset="0"/>
                        <a:ea typeface="ＭＳ Ｐゴシック" pitchFamily="34" charset="-128"/>
                      </a:endParaRPr>
                    </a:p>
                  </a:txBody>
                  <a:tcPr marL="54000" marR="54000" marT="46814" marB="46814" anchor="ctr" horzOverflow="overflow">
                    <a:lnL w="9525" cap="flat" cmpd="sng" algn="ctr">
                      <a:solidFill>
                        <a:srgbClr val="BFBFBF"/>
                      </a:solidFill>
                      <a:prstDash val="solid"/>
                      <a:round/>
                      <a:headEnd type="none" w="med" len="med"/>
                      <a:tailEnd type="none" w="med" len="med"/>
                    </a:lnL>
                    <a:lnR w="9525" cap="flat" cmpd="sng" algn="ctr">
                      <a:solidFill>
                        <a:srgbClr val="BFBFBF"/>
                      </a:solidFill>
                      <a:prstDash val="solid"/>
                      <a:round/>
                      <a:headEnd type="none" w="med" len="med"/>
                      <a:tailEnd type="none" w="med" len="med"/>
                    </a:lnR>
                    <a:lnT w="9525" cap="flat" cmpd="sng" algn="ctr">
                      <a:solidFill>
                        <a:srgbClr val="BFBFBF"/>
                      </a:solidFill>
                      <a:prstDash val="solid"/>
                      <a:round/>
                      <a:headEnd type="none" w="med" len="med"/>
                      <a:tailEnd type="none" w="med" len="med"/>
                    </a:lnT>
                    <a:lnB w="9525" cap="flat" cmpd="sng" algn="ctr">
                      <a:solidFill>
                        <a:srgbClr val="BFBFBF"/>
                      </a:solidFill>
                      <a:prstDash val="solid"/>
                      <a:round/>
                      <a:headEnd type="none" w="med" len="med"/>
                      <a:tailEnd type="none" w="med" len="med"/>
                    </a:lnB>
                    <a:lnTlToBr>
                      <a:noFill/>
                    </a:lnTlToBr>
                    <a:lnBlToTr>
                      <a:noFill/>
                    </a:lnBlToTr>
                    <a:solidFill>
                      <a:srgbClr val="F2F2F2"/>
                    </a:solidFill>
                  </a:tcPr>
                </a:tc>
              </a:tr>
            </a:tbl>
          </a:graphicData>
        </a:graphic>
      </p:graphicFrame>
      <p:sp>
        <p:nvSpPr>
          <p:cNvPr id="137" name="TextBox 122"/>
          <p:cNvSpPr txBox="1">
            <a:spLocks noChangeArrowheads="1"/>
          </p:cNvSpPr>
          <p:nvPr/>
        </p:nvSpPr>
        <p:spPr bwMode="auto">
          <a:xfrm>
            <a:off x="396875" y="6083438"/>
            <a:ext cx="4741863" cy="261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37931725" indent="-37474525" eaLnBrk="0" hangingPunct="0">
              <a:defRPr sz="2400">
                <a:solidFill>
                  <a:schemeClr val="tx1"/>
                </a:solidFill>
                <a:latin typeface="Arial" pitchFamily="34" charset="0"/>
                <a:ea typeface="ＭＳ Ｐゴシック" pitchFamily="34" charset="-128"/>
              </a:defRPr>
            </a:lvl2pPr>
            <a:lvl3pPr eaLnBrk="0" hangingPunct="0">
              <a:defRPr sz="2400">
                <a:solidFill>
                  <a:schemeClr val="tx1"/>
                </a:solidFill>
                <a:latin typeface="Arial" pitchFamily="34" charset="0"/>
                <a:ea typeface="ＭＳ Ｐゴシック" pitchFamily="34" charset="-128"/>
              </a:defRPr>
            </a:lvl3pPr>
            <a:lvl4pPr eaLnBrk="0" hangingPunct="0">
              <a:defRPr sz="2400">
                <a:solidFill>
                  <a:schemeClr val="tx1"/>
                </a:solidFill>
                <a:latin typeface="Arial" pitchFamily="34" charset="0"/>
                <a:ea typeface="ＭＳ Ｐゴシック" pitchFamily="34" charset="-128"/>
              </a:defRPr>
            </a:lvl4pPr>
            <a:lvl5pPr eaLnBrk="0" hangingPunct="0">
              <a:defRPr sz="2400">
                <a:solidFill>
                  <a:schemeClr val="tx1"/>
                </a:solidFill>
                <a:latin typeface="Arial" pitchFamily="34" charset="0"/>
                <a:ea typeface="ＭＳ Ｐゴシック" pitchFamily="34" charset="-128"/>
              </a:defRPr>
            </a:lvl5pPr>
            <a:lvl6pPr marL="4572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9144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1371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18288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defTabSz="457200"/>
            <a:r>
              <a:rPr lang="en-US" sz="1100" b="1" dirty="0">
                <a:solidFill>
                  <a:srgbClr val="FFFFFF"/>
                </a:solidFill>
                <a:cs typeface="Arial" pitchFamily="34" charset="0"/>
              </a:rPr>
              <a:t>F=fluoropyrimidine (either fluorouracil or capecitabine); C=cisplatin.</a:t>
            </a:r>
          </a:p>
        </p:txBody>
      </p:sp>
    </p:spTree>
    <p:extLst>
      <p:ext uri="{BB962C8B-B14F-4D97-AF65-F5344CB8AC3E}">
        <p14:creationId xmlns:p14="http://schemas.microsoft.com/office/powerpoint/2010/main" val="1064954982"/>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ChangeArrowheads="1"/>
          </p:cNvSpPr>
          <p:nvPr/>
        </p:nvSpPr>
        <p:spPr bwMode="auto">
          <a:xfrm>
            <a:off x="228600" y="152400"/>
            <a:ext cx="8686800" cy="1143000"/>
          </a:xfrm>
          <a:prstGeom prst="rect">
            <a:avLst/>
          </a:prstGeom>
          <a:noFill/>
          <a:ln w="12700">
            <a:noFill/>
            <a:miter lim="800000"/>
            <a:headEnd/>
            <a:tailEnd/>
          </a:ln>
        </p:spPr>
        <p:txBody>
          <a:bodyPr lIns="90488" tIns="44450" rIns="90488" bIns="44450" anchor="ctr"/>
          <a:lstStyle/>
          <a:p>
            <a:pPr algn="ctr" eaLnBrk="0" hangingPunct="0"/>
            <a:r>
              <a:rPr lang="en-US" sz="3200" dirty="0" smtClean="0">
                <a:solidFill>
                  <a:srgbClr val="FFFF00"/>
                </a:solidFill>
              </a:rPr>
              <a:t>RTOG 1010: Phase </a:t>
            </a:r>
            <a:r>
              <a:rPr lang="en-US" sz="3200" dirty="0">
                <a:solidFill>
                  <a:srgbClr val="FFFF00"/>
                </a:solidFill>
              </a:rPr>
              <a:t>III Study of </a:t>
            </a:r>
            <a:r>
              <a:rPr lang="en-US" sz="3200" dirty="0" err="1" smtClean="0">
                <a:solidFill>
                  <a:srgbClr val="FFFF00"/>
                </a:solidFill>
              </a:rPr>
              <a:t>Trastuzumab</a:t>
            </a:r>
            <a:r>
              <a:rPr lang="en-US" sz="3200" dirty="0" smtClean="0">
                <a:solidFill>
                  <a:srgbClr val="FFFF00"/>
                </a:solidFill>
              </a:rPr>
              <a:t> plus </a:t>
            </a:r>
            <a:r>
              <a:rPr lang="en-US" sz="3200" dirty="0" err="1" smtClean="0">
                <a:solidFill>
                  <a:srgbClr val="FFFF00"/>
                </a:solidFill>
              </a:rPr>
              <a:t>ChemoRT</a:t>
            </a:r>
            <a:r>
              <a:rPr lang="en-US" sz="3200" dirty="0" smtClean="0">
                <a:solidFill>
                  <a:srgbClr val="FFFF00"/>
                </a:solidFill>
              </a:rPr>
              <a:t> </a:t>
            </a:r>
            <a:r>
              <a:rPr lang="en-US" sz="3200" dirty="0">
                <a:solidFill>
                  <a:srgbClr val="FFFF00"/>
                </a:solidFill>
              </a:rPr>
              <a:t>in </a:t>
            </a:r>
            <a:r>
              <a:rPr lang="en-US" sz="3200" dirty="0" smtClean="0">
                <a:solidFill>
                  <a:srgbClr val="FFFF00"/>
                </a:solidFill>
              </a:rPr>
              <a:t>Esophageal Cancer</a:t>
            </a:r>
            <a:endParaRPr lang="en-US" sz="3200" dirty="0">
              <a:solidFill>
                <a:srgbClr val="FFFF00"/>
              </a:solidFill>
            </a:endParaRPr>
          </a:p>
        </p:txBody>
      </p:sp>
      <p:sp>
        <p:nvSpPr>
          <p:cNvPr id="83971" name="Text Box 3"/>
          <p:cNvSpPr txBox="1">
            <a:spLocks noChangeArrowheads="1"/>
          </p:cNvSpPr>
          <p:nvPr/>
        </p:nvSpPr>
        <p:spPr bwMode="auto">
          <a:xfrm>
            <a:off x="381000" y="2362200"/>
            <a:ext cx="542925" cy="4267200"/>
          </a:xfrm>
          <a:prstGeom prst="rect">
            <a:avLst/>
          </a:prstGeom>
          <a:noFill/>
          <a:ln w="12700">
            <a:solidFill>
              <a:schemeClr val="tx1"/>
            </a:solidFill>
            <a:miter lim="800000"/>
            <a:headEnd/>
            <a:tailEnd/>
          </a:ln>
          <a:effectLst/>
        </p:spPr>
        <p:txBody>
          <a:bodyPr>
            <a:spAutoFit/>
          </a:bodyPr>
          <a:lstStyle/>
          <a:p>
            <a:pPr algn="ctr" eaLnBrk="0" hangingPunct="0">
              <a:spcBef>
                <a:spcPct val="30000"/>
              </a:spcBef>
              <a:defRPr/>
            </a:pPr>
            <a:r>
              <a:rPr lang="en-US" b="1" dirty="0">
                <a:solidFill>
                  <a:srgbClr val="FFFFFF"/>
                </a:solidFill>
                <a:effectLst>
                  <a:outerShdw blurRad="38100" dist="38100" dir="2700000" algn="tl">
                    <a:srgbClr val="000000"/>
                  </a:outerShdw>
                </a:effectLst>
              </a:rPr>
              <a:t>R</a:t>
            </a:r>
          </a:p>
          <a:p>
            <a:pPr algn="ctr" eaLnBrk="0" hangingPunct="0">
              <a:spcBef>
                <a:spcPct val="30000"/>
              </a:spcBef>
              <a:defRPr/>
            </a:pPr>
            <a:r>
              <a:rPr lang="en-US" b="1" dirty="0">
                <a:solidFill>
                  <a:srgbClr val="FFFFFF"/>
                </a:solidFill>
                <a:effectLst>
                  <a:outerShdw blurRad="38100" dist="38100" dir="2700000" algn="tl">
                    <a:srgbClr val="000000"/>
                  </a:outerShdw>
                </a:effectLst>
              </a:rPr>
              <a:t>A</a:t>
            </a:r>
          </a:p>
          <a:p>
            <a:pPr algn="ctr" eaLnBrk="0" hangingPunct="0">
              <a:spcBef>
                <a:spcPct val="30000"/>
              </a:spcBef>
              <a:defRPr/>
            </a:pPr>
            <a:r>
              <a:rPr lang="en-US" b="1" dirty="0">
                <a:solidFill>
                  <a:srgbClr val="FFFFFF"/>
                </a:solidFill>
                <a:effectLst>
                  <a:outerShdw blurRad="38100" dist="38100" dir="2700000" algn="tl">
                    <a:srgbClr val="000000"/>
                  </a:outerShdw>
                </a:effectLst>
              </a:rPr>
              <a:t>N</a:t>
            </a:r>
          </a:p>
          <a:p>
            <a:pPr algn="ctr" eaLnBrk="0" hangingPunct="0">
              <a:spcBef>
                <a:spcPct val="30000"/>
              </a:spcBef>
              <a:defRPr/>
            </a:pPr>
            <a:r>
              <a:rPr lang="en-US" b="1" dirty="0">
                <a:solidFill>
                  <a:srgbClr val="FFFFFF"/>
                </a:solidFill>
                <a:effectLst>
                  <a:outerShdw blurRad="38100" dist="38100" dir="2700000" algn="tl">
                    <a:srgbClr val="000000"/>
                  </a:outerShdw>
                </a:effectLst>
              </a:rPr>
              <a:t>D</a:t>
            </a:r>
          </a:p>
          <a:p>
            <a:pPr algn="ctr" eaLnBrk="0" hangingPunct="0">
              <a:spcBef>
                <a:spcPct val="30000"/>
              </a:spcBef>
              <a:defRPr/>
            </a:pPr>
            <a:r>
              <a:rPr lang="en-US" b="1" dirty="0">
                <a:solidFill>
                  <a:srgbClr val="FFFFFF"/>
                </a:solidFill>
                <a:effectLst>
                  <a:outerShdw blurRad="38100" dist="38100" dir="2700000" algn="tl">
                    <a:srgbClr val="000000"/>
                  </a:outerShdw>
                </a:effectLst>
              </a:rPr>
              <a:t>O</a:t>
            </a:r>
          </a:p>
          <a:p>
            <a:pPr algn="ctr" eaLnBrk="0" hangingPunct="0">
              <a:spcBef>
                <a:spcPct val="30000"/>
              </a:spcBef>
              <a:defRPr/>
            </a:pPr>
            <a:r>
              <a:rPr lang="en-US" b="1" dirty="0">
                <a:solidFill>
                  <a:srgbClr val="FFFFFF"/>
                </a:solidFill>
                <a:effectLst>
                  <a:outerShdw blurRad="38100" dist="38100" dir="2700000" algn="tl">
                    <a:srgbClr val="000000"/>
                  </a:outerShdw>
                </a:effectLst>
              </a:rPr>
              <a:t>M</a:t>
            </a:r>
          </a:p>
          <a:p>
            <a:pPr algn="ctr" eaLnBrk="0" hangingPunct="0">
              <a:spcBef>
                <a:spcPct val="30000"/>
              </a:spcBef>
              <a:defRPr/>
            </a:pPr>
            <a:r>
              <a:rPr lang="en-US" b="1" dirty="0">
                <a:solidFill>
                  <a:srgbClr val="FFFFFF"/>
                </a:solidFill>
                <a:effectLst>
                  <a:outerShdw blurRad="38100" dist="38100" dir="2700000" algn="tl">
                    <a:srgbClr val="000000"/>
                  </a:outerShdw>
                </a:effectLst>
              </a:rPr>
              <a:t>I</a:t>
            </a:r>
          </a:p>
          <a:p>
            <a:pPr algn="ctr" eaLnBrk="0" hangingPunct="0">
              <a:spcBef>
                <a:spcPct val="30000"/>
              </a:spcBef>
              <a:defRPr/>
            </a:pPr>
            <a:r>
              <a:rPr lang="en-US" b="1" dirty="0">
                <a:solidFill>
                  <a:srgbClr val="FFFFFF"/>
                </a:solidFill>
                <a:effectLst>
                  <a:outerShdw blurRad="38100" dist="38100" dir="2700000" algn="tl">
                    <a:srgbClr val="000000"/>
                  </a:outerShdw>
                </a:effectLst>
              </a:rPr>
              <a:t>Z</a:t>
            </a:r>
          </a:p>
          <a:p>
            <a:pPr algn="ctr" eaLnBrk="0" hangingPunct="0">
              <a:spcBef>
                <a:spcPct val="30000"/>
              </a:spcBef>
              <a:defRPr/>
            </a:pPr>
            <a:r>
              <a:rPr lang="en-US" b="1" dirty="0">
                <a:solidFill>
                  <a:srgbClr val="FFFFFF"/>
                </a:solidFill>
                <a:effectLst>
                  <a:outerShdw blurRad="38100" dist="38100" dir="2700000" algn="tl">
                    <a:srgbClr val="000000"/>
                  </a:outerShdw>
                </a:effectLst>
              </a:rPr>
              <a:t>E</a:t>
            </a:r>
          </a:p>
        </p:txBody>
      </p:sp>
      <p:sp>
        <p:nvSpPr>
          <p:cNvPr id="83974" name="Text Box 6"/>
          <p:cNvSpPr txBox="1">
            <a:spLocks noChangeArrowheads="1"/>
          </p:cNvSpPr>
          <p:nvPr/>
        </p:nvSpPr>
        <p:spPr bwMode="auto">
          <a:xfrm>
            <a:off x="1533525" y="2895600"/>
            <a:ext cx="3368676" cy="923330"/>
          </a:xfrm>
          <a:prstGeom prst="rect">
            <a:avLst/>
          </a:prstGeom>
          <a:noFill/>
          <a:ln w="12700">
            <a:noFill/>
            <a:miter lim="800000"/>
            <a:headEnd/>
            <a:tailEnd/>
          </a:ln>
          <a:effectLst/>
        </p:spPr>
        <p:txBody>
          <a:bodyPr wrap="square">
            <a:spAutoFit/>
          </a:bodyPr>
          <a:lstStyle/>
          <a:p>
            <a:pPr eaLnBrk="0" hangingPunct="0">
              <a:spcBef>
                <a:spcPct val="25000"/>
              </a:spcBef>
              <a:defRPr/>
            </a:pPr>
            <a:r>
              <a:rPr lang="en-US" dirty="0" smtClean="0">
                <a:solidFill>
                  <a:srgbClr val="FFFFFF"/>
                </a:solidFill>
                <a:effectLst>
                  <a:outerShdw blurRad="38100" dist="38100" dir="2700000" algn="tl">
                    <a:srgbClr val="000000"/>
                  </a:outerShdw>
                </a:effectLst>
              </a:rPr>
              <a:t>Paclitaxel/Carboplatin</a:t>
            </a:r>
          </a:p>
          <a:p>
            <a:pPr eaLnBrk="0" hangingPunct="0">
              <a:spcBef>
                <a:spcPct val="25000"/>
              </a:spcBef>
              <a:defRPr/>
            </a:pPr>
            <a:r>
              <a:rPr lang="en-US" dirty="0" smtClean="0">
                <a:solidFill>
                  <a:srgbClr val="FFFFFF"/>
                </a:solidFill>
                <a:effectLst>
                  <a:outerShdw blurRad="38100" dist="38100" dir="2700000" algn="tl">
                    <a:srgbClr val="000000"/>
                  </a:outerShdw>
                </a:effectLst>
              </a:rPr>
              <a:t>RT</a:t>
            </a:r>
          </a:p>
        </p:txBody>
      </p:sp>
      <p:sp>
        <p:nvSpPr>
          <p:cNvPr id="10" name="Text Box 6"/>
          <p:cNvSpPr txBox="1">
            <a:spLocks noChangeArrowheads="1"/>
          </p:cNvSpPr>
          <p:nvPr/>
        </p:nvSpPr>
        <p:spPr bwMode="auto">
          <a:xfrm>
            <a:off x="1533525" y="4800362"/>
            <a:ext cx="3368676" cy="1384995"/>
          </a:xfrm>
          <a:prstGeom prst="rect">
            <a:avLst/>
          </a:prstGeom>
          <a:noFill/>
          <a:ln w="12700">
            <a:noFill/>
            <a:miter lim="800000"/>
            <a:headEnd/>
            <a:tailEnd/>
          </a:ln>
          <a:effectLst/>
        </p:spPr>
        <p:txBody>
          <a:bodyPr wrap="square">
            <a:spAutoFit/>
          </a:bodyPr>
          <a:lstStyle/>
          <a:p>
            <a:pPr eaLnBrk="0" hangingPunct="0">
              <a:spcBef>
                <a:spcPct val="25000"/>
              </a:spcBef>
              <a:defRPr/>
            </a:pPr>
            <a:r>
              <a:rPr lang="en-US" dirty="0" err="1" smtClean="0">
                <a:solidFill>
                  <a:srgbClr val="FFFFFF"/>
                </a:solidFill>
                <a:effectLst>
                  <a:outerShdw blurRad="38100" dist="38100" dir="2700000" algn="tl">
                    <a:srgbClr val="000000"/>
                  </a:outerShdw>
                </a:effectLst>
              </a:rPr>
              <a:t>Trastuzumab</a:t>
            </a:r>
            <a:endParaRPr lang="en-US" dirty="0" smtClean="0">
              <a:solidFill>
                <a:srgbClr val="FFFFFF"/>
              </a:solidFill>
              <a:effectLst>
                <a:outerShdw blurRad="38100" dist="38100" dir="2700000" algn="tl">
                  <a:srgbClr val="000000"/>
                </a:outerShdw>
              </a:effectLst>
            </a:endParaRPr>
          </a:p>
          <a:p>
            <a:pPr eaLnBrk="0" hangingPunct="0">
              <a:spcBef>
                <a:spcPct val="25000"/>
              </a:spcBef>
              <a:defRPr/>
            </a:pPr>
            <a:r>
              <a:rPr lang="en-US" dirty="0" smtClean="0">
                <a:solidFill>
                  <a:srgbClr val="FFFFFF"/>
                </a:solidFill>
                <a:effectLst>
                  <a:outerShdw blurRad="38100" dist="38100" dir="2700000" algn="tl">
                    <a:srgbClr val="000000"/>
                  </a:outerShdw>
                </a:effectLst>
              </a:rPr>
              <a:t>Paclitaxel/Carboplatin</a:t>
            </a:r>
          </a:p>
          <a:p>
            <a:pPr eaLnBrk="0" hangingPunct="0">
              <a:spcBef>
                <a:spcPct val="25000"/>
              </a:spcBef>
              <a:defRPr/>
            </a:pPr>
            <a:r>
              <a:rPr lang="en-US" dirty="0" smtClean="0">
                <a:solidFill>
                  <a:srgbClr val="FFFFFF"/>
                </a:solidFill>
                <a:effectLst>
                  <a:outerShdw blurRad="38100" dist="38100" dir="2700000" algn="tl">
                    <a:srgbClr val="000000"/>
                  </a:outerShdw>
                </a:effectLst>
              </a:rPr>
              <a:t>RT</a:t>
            </a:r>
          </a:p>
        </p:txBody>
      </p:sp>
      <p:cxnSp>
        <p:nvCxnSpPr>
          <p:cNvPr id="3" name="Straight Arrow Connector 2"/>
          <p:cNvCxnSpPr/>
          <p:nvPr/>
        </p:nvCxnSpPr>
        <p:spPr bwMode="auto">
          <a:xfrm>
            <a:off x="923925" y="3352800"/>
            <a:ext cx="609600" cy="0"/>
          </a:xfrm>
          <a:prstGeom prst="straightConnector1">
            <a:avLst/>
          </a:prstGeom>
          <a:solidFill>
            <a:schemeClr val="accent1"/>
          </a:solidFill>
          <a:ln w="38100" cap="flat" cmpd="sng" algn="ctr">
            <a:solidFill>
              <a:schemeClr val="tx1"/>
            </a:solidFill>
            <a:prstDash val="solid"/>
            <a:round/>
            <a:headEnd type="none" w="med" len="med"/>
            <a:tailEnd type="arrow"/>
          </a:ln>
          <a:effectLst/>
        </p:spPr>
      </p:cxnSp>
      <p:cxnSp>
        <p:nvCxnSpPr>
          <p:cNvPr id="14" name="Straight Arrow Connector 13"/>
          <p:cNvCxnSpPr/>
          <p:nvPr/>
        </p:nvCxnSpPr>
        <p:spPr bwMode="auto">
          <a:xfrm>
            <a:off x="923925" y="5562600"/>
            <a:ext cx="609600" cy="0"/>
          </a:xfrm>
          <a:prstGeom prst="straightConnector1">
            <a:avLst/>
          </a:prstGeom>
          <a:solidFill>
            <a:schemeClr val="accent1"/>
          </a:solidFill>
          <a:ln w="38100" cap="flat" cmpd="sng" algn="ctr">
            <a:solidFill>
              <a:schemeClr val="tx1"/>
            </a:solidFill>
            <a:prstDash val="solid"/>
            <a:round/>
            <a:headEnd type="none" w="med" len="med"/>
            <a:tailEnd type="arrow"/>
          </a:ln>
          <a:effectLst/>
        </p:spPr>
      </p:cxnSp>
      <p:sp>
        <p:nvSpPr>
          <p:cNvPr id="17" name="Text Box 6"/>
          <p:cNvSpPr txBox="1">
            <a:spLocks noChangeArrowheads="1"/>
          </p:cNvSpPr>
          <p:nvPr/>
        </p:nvSpPr>
        <p:spPr bwMode="auto">
          <a:xfrm>
            <a:off x="5257800" y="3091190"/>
            <a:ext cx="1387476" cy="461665"/>
          </a:xfrm>
          <a:prstGeom prst="rect">
            <a:avLst/>
          </a:prstGeom>
          <a:noFill/>
          <a:ln w="12700">
            <a:noFill/>
            <a:miter lim="800000"/>
            <a:headEnd/>
            <a:tailEnd/>
          </a:ln>
          <a:effectLst/>
        </p:spPr>
        <p:txBody>
          <a:bodyPr wrap="square">
            <a:spAutoFit/>
          </a:bodyPr>
          <a:lstStyle/>
          <a:p>
            <a:pPr eaLnBrk="0" hangingPunct="0">
              <a:spcBef>
                <a:spcPct val="25000"/>
              </a:spcBef>
              <a:defRPr/>
            </a:pPr>
            <a:r>
              <a:rPr lang="en-US" dirty="0" smtClean="0">
                <a:solidFill>
                  <a:srgbClr val="FFFFFF"/>
                </a:solidFill>
                <a:effectLst>
                  <a:outerShdw blurRad="38100" dist="38100" dir="2700000" algn="tl">
                    <a:srgbClr val="000000"/>
                  </a:outerShdw>
                </a:effectLst>
              </a:rPr>
              <a:t>Surgery</a:t>
            </a:r>
          </a:p>
        </p:txBody>
      </p:sp>
      <p:sp>
        <p:nvSpPr>
          <p:cNvPr id="18" name="Text Box 6"/>
          <p:cNvSpPr txBox="1">
            <a:spLocks noChangeArrowheads="1"/>
          </p:cNvSpPr>
          <p:nvPr/>
        </p:nvSpPr>
        <p:spPr bwMode="auto">
          <a:xfrm>
            <a:off x="5257800" y="5334000"/>
            <a:ext cx="1387476" cy="461665"/>
          </a:xfrm>
          <a:prstGeom prst="rect">
            <a:avLst/>
          </a:prstGeom>
          <a:noFill/>
          <a:ln w="12700">
            <a:noFill/>
            <a:miter lim="800000"/>
            <a:headEnd/>
            <a:tailEnd/>
          </a:ln>
          <a:effectLst/>
        </p:spPr>
        <p:txBody>
          <a:bodyPr wrap="square">
            <a:spAutoFit/>
          </a:bodyPr>
          <a:lstStyle/>
          <a:p>
            <a:pPr eaLnBrk="0" hangingPunct="0">
              <a:spcBef>
                <a:spcPct val="25000"/>
              </a:spcBef>
              <a:defRPr/>
            </a:pPr>
            <a:r>
              <a:rPr lang="en-US" dirty="0" smtClean="0">
                <a:solidFill>
                  <a:srgbClr val="FFFFFF"/>
                </a:solidFill>
                <a:effectLst>
                  <a:outerShdw blurRad="38100" dist="38100" dir="2700000" algn="tl">
                    <a:srgbClr val="000000"/>
                  </a:outerShdw>
                </a:effectLst>
              </a:rPr>
              <a:t>Surgery</a:t>
            </a:r>
          </a:p>
        </p:txBody>
      </p:sp>
      <p:cxnSp>
        <p:nvCxnSpPr>
          <p:cNvPr id="19" name="Straight Arrow Connector 18"/>
          <p:cNvCxnSpPr/>
          <p:nvPr/>
        </p:nvCxnSpPr>
        <p:spPr bwMode="auto">
          <a:xfrm>
            <a:off x="4495800" y="3352800"/>
            <a:ext cx="609600" cy="0"/>
          </a:xfrm>
          <a:prstGeom prst="straightConnector1">
            <a:avLst/>
          </a:prstGeom>
          <a:solidFill>
            <a:schemeClr val="accent1"/>
          </a:solidFill>
          <a:ln w="38100" cap="flat" cmpd="sng" algn="ctr">
            <a:solidFill>
              <a:schemeClr val="tx1"/>
            </a:solidFill>
            <a:prstDash val="solid"/>
            <a:round/>
            <a:headEnd type="none" w="med" len="med"/>
            <a:tailEnd type="arrow"/>
          </a:ln>
          <a:effectLst/>
        </p:spPr>
      </p:cxnSp>
      <p:cxnSp>
        <p:nvCxnSpPr>
          <p:cNvPr id="20" name="Straight Arrow Connector 19"/>
          <p:cNvCxnSpPr/>
          <p:nvPr/>
        </p:nvCxnSpPr>
        <p:spPr bwMode="auto">
          <a:xfrm>
            <a:off x="4495800" y="5562600"/>
            <a:ext cx="609600" cy="0"/>
          </a:xfrm>
          <a:prstGeom prst="straightConnector1">
            <a:avLst/>
          </a:prstGeom>
          <a:solidFill>
            <a:schemeClr val="accent1"/>
          </a:solidFill>
          <a:ln w="38100" cap="flat" cmpd="sng" algn="ctr">
            <a:solidFill>
              <a:schemeClr val="tx1"/>
            </a:solidFill>
            <a:prstDash val="solid"/>
            <a:round/>
            <a:headEnd type="none" w="med" len="med"/>
            <a:tailEnd type="arrow"/>
          </a:ln>
          <a:effectLst/>
        </p:spPr>
      </p:cxnSp>
      <p:cxnSp>
        <p:nvCxnSpPr>
          <p:cNvPr id="21" name="Straight Arrow Connector 20"/>
          <p:cNvCxnSpPr/>
          <p:nvPr/>
        </p:nvCxnSpPr>
        <p:spPr bwMode="auto">
          <a:xfrm>
            <a:off x="6400800" y="5562600"/>
            <a:ext cx="609600" cy="0"/>
          </a:xfrm>
          <a:prstGeom prst="straightConnector1">
            <a:avLst/>
          </a:prstGeom>
          <a:solidFill>
            <a:schemeClr val="accent1"/>
          </a:solidFill>
          <a:ln w="38100" cap="flat" cmpd="sng" algn="ctr">
            <a:solidFill>
              <a:schemeClr val="tx1"/>
            </a:solidFill>
            <a:prstDash val="solid"/>
            <a:round/>
            <a:headEnd type="none" w="med" len="med"/>
            <a:tailEnd type="arrow"/>
          </a:ln>
          <a:effectLst/>
        </p:spPr>
      </p:cxnSp>
      <p:sp>
        <p:nvSpPr>
          <p:cNvPr id="4" name="Rectangle 3"/>
          <p:cNvSpPr/>
          <p:nvPr/>
        </p:nvSpPr>
        <p:spPr>
          <a:xfrm>
            <a:off x="7136964" y="5329535"/>
            <a:ext cx="1778436" cy="461665"/>
          </a:xfrm>
          <a:prstGeom prst="rect">
            <a:avLst/>
          </a:prstGeom>
        </p:spPr>
        <p:txBody>
          <a:bodyPr wrap="none">
            <a:spAutoFit/>
          </a:bodyPr>
          <a:lstStyle/>
          <a:p>
            <a:pPr eaLnBrk="0" hangingPunct="0">
              <a:spcBef>
                <a:spcPct val="25000"/>
              </a:spcBef>
              <a:defRPr/>
            </a:pPr>
            <a:r>
              <a:rPr lang="en-US" dirty="0" err="1">
                <a:solidFill>
                  <a:srgbClr val="FFFFFF"/>
                </a:solidFill>
                <a:effectLst>
                  <a:outerShdw blurRad="38100" dist="38100" dir="2700000" algn="tl">
                    <a:srgbClr val="000000"/>
                  </a:outerShdw>
                </a:effectLst>
              </a:rPr>
              <a:t>Trastuzumab</a:t>
            </a:r>
            <a:endParaRPr lang="en-US" dirty="0">
              <a:solidFill>
                <a:srgbClr val="FFFFFF"/>
              </a:solidFill>
              <a:effectLst>
                <a:outerShdw blurRad="38100" dist="38100" dir="2700000" algn="tl">
                  <a:srgbClr val="000000"/>
                </a:outerShdw>
              </a:effectLst>
            </a:endParaRPr>
          </a:p>
        </p:txBody>
      </p:sp>
      <p:sp>
        <p:nvSpPr>
          <p:cNvPr id="5" name="Rectangle 4"/>
          <p:cNvSpPr/>
          <p:nvPr/>
        </p:nvSpPr>
        <p:spPr>
          <a:xfrm>
            <a:off x="304800" y="1399022"/>
            <a:ext cx="7242304" cy="461665"/>
          </a:xfrm>
          <a:prstGeom prst="rect">
            <a:avLst/>
          </a:prstGeom>
        </p:spPr>
        <p:txBody>
          <a:bodyPr wrap="none">
            <a:spAutoFit/>
          </a:bodyPr>
          <a:lstStyle/>
          <a:p>
            <a:pPr eaLnBrk="0" hangingPunct="0">
              <a:spcBef>
                <a:spcPct val="25000"/>
              </a:spcBef>
              <a:defRPr/>
            </a:pPr>
            <a:r>
              <a:rPr lang="en-US" i="1" dirty="0" smtClean="0">
                <a:solidFill>
                  <a:srgbClr val="FFFFFF"/>
                </a:solidFill>
                <a:effectLst>
                  <a:outerShdw blurRad="38100" dist="38100" dir="2700000" algn="tl">
                    <a:srgbClr val="000000"/>
                  </a:outerShdw>
                </a:effectLst>
              </a:rPr>
              <a:t>160 patients with </a:t>
            </a:r>
            <a:r>
              <a:rPr lang="en-US" i="1" dirty="0" err="1" smtClean="0">
                <a:solidFill>
                  <a:srgbClr val="FFFFFF"/>
                </a:solidFill>
                <a:effectLst>
                  <a:outerShdw blurRad="38100" dist="38100" dir="2700000" algn="tl">
                    <a:srgbClr val="000000"/>
                  </a:outerShdw>
                </a:effectLst>
              </a:rPr>
              <a:t>resectable</a:t>
            </a:r>
            <a:r>
              <a:rPr lang="en-US" i="1" dirty="0" smtClean="0">
                <a:solidFill>
                  <a:srgbClr val="FFFFFF"/>
                </a:solidFill>
                <a:effectLst>
                  <a:outerShdw blurRad="38100" dist="38100" dir="2700000" algn="tl">
                    <a:srgbClr val="000000"/>
                  </a:outerShdw>
                </a:effectLst>
              </a:rPr>
              <a:t> esophageal adenocarcinoma</a:t>
            </a:r>
            <a:endParaRPr lang="en-US" i="1" dirty="0">
              <a:solidFill>
                <a:srgbClr val="FFFFFF"/>
              </a:solidFill>
              <a:effectLst>
                <a:outerShdw blurRad="38100" dist="38100" dir="2700000" algn="tl">
                  <a:srgbClr val="000000"/>
                </a:outerShdw>
              </a:effectLst>
            </a:endParaRPr>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Rectangle 2"/>
          <p:cNvSpPr>
            <a:spLocks noChangeArrowheads="1"/>
          </p:cNvSpPr>
          <p:nvPr/>
        </p:nvSpPr>
        <p:spPr bwMode="auto">
          <a:xfrm>
            <a:off x="228600" y="152400"/>
            <a:ext cx="8686800" cy="1295400"/>
          </a:xfrm>
          <a:prstGeom prst="rect">
            <a:avLst/>
          </a:prstGeom>
          <a:noFill/>
          <a:ln w="12700">
            <a:noFill/>
            <a:miter lim="800000"/>
            <a:headEnd/>
            <a:tailEnd/>
          </a:ln>
        </p:spPr>
        <p:txBody>
          <a:bodyPr lIns="90488" tIns="44450" rIns="90488" bIns="44450" anchor="ctr">
            <a:prstTxWarp prst="textNoShape">
              <a:avLst/>
            </a:prstTxWarp>
          </a:bodyPr>
          <a:lstStyle/>
          <a:p>
            <a:pPr algn="ctr" eaLnBrk="0" hangingPunct="0"/>
            <a:r>
              <a:rPr lang="en-US" sz="3200" dirty="0" err="1">
                <a:solidFill>
                  <a:srgbClr val="FFFF00"/>
                </a:solidFill>
              </a:rPr>
              <a:t>TyTAN</a:t>
            </a:r>
            <a:r>
              <a:rPr lang="en-US" sz="3200" dirty="0">
                <a:solidFill>
                  <a:srgbClr val="FFFF00"/>
                </a:solidFill>
              </a:rPr>
              <a:t>: Phase III Study of </a:t>
            </a:r>
            <a:r>
              <a:rPr lang="en-US" sz="3200" dirty="0" err="1">
                <a:solidFill>
                  <a:srgbClr val="FFFF00"/>
                </a:solidFill>
              </a:rPr>
              <a:t>Lapatinib</a:t>
            </a:r>
            <a:r>
              <a:rPr lang="en-US" sz="3200" dirty="0" smtClean="0">
                <a:solidFill>
                  <a:srgbClr val="FFFF00"/>
                </a:solidFill>
              </a:rPr>
              <a:t> </a:t>
            </a:r>
            <a:br>
              <a:rPr lang="en-US" sz="3200" dirty="0" smtClean="0">
                <a:solidFill>
                  <a:srgbClr val="FFFF00"/>
                </a:solidFill>
              </a:rPr>
            </a:br>
            <a:r>
              <a:rPr lang="en-US" sz="3200" dirty="0" smtClean="0">
                <a:solidFill>
                  <a:srgbClr val="FFFF00"/>
                </a:solidFill>
              </a:rPr>
              <a:t>+ </a:t>
            </a:r>
            <a:r>
              <a:rPr lang="en-US" sz="3200" dirty="0">
                <a:solidFill>
                  <a:srgbClr val="FFFF00"/>
                </a:solidFill>
              </a:rPr>
              <a:t>Weekly </a:t>
            </a:r>
            <a:r>
              <a:rPr lang="en-US" sz="3200" dirty="0" err="1">
                <a:solidFill>
                  <a:srgbClr val="FFFF00"/>
                </a:solidFill>
              </a:rPr>
              <a:t>Paclitaxel</a:t>
            </a:r>
            <a:r>
              <a:rPr lang="en-US" sz="3200" dirty="0">
                <a:solidFill>
                  <a:srgbClr val="FFFF00"/>
                </a:solidFill>
              </a:rPr>
              <a:t> </a:t>
            </a:r>
            <a:r>
              <a:rPr lang="en-US" sz="3200" dirty="0" err="1">
                <a:solidFill>
                  <a:srgbClr val="FFFF00"/>
                </a:solidFill>
              </a:rPr>
              <a:t>vs</a:t>
            </a:r>
            <a:r>
              <a:rPr lang="en-US" sz="3200" dirty="0">
                <a:solidFill>
                  <a:srgbClr val="FFFF00"/>
                </a:solidFill>
              </a:rPr>
              <a:t> Weekly </a:t>
            </a:r>
            <a:r>
              <a:rPr lang="en-US" sz="3200" dirty="0" err="1">
                <a:solidFill>
                  <a:srgbClr val="FFFF00"/>
                </a:solidFill>
              </a:rPr>
              <a:t>Paclitaxel</a:t>
            </a:r>
            <a:r>
              <a:rPr lang="en-US" sz="3200" dirty="0" smtClean="0">
                <a:solidFill>
                  <a:srgbClr val="FFFF00"/>
                </a:solidFill>
              </a:rPr>
              <a:t> </a:t>
            </a:r>
            <a:br>
              <a:rPr lang="en-US" sz="3200" dirty="0" smtClean="0">
                <a:solidFill>
                  <a:srgbClr val="FFFF00"/>
                </a:solidFill>
              </a:rPr>
            </a:br>
            <a:r>
              <a:rPr lang="en-US" sz="3200" dirty="0" smtClean="0">
                <a:solidFill>
                  <a:srgbClr val="FFFF00"/>
                </a:solidFill>
              </a:rPr>
              <a:t>in </a:t>
            </a:r>
            <a:r>
              <a:rPr lang="en-US" sz="3200" dirty="0">
                <a:solidFill>
                  <a:srgbClr val="FFFF00"/>
                </a:solidFill>
              </a:rPr>
              <a:t>Advanced Gastric Cancer</a:t>
            </a:r>
          </a:p>
        </p:txBody>
      </p:sp>
      <p:sp>
        <p:nvSpPr>
          <p:cNvPr id="83971" name="Text Box 3"/>
          <p:cNvSpPr txBox="1">
            <a:spLocks noChangeArrowheads="1"/>
          </p:cNvSpPr>
          <p:nvPr/>
        </p:nvSpPr>
        <p:spPr bwMode="auto">
          <a:xfrm>
            <a:off x="762000" y="2362200"/>
            <a:ext cx="542925" cy="4267200"/>
          </a:xfrm>
          <a:prstGeom prst="rect">
            <a:avLst/>
          </a:prstGeom>
          <a:noFill/>
          <a:ln w="12700">
            <a:solidFill>
              <a:schemeClr val="tx1"/>
            </a:solidFill>
            <a:miter lim="800000"/>
            <a:headEnd/>
            <a:tailEnd/>
          </a:ln>
          <a:effectLst/>
        </p:spPr>
        <p:txBody>
          <a:bodyPr>
            <a:prstTxWarp prst="textNoShape">
              <a:avLst/>
            </a:prstTxWarp>
            <a:spAutoFit/>
          </a:bodyPr>
          <a:lstStyle/>
          <a:p>
            <a:pPr algn="ctr" eaLnBrk="0" hangingPunct="0">
              <a:spcBef>
                <a:spcPct val="30000"/>
              </a:spcBef>
            </a:pPr>
            <a:r>
              <a:rPr lang="en-US" b="1">
                <a:solidFill>
                  <a:srgbClr val="FFFFFF"/>
                </a:solidFill>
                <a:effectLst>
                  <a:outerShdw blurRad="38100" dist="38100" dir="2700000" algn="tl">
                    <a:srgbClr val="000000"/>
                  </a:outerShdw>
                </a:effectLst>
              </a:rPr>
              <a:t>R</a:t>
            </a:r>
          </a:p>
          <a:p>
            <a:pPr algn="ctr" eaLnBrk="0" hangingPunct="0">
              <a:spcBef>
                <a:spcPct val="30000"/>
              </a:spcBef>
            </a:pPr>
            <a:r>
              <a:rPr lang="en-US" b="1">
                <a:solidFill>
                  <a:srgbClr val="FFFFFF"/>
                </a:solidFill>
                <a:effectLst>
                  <a:outerShdw blurRad="38100" dist="38100" dir="2700000" algn="tl">
                    <a:srgbClr val="000000"/>
                  </a:outerShdw>
                </a:effectLst>
              </a:rPr>
              <a:t>A</a:t>
            </a:r>
          </a:p>
          <a:p>
            <a:pPr algn="ctr" eaLnBrk="0" hangingPunct="0">
              <a:spcBef>
                <a:spcPct val="30000"/>
              </a:spcBef>
            </a:pPr>
            <a:r>
              <a:rPr lang="en-US" b="1">
                <a:solidFill>
                  <a:srgbClr val="FFFFFF"/>
                </a:solidFill>
                <a:effectLst>
                  <a:outerShdw blurRad="38100" dist="38100" dir="2700000" algn="tl">
                    <a:srgbClr val="000000"/>
                  </a:outerShdw>
                </a:effectLst>
              </a:rPr>
              <a:t>N</a:t>
            </a:r>
          </a:p>
          <a:p>
            <a:pPr algn="ctr" eaLnBrk="0" hangingPunct="0">
              <a:spcBef>
                <a:spcPct val="30000"/>
              </a:spcBef>
            </a:pPr>
            <a:r>
              <a:rPr lang="en-US" b="1">
                <a:solidFill>
                  <a:srgbClr val="FFFFFF"/>
                </a:solidFill>
                <a:effectLst>
                  <a:outerShdw blurRad="38100" dist="38100" dir="2700000" algn="tl">
                    <a:srgbClr val="000000"/>
                  </a:outerShdw>
                </a:effectLst>
              </a:rPr>
              <a:t>D</a:t>
            </a:r>
          </a:p>
          <a:p>
            <a:pPr algn="ctr" eaLnBrk="0" hangingPunct="0">
              <a:spcBef>
                <a:spcPct val="30000"/>
              </a:spcBef>
            </a:pPr>
            <a:r>
              <a:rPr lang="en-US" b="1">
                <a:solidFill>
                  <a:srgbClr val="FFFFFF"/>
                </a:solidFill>
                <a:effectLst>
                  <a:outerShdw blurRad="38100" dist="38100" dir="2700000" algn="tl">
                    <a:srgbClr val="000000"/>
                  </a:outerShdw>
                </a:effectLst>
              </a:rPr>
              <a:t>O</a:t>
            </a:r>
          </a:p>
          <a:p>
            <a:pPr algn="ctr" eaLnBrk="0" hangingPunct="0">
              <a:spcBef>
                <a:spcPct val="30000"/>
              </a:spcBef>
            </a:pPr>
            <a:r>
              <a:rPr lang="en-US" b="1">
                <a:solidFill>
                  <a:srgbClr val="FFFFFF"/>
                </a:solidFill>
                <a:effectLst>
                  <a:outerShdw blurRad="38100" dist="38100" dir="2700000" algn="tl">
                    <a:srgbClr val="000000"/>
                  </a:outerShdw>
                </a:effectLst>
              </a:rPr>
              <a:t>M</a:t>
            </a:r>
          </a:p>
          <a:p>
            <a:pPr algn="ctr" eaLnBrk="0" hangingPunct="0">
              <a:spcBef>
                <a:spcPct val="30000"/>
              </a:spcBef>
            </a:pPr>
            <a:r>
              <a:rPr lang="en-US" b="1">
                <a:solidFill>
                  <a:srgbClr val="FFFFFF"/>
                </a:solidFill>
                <a:effectLst>
                  <a:outerShdw blurRad="38100" dist="38100" dir="2700000" algn="tl">
                    <a:srgbClr val="000000"/>
                  </a:outerShdw>
                </a:effectLst>
              </a:rPr>
              <a:t>I</a:t>
            </a:r>
          </a:p>
          <a:p>
            <a:pPr algn="ctr" eaLnBrk="0" hangingPunct="0">
              <a:spcBef>
                <a:spcPct val="30000"/>
              </a:spcBef>
            </a:pPr>
            <a:r>
              <a:rPr lang="en-US" b="1">
                <a:solidFill>
                  <a:srgbClr val="FFFFFF"/>
                </a:solidFill>
                <a:effectLst>
                  <a:outerShdw blurRad="38100" dist="38100" dir="2700000" algn="tl">
                    <a:srgbClr val="000000"/>
                  </a:outerShdw>
                </a:effectLst>
              </a:rPr>
              <a:t>Z</a:t>
            </a:r>
          </a:p>
          <a:p>
            <a:pPr algn="ctr" eaLnBrk="0" hangingPunct="0">
              <a:spcBef>
                <a:spcPct val="30000"/>
              </a:spcBef>
            </a:pPr>
            <a:r>
              <a:rPr lang="en-US" b="1">
                <a:solidFill>
                  <a:srgbClr val="FFFFFF"/>
                </a:solidFill>
                <a:effectLst>
                  <a:outerShdw blurRad="38100" dist="38100" dir="2700000" algn="tl">
                    <a:srgbClr val="000000"/>
                  </a:outerShdw>
                </a:effectLst>
              </a:rPr>
              <a:t>E</a:t>
            </a:r>
          </a:p>
        </p:txBody>
      </p:sp>
      <p:sp>
        <p:nvSpPr>
          <p:cNvPr id="5123" name="Line 4"/>
          <p:cNvSpPr>
            <a:spLocks noChangeShapeType="1"/>
          </p:cNvSpPr>
          <p:nvPr/>
        </p:nvSpPr>
        <p:spPr bwMode="auto">
          <a:xfrm flipV="1">
            <a:off x="1304925" y="3352800"/>
            <a:ext cx="1219200" cy="1143000"/>
          </a:xfrm>
          <a:prstGeom prst="line">
            <a:avLst/>
          </a:prstGeom>
          <a:noFill/>
          <a:ln w="38100">
            <a:solidFill>
              <a:schemeClr val="tx1"/>
            </a:solidFill>
            <a:round/>
            <a:headEnd/>
            <a:tailEnd type="triangle" w="med" len="med"/>
          </a:ln>
        </p:spPr>
        <p:txBody>
          <a:bodyPr>
            <a:prstTxWarp prst="textNoShape">
              <a:avLst/>
            </a:prstTxWarp>
          </a:bodyPr>
          <a:lstStyle/>
          <a:p>
            <a:endParaRPr lang="en-US"/>
          </a:p>
        </p:txBody>
      </p:sp>
      <p:sp>
        <p:nvSpPr>
          <p:cNvPr id="5124" name="Line 5"/>
          <p:cNvSpPr>
            <a:spLocks noChangeShapeType="1"/>
          </p:cNvSpPr>
          <p:nvPr/>
        </p:nvSpPr>
        <p:spPr bwMode="auto">
          <a:xfrm>
            <a:off x="1304925" y="4495800"/>
            <a:ext cx="1219200" cy="1066800"/>
          </a:xfrm>
          <a:prstGeom prst="line">
            <a:avLst/>
          </a:prstGeom>
          <a:noFill/>
          <a:ln w="38100">
            <a:solidFill>
              <a:schemeClr val="tx1"/>
            </a:solidFill>
            <a:round/>
            <a:headEnd/>
            <a:tailEnd type="triangle" w="med" len="med"/>
          </a:ln>
        </p:spPr>
        <p:txBody>
          <a:bodyPr>
            <a:prstTxWarp prst="textNoShape">
              <a:avLst/>
            </a:prstTxWarp>
          </a:bodyPr>
          <a:lstStyle/>
          <a:p>
            <a:endParaRPr lang="en-US"/>
          </a:p>
        </p:txBody>
      </p:sp>
      <p:sp>
        <p:nvSpPr>
          <p:cNvPr id="83974" name="Text Box 6"/>
          <p:cNvSpPr txBox="1">
            <a:spLocks noChangeArrowheads="1"/>
          </p:cNvSpPr>
          <p:nvPr/>
        </p:nvSpPr>
        <p:spPr bwMode="auto">
          <a:xfrm>
            <a:off x="2667000" y="2590800"/>
            <a:ext cx="3368675" cy="954088"/>
          </a:xfrm>
          <a:prstGeom prst="rect">
            <a:avLst/>
          </a:prstGeom>
          <a:noFill/>
          <a:ln w="12700">
            <a:noFill/>
            <a:miter lim="800000"/>
            <a:headEnd/>
            <a:tailEnd/>
          </a:ln>
          <a:effectLst/>
        </p:spPr>
        <p:txBody>
          <a:bodyPr>
            <a:prstTxWarp prst="textNoShape">
              <a:avLst/>
            </a:prstTxWarp>
            <a:spAutoFit/>
          </a:bodyPr>
          <a:lstStyle/>
          <a:p>
            <a:pPr eaLnBrk="0" hangingPunct="0">
              <a:spcBef>
                <a:spcPct val="25000"/>
              </a:spcBef>
            </a:pPr>
            <a:r>
              <a:rPr lang="en-US" sz="2800">
                <a:solidFill>
                  <a:srgbClr val="FFFFFF"/>
                </a:solidFill>
                <a:effectLst>
                  <a:outerShdw blurRad="38100" dist="38100" dir="2700000" algn="tl">
                    <a:srgbClr val="000000"/>
                  </a:outerShdw>
                </a:effectLst>
              </a:rPr>
              <a:t>Lapatinib + weekly paclitaxel</a:t>
            </a:r>
          </a:p>
        </p:txBody>
      </p:sp>
      <p:sp>
        <p:nvSpPr>
          <p:cNvPr id="83975" name="Text Box 7"/>
          <p:cNvSpPr txBox="1">
            <a:spLocks noChangeArrowheads="1"/>
          </p:cNvSpPr>
          <p:nvPr/>
        </p:nvSpPr>
        <p:spPr bwMode="auto">
          <a:xfrm>
            <a:off x="2676525" y="5267325"/>
            <a:ext cx="3267075" cy="523875"/>
          </a:xfrm>
          <a:prstGeom prst="rect">
            <a:avLst/>
          </a:prstGeom>
          <a:noFill/>
          <a:ln w="12700">
            <a:noFill/>
            <a:miter lim="800000"/>
            <a:headEnd/>
            <a:tailEnd/>
          </a:ln>
          <a:effectLst/>
        </p:spPr>
        <p:txBody>
          <a:bodyPr>
            <a:prstTxWarp prst="textNoShape">
              <a:avLst/>
            </a:prstTxWarp>
            <a:spAutoFit/>
          </a:bodyPr>
          <a:lstStyle/>
          <a:p>
            <a:pPr eaLnBrk="0" hangingPunct="0">
              <a:spcBef>
                <a:spcPct val="25000"/>
              </a:spcBef>
            </a:pPr>
            <a:r>
              <a:rPr lang="en-US" sz="2800">
                <a:solidFill>
                  <a:srgbClr val="FFFFFF"/>
                </a:solidFill>
                <a:effectLst>
                  <a:outerShdw blurRad="38100" dist="38100" dir="2700000" algn="tl">
                    <a:srgbClr val="000000"/>
                  </a:outerShdw>
                </a:effectLst>
              </a:rPr>
              <a:t>Weekly paclitaxel</a:t>
            </a:r>
          </a:p>
        </p:txBody>
      </p:sp>
      <p:sp>
        <p:nvSpPr>
          <p:cNvPr id="83976" name="Text Box 8"/>
          <p:cNvSpPr txBox="1">
            <a:spLocks noChangeArrowheads="1"/>
          </p:cNvSpPr>
          <p:nvPr/>
        </p:nvSpPr>
        <p:spPr bwMode="auto">
          <a:xfrm>
            <a:off x="642938" y="1690687"/>
            <a:ext cx="8272462" cy="519113"/>
          </a:xfrm>
          <a:prstGeom prst="rect">
            <a:avLst/>
          </a:prstGeom>
          <a:noFill/>
          <a:ln w="12700">
            <a:noFill/>
            <a:miter lim="800000"/>
            <a:headEnd/>
            <a:tailEnd/>
          </a:ln>
          <a:effectLst/>
        </p:spPr>
        <p:txBody>
          <a:bodyPr>
            <a:prstTxWarp prst="textNoShape">
              <a:avLst/>
            </a:prstTxWarp>
            <a:spAutoFit/>
          </a:bodyPr>
          <a:lstStyle/>
          <a:p>
            <a:pPr eaLnBrk="0" hangingPunct="0">
              <a:spcBef>
                <a:spcPct val="50000"/>
              </a:spcBef>
            </a:pPr>
            <a:r>
              <a:rPr lang="en-US" sz="2800" dirty="0">
                <a:solidFill>
                  <a:srgbClr val="FFFFFF"/>
                </a:solidFill>
                <a:effectLst>
                  <a:outerShdw blurRad="38100" dist="38100" dir="2700000" algn="tl">
                    <a:srgbClr val="000000"/>
                  </a:outerShdw>
                </a:effectLst>
              </a:rPr>
              <a:t>261 patients with HER2+ advanced gastric cancer</a:t>
            </a:r>
          </a:p>
        </p:txBody>
      </p:sp>
      <p:sp>
        <p:nvSpPr>
          <p:cNvPr id="9" name="Text Box 9"/>
          <p:cNvSpPr txBox="1">
            <a:spLocks noChangeArrowheads="1"/>
          </p:cNvSpPr>
          <p:nvPr/>
        </p:nvSpPr>
        <p:spPr bwMode="auto">
          <a:xfrm>
            <a:off x="5715000" y="3733800"/>
            <a:ext cx="3276600" cy="954088"/>
          </a:xfrm>
          <a:prstGeom prst="rect">
            <a:avLst/>
          </a:prstGeom>
          <a:noFill/>
          <a:ln w="12700">
            <a:noFill/>
            <a:miter lim="800000"/>
            <a:headEnd/>
            <a:tailEnd/>
          </a:ln>
          <a:effectLst/>
        </p:spPr>
        <p:txBody>
          <a:bodyPr>
            <a:prstTxWarp prst="textNoShape">
              <a:avLst/>
            </a:prstTxWarp>
            <a:spAutoFit/>
          </a:bodyPr>
          <a:lstStyle/>
          <a:p>
            <a:pPr eaLnBrk="0" hangingPunct="0"/>
            <a:r>
              <a:rPr lang="en-US" sz="2800" dirty="0">
                <a:solidFill>
                  <a:srgbClr val="FFFFFF"/>
                </a:solidFill>
                <a:effectLst>
                  <a:outerShdw blurRad="38100" dist="38100" dir="2700000" algn="tl">
                    <a:srgbClr val="000000"/>
                  </a:outerShdw>
                </a:effectLst>
              </a:rPr>
              <a:t>Primary Endpoint: </a:t>
            </a:r>
          </a:p>
          <a:p>
            <a:pPr eaLnBrk="0" hangingPunct="0"/>
            <a:r>
              <a:rPr lang="en-US" sz="2800" dirty="0">
                <a:solidFill>
                  <a:srgbClr val="FFFFFF"/>
                </a:solidFill>
                <a:effectLst>
                  <a:outerShdw blurRad="38100" dist="38100" dir="2700000" algn="tl">
                    <a:srgbClr val="000000"/>
                  </a:outerShdw>
                </a:effectLst>
              </a:rPr>
              <a:t>   Overall</a:t>
            </a:r>
            <a:r>
              <a:rPr lang="en-US" sz="2800" dirty="0" smtClean="0">
                <a:solidFill>
                  <a:srgbClr val="FFFFFF"/>
                </a:solidFill>
                <a:effectLst>
                  <a:outerShdw blurRad="38100" dist="38100" dir="2700000" algn="tl">
                    <a:srgbClr val="000000"/>
                  </a:outerShdw>
                </a:effectLst>
              </a:rPr>
              <a:t> Survival</a:t>
            </a:r>
            <a:endParaRPr lang="en-US" sz="2800" dirty="0">
              <a:solidFill>
                <a:srgbClr val="FFFFFF"/>
              </a:solidFill>
              <a:effectLst>
                <a:outerShdw blurRad="38100" dist="38100" dir="2700000" algn="tl">
                  <a:srgbClr val="000000"/>
                </a:outerShdw>
              </a:effectLst>
            </a:endParaRPr>
          </a:p>
        </p:txBody>
      </p:sp>
      <p:sp>
        <p:nvSpPr>
          <p:cNvPr id="5129" name="TextBox 9"/>
          <p:cNvSpPr txBox="1">
            <a:spLocks noChangeArrowheads="1"/>
          </p:cNvSpPr>
          <p:nvPr/>
        </p:nvSpPr>
        <p:spPr bwMode="auto">
          <a:xfrm>
            <a:off x="1600200" y="6305550"/>
            <a:ext cx="7356475" cy="400050"/>
          </a:xfrm>
          <a:prstGeom prst="rect">
            <a:avLst/>
          </a:prstGeom>
          <a:noFill/>
          <a:ln w="9525">
            <a:noFill/>
            <a:miter lim="800000"/>
            <a:headEnd/>
            <a:tailEnd/>
          </a:ln>
        </p:spPr>
        <p:txBody>
          <a:bodyPr wrap="none">
            <a:prstTxWarp prst="textNoShape">
              <a:avLst/>
            </a:prstTxWarp>
            <a:spAutoFit/>
          </a:bodyPr>
          <a:lstStyle/>
          <a:p>
            <a:r>
              <a:rPr lang="en-US" sz="2000" dirty="0"/>
              <a:t>Bang YJ et al. 2013 Gastrointestinal Cancers Symposium, Abstract 11</a:t>
            </a:r>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nvGraphicFramePr>
        <p:xfrm>
          <a:off x="533400" y="1447800"/>
          <a:ext cx="8001001" cy="3819209"/>
        </p:xfrm>
        <a:graphic>
          <a:graphicData uri="http://schemas.openxmlformats.org/drawingml/2006/table">
            <a:tbl>
              <a:tblPr firstRow="1" bandRow="1">
                <a:tableStyleId>{5C22544A-7EE6-4342-B048-85BDC9FD1C3A}</a:tableStyleId>
              </a:tblPr>
              <a:tblGrid>
                <a:gridCol w="3100388"/>
                <a:gridCol w="2538412"/>
                <a:gridCol w="2362201"/>
              </a:tblGrid>
              <a:tr h="457200">
                <a:tc>
                  <a:txBody>
                    <a:bodyPr/>
                    <a:lstStyle/>
                    <a:p>
                      <a:r>
                        <a:rPr lang="en-US" sz="1800" dirty="0" smtClean="0">
                          <a:latin typeface="Arial"/>
                          <a:cs typeface="Arial"/>
                        </a:rPr>
                        <a:t>IHC 0/1+</a:t>
                      </a:r>
                      <a:endParaRPr lang="en-US" sz="1800" dirty="0">
                        <a:latin typeface="Arial"/>
                        <a:cs typeface="Arial"/>
                      </a:endParaRPr>
                    </a:p>
                  </a:txBody>
                  <a:tcPr anchor="b">
                    <a:lnL w="3175" cap="flat" cmpd="sng" algn="ctr">
                      <a:solidFill>
                        <a:srgbClr val="DADADA"/>
                      </a:solidFill>
                      <a:prstDash val="solid"/>
                      <a:round/>
                      <a:headEnd type="none" w="med" len="med"/>
                      <a:tailEnd type="none" w="med" len="med"/>
                    </a:lnL>
                    <a:lnR w="3175" cap="flat" cmpd="sng" algn="ctr">
                      <a:solidFill>
                        <a:srgbClr val="DADADA"/>
                      </a:solidFill>
                      <a:prstDash val="solid"/>
                      <a:round/>
                      <a:headEnd type="none" w="med" len="med"/>
                      <a:tailEnd type="none" w="med" len="med"/>
                    </a:lnR>
                    <a:lnT w="3175" cap="flat" cmpd="sng" algn="ctr">
                      <a:solidFill>
                        <a:srgbClr val="DADADA"/>
                      </a:solidFill>
                      <a:prstDash val="solid"/>
                      <a:round/>
                      <a:headEnd type="none" w="med" len="med"/>
                      <a:tailEnd type="none" w="med" len="med"/>
                    </a:lnT>
                    <a:lnB w="3175" cap="flat" cmpd="sng" algn="ctr">
                      <a:solidFill>
                        <a:srgbClr val="DADADA"/>
                      </a:solidFill>
                      <a:prstDash val="solid"/>
                      <a:round/>
                      <a:headEnd type="none" w="med" len="med"/>
                      <a:tailEnd type="none" w="med" len="med"/>
                    </a:lnB>
                    <a:solidFill>
                      <a:srgbClr val="612865"/>
                    </a:solidFill>
                  </a:tcPr>
                </a:tc>
                <a:tc>
                  <a:txBody>
                    <a:bodyPr/>
                    <a:lstStyle/>
                    <a:p>
                      <a:pPr algn="ctr"/>
                      <a:r>
                        <a:rPr lang="en-US" sz="1800" dirty="0" smtClean="0">
                          <a:latin typeface="Arial"/>
                          <a:cs typeface="Arial"/>
                        </a:rPr>
                        <a:t>L+P (n = 33)</a:t>
                      </a:r>
                      <a:endParaRPr lang="en-US" sz="1800" dirty="0">
                        <a:latin typeface="Arial"/>
                        <a:cs typeface="Arial"/>
                      </a:endParaRPr>
                    </a:p>
                  </a:txBody>
                  <a:tcPr anchor="b">
                    <a:lnL w="3175" cap="flat" cmpd="sng" algn="ctr">
                      <a:solidFill>
                        <a:srgbClr val="DADADA"/>
                      </a:solidFill>
                      <a:prstDash val="solid"/>
                      <a:round/>
                      <a:headEnd type="none" w="med" len="med"/>
                      <a:tailEnd type="none" w="med" len="med"/>
                    </a:lnL>
                    <a:lnR w="3175" cap="flat" cmpd="sng" algn="ctr">
                      <a:solidFill>
                        <a:srgbClr val="DADADA"/>
                      </a:solidFill>
                      <a:prstDash val="solid"/>
                      <a:round/>
                      <a:headEnd type="none" w="med" len="med"/>
                      <a:tailEnd type="none" w="med" len="med"/>
                    </a:lnR>
                    <a:lnT w="3175" cap="flat" cmpd="sng" algn="ctr">
                      <a:solidFill>
                        <a:srgbClr val="DADADA"/>
                      </a:solidFill>
                      <a:prstDash val="solid"/>
                      <a:round/>
                      <a:headEnd type="none" w="med" len="med"/>
                      <a:tailEnd type="none" w="med" len="med"/>
                    </a:lnT>
                    <a:lnB w="3175" cap="flat" cmpd="sng" algn="ctr">
                      <a:solidFill>
                        <a:srgbClr val="DADADA"/>
                      </a:solidFill>
                      <a:prstDash val="solid"/>
                      <a:round/>
                      <a:headEnd type="none" w="med" len="med"/>
                      <a:tailEnd type="none" w="med" len="med"/>
                    </a:lnB>
                    <a:solidFill>
                      <a:srgbClr val="612865"/>
                    </a:solidFill>
                  </a:tcPr>
                </a:tc>
                <a:tc>
                  <a:txBody>
                    <a:bodyPr/>
                    <a:lstStyle/>
                    <a:p>
                      <a:pPr algn="ctr"/>
                      <a:r>
                        <a:rPr lang="en-US" sz="1800" dirty="0" smtClean="0">
                          <a:latin typeface="Arial"/>
                          <a:cs typeface="Arial"/>
                        </a:rPr>
                        <a:t>P (n = 29)</a:t>
                      </a:r>
                      <a:endParaRPr lang="en-US" sz="1800" dirty="0">
                        <a:latin typeface="Arial"/>
                        <a:cs typeface="Arial"/>
                      </a:endParaRPr>
                    </a:p>
                  </a:txBody>
                  <a:tcPr anchor="b">
                    <a:lnL w="3175" cap="flat" cmpd="sng" algn="ctr">
                      <a:solidFill>
                        <a:srgbClr val="DADADA"/>
                      </a:solidFill>
                      <a:prstDash val="solid"/>
                      <a:round/>
                      <a:headEnd type="none" w="med" len="med"/>
                      <a:tailEnd type="none" w="med" len="med"/>
                    </a:lnL>
                    <a:lnR w="3175" cap="flat" cmpd="sng" algn="ctr">
                      <a:solidFill>
                        <a:srgbClr val="DADADA"/>
                      </a:solidFill>
                      <a:prstDash val="solid"/>
                      <a:round/>
                      <a:headEnd type="none" w="med" len="med"/>
                      <a:tailEnd type="none" w="med" len="med"/>
                    </a:lnR>
                    <a:lnT w="3175" cap="flat" cmpd="sng" algn="ctr">
                      <a:solidFill>
                        <a:srgbClr val="DADADA"/>
                      </a:solidFill>
                      <a:prstDash val="solid"/>
                      <a:round/>
                      <a:headEnd type="none" w="med" len="med"/>
                      <a:tailEnd type="none" w="med" len="med"/>
                    </a:lnT>
                    <a:lnB w="3175" cap="flat" cmpd="sng" algn="ctr">
                      <a:solidFill>
                        <a:srgbClr val="DADADA"/>
                      </a:solidFill>
                      <a:prstDash val="solid"/>
                      <a:round/>
                      <a:headEnd type="none" w="med" len="med"/>
                      <a:tailEnd type="none" w="med" len="med"/>
                    </a:lnB>
                    <a:solidFill>
                      <a:srgbClr val="612865"/>
                    </a:solidFill>
                  </a:tcPr>
                </a:tc>
              </a:tr>
              <a:tr h="480287">
                <a:tc>
                  <a:txBody>
                    <a:bodyPr/>
                    <a:lstStyle/>
                    <a:p>
                      <a:r>
                        <a:rPr lang="en-US" sz="1800" dirty="0" smtClean="0">
                          <a:latin typeface="Arial"/>
                          <a:cs typeface="Arial"/>
                        </a:rPr>
                        <a:t>Died</a:t>
                      </a:r>
                      <a:endParaRPr lang="en-US" sz="1800" dirty="0">
                        <a:latin typeface="Arial"/>
                        <a:cs typeface="Arial"/>
                      </a:endParaRPr>
                    </a:p>
                  </a:txBody>
                  <a:tcPr anchor="ctr">
                    <a:lnL w="3175" cap="flat" cmpd="sng" algn="ctr">
                      <a:solidFill>
                        <a:srgbClr val="DADADA"/>
                      </a:solidFill>
                      <a:prstDash val="solid"/>
                      <a:round/>
                      <a:headEnd type="none" w="med" len="med"/>
                      <a:tailEnd type="none" w="med" len="med"/>
                    </a:lnL>
                    <a:lnR w="3175" cap="flat" cmpd="sng" algn="ctr">
                      <a:solidFill>
                        <a:srgbClr val="DADADA"/>
                      </a:solidFill>
                      <a:prstDash val="solid"/>
                      <a:round/>
                      <a:headEnd type="none" w="med" len="med"/>
                      <a:tailEnd type="none" w="med" len="med"/>
                    </a:lnR>
                    <a:lnT w="3175" cap="flat" cmpd="sng" algn="ctr">
                      <a:solidFill>
                        <a:srgbClr val="DADADA"/>
                      </a:solidFill>
                      <a:prstDash val="solid"/>
                      <a:round/>
                      <a:headEnd type="none" w="med" len="med"/>
                      <a:tailEnd type="none" w="med" len="med"/>
                    </a:lnT>
                    <a:lnB w="3175" cap="flat" cmpd="sng" algn="ctr">
                      <a:solidFill>
                        <a:srgbClr val="DADADA"/>
                      </a:solidFill>
                      <a:prstDash val="solid"/>
                      <a:round/>
                      <a:headEnd type="none" w="med" len="med"/>
                      <a:tailEnd type="none" w="med" len="med"/>
                    </a:lnB>
                    <a:solidFill>
                      <a:srgbClr val="D4CED3"/>
                    </a:solidFill>
                  </a:tcPr>
                </a:tc>
                <a:tc>
                  <a:txBody>
                    <a:bodyPr/>
                    <a:lstStyle/>
                    <a:p>
                      <a:pPr algn="ctr"/>
                      <a:r>
                        <a:rPr lang="en-US" sz="1800" dirty="0" smtClean="0">
                          <a:latin typeface="Arial"/>
                          <a:cs typeface="Arial"/>
                        </a:rPr>
                        <a:t>79%</a:t>
                      </a:r>
                      <a:endParaRPr lang="en-US" sz="1800" dirty="0">
                        <a:latin typeface="Arial"/>
                        <a:cs typeface="Arial"/>
                      </a:endParaRPr>
                    </a:p>
                  </a:txBody>
                  <a:tcPr anchor="ctr">
                    <a:lnL w="3175" cap="flat" cmpd="sng" algn="ctr">
                      <a:solidFill>
                        <a:srgbClr val="DADADA"/>
                      </a:solidFill>
                      <a:prstDash val="solid"/>
                      <a:round/>
                      <a:headEnd type="none" w="med" len="med"/>
                      <a:tailEnd type="none" w="med" len="med"/>
                    </a:lnL>
                    <a:lnR w="3175" cap="flat" cmpd="sng" algn="ctr">
                      <a:solidFill>
                        <a:srgbClr val="DADADA"/>
                      </a:solidFill>
                      <a:prstDash val="solid"/>
                      <a:round/>
                      <a:headEnd type="none" w="med" len="med"/>
                      <a:tailEnd type="none" w="med" len="med"/>
                    </a:lnR>
                    <a:lnT w="3175" cap="flat" cmpd="sng" algn="ctr">
                      <a:solidFill>
                        <a:srgbClr val="DADADA"/>
                      </a:solidFill>
                      <a:prstDash val="solid"/>
                      <a:round/>
                      <a:headEnd type="none" w="med" len="med"/>
                      <a:tailEnd type="none" w="med" len="med"/>
                    </a:lnT>
                    <a:lnB w="3175" cap="flat" cmpd="sng" algn="ctr">
                      <a:solidFill>
                        <a:srgbClr val="DADADA"/>
                      </a:solidFill>
                      <a:prstDash val="solid"/>
                      <a:round/>
                      <a:headEnd type="none" w="med" len="med"/>
                      <a:tailEnd type="none" w="med" len="med"/>
                    </a:lnB>
                    <a:solidFill>
                      <a:srgbClr val="D4CED3"/>
                    </a:solidFill>
                  </a:tcPr>
                </a:tc>
                <a:tc>
                  <a:txBody>
                    <a:bodyPr/>
                    <a:lstStyle/>
                    <a:p>
                      <a:pPr algn="ctr"/>
                      <a:r>
                        <a:rPr lang="en-US" sz="1800" baseline="0" dirty="0" smtClean="0">
                          <a:latin typeface="Arial"/>
                          <a:cs typeface="Arial"/>
                        </a:rPr>
                        <a:t>83%</a:t>
                      </a:r>
                      <a:endParaRPr lang="en-US" sz="1800" dirty="0">
                        <a:latin typeface="Arial"/>
                        <a:cs typeface="Arial"/>
                      </a:endParaRPr>
                    </a:p>
                  </a:txBody>
                  <a:tcPr anchor="ctr">
                    <a:lnL w="3175" cap="flat" cmpd="sng" algn="ctr">
                      <a:solidFill>
                        <a:srgbClr val="DADADA"/>
                      </a:solidFill>
                      <a:prstDash val="solid"/>
                      <a:round/>
                      <a:headEnd type="none" w="med" len="med"/>
                      <a:tailEnd type="none" w="med" len="med"/>
                    </a:lnL>
                    <a:lnR w="3175" cap="flat" cmpd="sng" algn="ctr">
                      <a:solidFill>
                        <a:srgbClr val="DADADA"/>
                      </a:solidFill>
                      <a:prstDash val="solid"/>
                      <a:round/>
                      <a:headEnd type="none" w="med" len="med"/>
                      <a:tailEnd type="none" w="med" len="med"/>
                    </a:lnR>
                    <a:lnT w="3175" cap="flat" cmpd="sng" algn="ctr">
                      <a:solidFill>
                        <a:srgbClr val="DADADA"/>
                      </a:solidFill>
                      <a:prstDash val="solid"/>
                      <a:round/>
                      <a:headEnd type="none" w="med" len="med"/>
                      <a:tailEnd type="none" w="med" len="med"/>
                    </a:lnT>
                    <a:lnB w="3175" cap="flat" cmpd="sng" algn="ctr">
                      <a:solidFill>
                        <a:srgbClr val="DADADA"/>
                      </a:solidFill>
                      <a:prstDash val="solid"/>
                      <a:round/>
                      <a:headEnd type="none" w="med" len="med"/>
                      <a:tailEnd type="none" w="med" len="med"/>
                    </a:lnB>
                    <a:solidFill>
                      <a:srgbClr val="D4CED3"/>
                    </a:solidFill>
                  </a:tcPr>
                </a:tc>
              </a:tr>
              <a:tr h="480287">
                <a:tc>
                  <a:txBody>
                    <a:bodyPr/>
                    <a:lstStyle/>
                    <a:p>
                      <a:r>
                        <a:rPr lang="en-US" sz="1800" dirty="0" smtClean="0">
                          <a:latin typeface="Arial"/>
                          <a:cs typeface="Arial"/>
                        </a:rPr>
                        <a:t>Median OS</a:t>
                      </a:r>
                      <a:endParaRPr lang="en-US" sz="1800" dirty="0">
                        <a:latin typeface="Arial"/>
                        <a:cs typeface="Arial"/>
                      </a:endParaRPr>
                    </a:p>
                  </a:txBody>
                  <a:tcPr anchor="ctr">
                    <a:lnL w="3175" cap="flat" cmpd="sng" algn="ctr">
                      <a:solidFill>
                        <a:srgbClr val="DADADA"/>
                      </a:solidFill>
                      <a:prstDash val="solid"/>
                      <a:round/>
                      <a:headEnd type="none" w="med" len="med"/>
                      <a:tailEnd type="none" w="med" len="med"/>
                    </a:lnL>
                    <a:lnR w="3175" cap="flat" cmpd="sng" algn="ctr">
                      <a:solidFill>
                        <a:srgbClr val="DADADA"/>
                      </a:solidFill>
                      <a:prstDash val="solid"/>
                      <a:round/>
                      <a:headEnd type="none" w="med" len="med"/>
                      <a:tailEnd type="none" w="med" len="med"/>
                    </a:lnR>
                    <a:lnT w="3175" cap="flat" cmpd="sng" algn="ctr">
                      <a:solidFill>
                        <a:srgbClr val="DADADA"/>
                      </a:solidFill>
                      <a:prstDash val="solid"/>
                      <a:round/>
                      <a:headEnd type="none" w="med" len="med"/>
                      <a:tailEnd type="none" w="med" len="med"/>
                    </a:lnT>
                    <a:lnB w="3175" cap="flat" cmpd="sng" algn="ctr">
                      <a:solidFill>
                        <a:srgbClr val="DADADA"/>
                      </a:solidFill>
                      <a:prstDash val="solid"/>
                      <a:round/>
                      <a:headEnd type="none" w="med" len="med"/>
                      <a:tailEnd type="none" w="med" len="med"/>
                    </a:lnB>
                    <a:solidFill>
                      <a:schemeClr val="tx1"/>
                    </a:solidFill>
                  </a:tcPr>
                </a:tc>
                <a:tc>
                  <a:txBody>
                    <a:bodyPr/>
                    <a:lstStyle/>
                    <a:p>
                      <a:pPr algn="ctr"/>
                      <a:r>
                        <a:rPr lang="en-US" sz="1800" dirty="0" smtClean="0">
                          <a:latin typeface="Arial"/>
                          <a:cs typeface="Arial"/>
                        </a:rPr>
                        <a:t>10.1</a:t>
                      </a:r>
                      <a:r>
                        <a:rPr lang="en-US" sz="1800" baseline="0" dirty="0" smtClean="0">
                          <a:latin typeface="Arial"/>
                          <a:cs typeface="Arial"/>
                        </a:rPr>
                        <a:t> </a:t>
                      </a:r>
                      <a:r>
                        <a:rPr lang="en-US" sz="1800" baseline="0" dirty="0" err="1" smtClean="0">
                          <a:latin typeface="Arial"/>
                          <a:cs typeface="Arial"/>
                        </a:rPr>
                        <a:t>mos</a:t>
                      </a:r>
                      <a:endParaRPr lang="en-US" sz="1800" dirty="0">
                        <a:latin typeface="Arial"/>
                        <a:cs typeface="Arial"/>
                      </a:endParaRPr>
                    </a:p>
                  </a:txBody>
                  <a:tcPr anchor="ctr">
                    <a:lnL w="3175" cap="flat" cmpd="sng" algn="ctr">
                      <a:solidFill>
                        <a:srgbClr val="DADADA"/>
                      </a:solidFill>
                      <a:prstDash val="solid"/>
                      <a:round/>
                      <a:headEnd type="none" w="med" len="med"/>
                      <a:tailEnd type="none" w="med" len="med"/>
                    </a:lnL>
                    <a:lnR w="3175" cap="flat" cmpd="sng" algn="ctr">
                      <a:solidFill>
                        <a:srgbClr val="DADADA"/>
                      </a:solidFill>
                      <a:prstDash val="solid"/>
                      <a:round/>
                      <a:headEnd type="none" w="med" len="med"/>
                      <a:tailEnd type="none" w="med" len="med"/>
                    </a:lnR>
                    <a:lnT w="3175" cap="flat" cmpd="sng" algn="ctr">
                      <a:solidFill>
                        <a:srgbClr val="DADADA"/>
                      </a:solidFill>
                      <a:prstDash val="solid"/>
                      <a:round/>
                      <a:headEnd type="none" w="med" len="med"/>
                      <a:tailEnd type="none" w="med" len="med"/>
                    </a:lnT>
                    <a:lnB w="3175" cap="flat" cmpd="sng" algn="ctr">
                      <a:solidFill>
                        <a:srgbClr val="DADADA"/>
                      </a:solidFill>
                      <a:prstDash val="solid"/>
                      <a:round/>
                      <a:headEnd type="none" w="med" len="med"/>
                      <a:tailEnd type="none" w="med" len="med"/>
                    </a:lnB>
                    <a:solidFill>
                      <a:schemeClr val="tx1"/>
                    </a:solidFill>
                  </a:tcPr>
                </a:tc>
                <a:tc>
                  <a:txBody>
                    <a:bodyPr/>
                    <a:lstStyle/>
                    <a:p>
                      <a:pPr algn="ctr"/>
                      <a:r>
                        <a:rPr lang="en-US" sz="1800" dirty="0" smtClean="0">
                          <a:latin typeface="Arial"/>
                          <a:cs typeface="Arial"/>
                        </a:rPr>
                        <a:t>8.7</a:t>
                      </a:r>
                      <a:r>
                        <a:rPr lang="en-US" sz="1800" baseline="0" dirty="0" smtClean="0">
                          <a:latin typeface="Arial"/>
                          <a:cs typeface="Arial"/>
                        </a:rPr>
                        <a:t> </a:t>
                      </a:r>
                      <a:r>
                        <a:rPr lang="en-US" sz="1800" baseline="0" dirty="0" err="1" smtClean="0">
                          <a:latin typeface="Arial"/>
                          <a:cs typeface="Arial"/>
                        </a:rPr>
                        <a:t>mos</a:t>
                      </a:r>
                      <a:endParaRPr lang="en-US" sz="1800" dirty="0">
                        <a:latin typeface="Arial"/>
                        <a:cs typeface="Arial"/>
                      </a:endParaRPr>
                    </a:p>
                  </a:txBody>
                  <a:tcPr anchor="ctr">
                    <a:lnL w="3175" cap="flat" cmpd="sng" algn="ctr">
                      <a:solidFill>
                        <a:srgbClr val="DADADA"/>
                      </a:solidFill>
                      <a:prstDash val="solid"/>
                      <a:round/>
                      <a:headEnd type="none" w="med" len="med"/>
                      <a:tailEnd type="none" w="med" len="med"/>
                    </a:lnL>
                    <a:lnR w="3175" cap="flat" cmpd="sng" algn="ctr">
                      <a:solidFill>
                        <a:srgbClr val="DADADA"/>
                      </a:solidFill>
                      <a:prstDash val="solid"/>
                      <a:round/>
                      <a:headEnd type="none" w="med" len="med"/>
                      <a:tailEnd type="none" w="med" len="med"/>
                    </a:lnR>
                    <a:lnT w="3175" cap="flat" cmpd="sng" algn="ctr">
                      <a:solidFill>
                        <a:srgbClr val="DADADA"/>
                      </a:solidFill>
                      <a:prstDash val="solid"/>
                      <a:round/>
                      <a:headEnd type="none" w="med" len="med"/>
                      <a:tailEnd type="none" w="med" len="med"/>
                    </a:lnT>
                    <a:lnB w="3175" cap="flat" cmpd="sng" algn="ctr">
                      <a:solidFill>
                        <a:srgbClr val="DADADA"/>
                      </a:solidFill>
                      <a:prstDash val="solid"/>
                      <a:round/>
                      <a:headEnd type="none" w="med" len="med"/>
                      <a:tailEnd type="none" w="med" len="med"/>
                    </a:lnB>
                    <a:solidFill>
                      <a:schemeClr val="tx1"/>
                    </a:solidFill>
                  </a:tcPr>
                </a:tc>
              </a:tr>
              <a:tr h="480287">
                <a:tc>
                  <a:txBody>
                    <a:bodyPr/>
                    <a:lstStyle/>
                    <a:p>
                      <a:r>
                        <a:rPr lang="en-US" sz="1800" dirty="0" smtClean="0">
                          <a:latin typeface="Arial"/>
                          <a:cs typeface="Arial"/>
                        </a:rPr>
                        <a:t>   HR, </a:t>
                      </a:r>
                      <a:r>
                        <a:rPr lang="en-US" sz="1800" i="1" dirty="0" smtClean="0">
                          <a:latin typeface="Arial"/>
                          <a:cs typeface="Arial"/>
                        </a:rPr>
                        <a:t>p</a:t>
                      </a:r>
                      <a:r>
                        <a:rPr lang="en-US" sz="1800" dirty="0" smtClean="0">
                          <a:latin typeface="Arial"/>
                          <a:cs typeface="Arial"/>
                        </a:rPr>
                        <a:t>-</a:t>
                      </a:r>
                      <a:r>
                        <a:rPr lang="en-US" sz="1800" baseline="0" dirty="0" smtClean="0">
                          <a:latin typeface="Arial"/>
                          <a:cs typeface="Arial"/>
                        </a:rPr>
                        <a:t>value</a:t>
                      </a:r>
                      <a:endParaRPr lang="en-US" sz="1800" dirty="0">
                        <a:latin typeface="Arial"/>
                        <a:cs typeface="Arial"/>
                      </a:endParaRPr>
                    </a:p>
                  </a:txBody>
                  <a:tcPr anchor="ctr">
                    <a:lnL w="3175" cap="flat" cmpd="sng" algn="ctr">
                      <a:solidFill>
                        <a:srgbClr val="DADADA"/>
                      </a:solidFill>
                      <a:prstDash val="solid"/>
                      <a:round/>
                      <a:headEnd type="none" w="med" len="med"/>
                      <a:tailEnd type="none" w="med" len="med"/>
                    </a:lnL>
                    <a:lnR w="3175" cap="flat" cmpd="sng" algn="ctr">
                      <a:solidFill>
                        <a:srgbClr val="DADADA"/>
                      </a:solidFill>
                      <a:prstDash val="solid"/>
                      <a:round/>
                      <a:headEnd type="none" w="med" len="med"/>
                      <a:tailEnd type="none" w="med" len="med"/>
                    </a:lnR>
                    <a:lnT w="3175" cap="flat" cmpd="sng" algn="ctr">
                      <a:solidFill>
                        <a:srgbClr val="DADADA"/>
                      </a:solidFill>
                      <a:prstDash val="solid"/>
                      <a:round/>
                      <a:headEnd type="none" w="med" len="med"/>
                      <a:tailEnd type="none" w="med" len="med"/>
                    </a:lnT>
                    <a:lnB w="3175" cap="flat" cmpd="sng" algn="ctr">
                      <a:solidFill>
                        <a:srgbClr val="DADADA"/>
                      </a:solidFill>
                      <a:prstDash val="solid"/>
                      <a:round/>
                      <a:headEnd type="none" w="med" len="med"/>
                      <a:tailEnd type="none" w="med" len="med"/>
                    </a:lnB>
                    <a:solidFill>
                      <a:srgbClr val="D4CED3"/>
                    </a:solidFill>
                  </a:tcPr>
                </a:tc>
                <a:tc gridSpan="2">
                  <a:txBody>
                    <a:bodyPr/>
                    <a:lstStyle/>
                    <a:p>
                      <a:pPr algn="ctr"/>
                      <a:r>
                        <a:rPr lang="en-US" sz="1800" dirty="0" smtClean="0">
                          <a:latin typeface="Arial" pitchFamily="34" charset="0"/>
                          <a:cs typeface="Arial" pitchFamily="34" charset="0"/>
                        </a:rPr>
                        <a:t>1.16, 0.5851 </a:t>
                      </a:r>
                      <a:endParaRPr lang="en-US" sz="1800" dirty="0">
                        <a:latin typeface="Arial" pitchFamily="34" charset="0"/>
                        <a:cs typeface="Arial" pitchFamily="34" charset="0"/>
                      </a:endParaRPr>
                    </a:p>
                  </a:txBody>
                  <a:tcPr anchor="ctr">
                    <a:lnL w="3175" cap="flat" cmpd="sng" algn="ctr">
                      <a:solidFill>
                        <a:srgbClr val="DADADA"/>
                      </a:solidFill>
                      <a:prstDash val="solid"/>
                      <a:round/>
                      <a:headEnd type="none" w="med" len="med"/>
                      <a:tailEnd type="none" w="med" len="med"/>
                    </a:lnL>
                    <a:lnR w="3175" cap="flat" cmpd="sng" algn="ctr">
                      <a:solidFill>
                        <a:srgbClr val="DADADA"/>
                      </a:solidFill>
                      <a:prstDash val="solid"/>
                      <a:round/>
                      <a:headEnd type="none" w="med" len="med"/>
                      <a:tailEnd type="none" w="med" len="med"/>
                    </a:lnR>
                    <a:lnT w="3175" cap="flat" cmpd="sng" algn="ctr">
                      <a:solidFill>
                        <a:srgbClr val="DADADA"/>
                      </a:solidFill>
                      <a:prstDash val="solid"/>
                      <a:round/>
                      <a:headEnd type="none" w="med" len="med"/>
                      <a:tailEnd type="none" w="med" len="med"/>
                    </a:lnT>
                    <a:lnB w="3175" cap="flat" cmpd="sng" algn="ctr">
                      <a:solidFill>
                        <a:srgbClr val="DADADA"/>
                      </a:solidFill>
                      <a:prstDash val="solid"/>
                      <a:round/>
                      <a:headEnd type="none" w="med" len="med"/>
                      <a:tailEnd type="none" w="med" len="med"/>
                    </a:lnB>
                    <a:solidFill>
                      <a:srgbClr val="D4CED3"/>
                    </a:solidFill>
                  </a:tcPr>
                </a:tc>
                <a:tc hMerge="1">
                  <a:txBody>
                    <a:bodyPr/>
                    <a:lstStyle/>
                    <a:p>
                      <a:endParaRPr lang="en-US"/>
                    </a:p>
                  </a:txBody>
                  <a:tcPr/>
                </a:tc>
              </a:tr>
              <a:tr h="480287">
                <a:tc>
                  <a:txBody>
                    <a:bodyPr/>
                    <a:lstStyle/>
                    <a:p>
                      <a:r>
                        <a:rPr lang="en-US" sz="1800" b="1" dirty="0" smtClean="0">
                          <a:solidFill>
                            <a:schemeClr val="tx1"/>
                          </a:solidFill>
                          <a:latin typeface="Arial"/>
                          <a:cs typeface="Arial"/>
                        </a:rPr>
                        <a:t>IHC </a:t>
                      </a:r>
                      <a:r>
                        <a:rPr lang="en-US" sz="1800" b="1" baseline="0" dirty="0" smtClean="0">
                          <a:solidFill>
                            <a:schemeClr val="tx1"/>
                          </a:solidFill>
                          <a:latin typeface="Arial"/>
                          <a:cs typeface="Arial"/>
                        </a:rPr>
                        <a:t>3+</a:t>
                      </a:r>
                      <a:endParaRPr lang="en-US" sz="1800" b="1" dirty="0">
                        <a:solidFill>
                          <a:schemeClr val="tx1"/>
                        </a:solidFill>
                        <a:latin typeface="Arial"/>
                        <a:cs typeface="Arial"/>
                      </a:endParaRPr>
                    </a:p>
                  </a:txBody>
                  <a:tcPr anchor="b">
                    <a:lnL w="3175" cap="flat" cmpd="sng" algn="ctr">
                      <a:solidFill>
                        <a:srgbClr val="DADADA"/>
                      </a:solidFill>
                      <a:prstDash val="solid"/>
                      <a:round/>
                      <a:headEnd type="none" w="med" len="med"/>
                      <a:tailEnd type="none" w="med" len="med"/>
                    </a:lnL>
                    <a:lnR w="3175" cap="flat" cmpd="sng" algn="ctr">
                      <a:solidFill>
                        <a:srgbClr val="DADADA"/>
                      </a:solidFill>
                      <a:prstDash val="solid"/>
                      <a:round/>
                      <a:headEnd type="none" w="med" len="med"/>
                      <a:tailEnd type="none" w="med" len="med"/>
                    </a:lnR>
                    <a:lnT w="3175" cap="flat" cmpd="sng" algn="ctr">
                      <a:solidFill>
                        <a:srgbClr val="DADADA"/>
                      </a:solidFill>
                      <a:prstDash val="solid"/>
                      <a:round/>
                      <a:headEnd type="none" w="med" len="med"/>
                      <a:tailEnd type="none" w="med" len="med"/>
                    </a:lnT>
                    <a:lnB w="3175" cap="flat" cmpd="sng" algn="ctr">
                      <a:solidFill>
                        <a:srgbClr val="DADADA"/>
                      </a:solidFill>
                      <a:prstDash val="solid"/>
                      <a:round/>
                      <a:headEnd type="none" w="med" len="med"/>
                      <a:tailEnd type="none" w="med" len="med"/>
                    </a:lnB>
                    <a:solidFill>
                      <a:srgbClr val="612865"/>
                    </a:solidFill>
                  </a:tcPr>
                </a:tc>
                <a:tc>
                  <a:txBody>
                    <a:bodyPr/>
                    <a:lstStyle/>
                    <a:p>
                      <a:pPr algn="ctr"/>
                      <a:r>
                        <a:rPr lang="en-US" sz="1800" b="1" dirty="0" smtClean="0">
                          <a:solidFill>
                            <a:schemeClr val="tx1"/>
                          </a:solidFill>
                          <a:latin typeface="Arial"/>
                          <a:cs typeface="Arial"/>
                        </a:rPr>
                        <a:t>L+P</a:t>
                      </a:r>
                      <a:r>
                        <a:rPr lang="en-US" sz="1800" b="1" baseline="0" dirty="0" smtClean="0">
                          <a:solidFill>
                            <a:schemeClr val="tx1"/>
                          </a:solidFill>
                          <a:latin typeface="Arial"/>
                          <a:cs typeface="Arial"/>
                        </a:rPr>
                        <a:t> (</a:t>
                      </a:r>
                      <a:r>
                        <a:rPr lang="en-US" sz="1800" b="1" baseline="0" dirty="0" err="1" smtClean="0">
                          <a:solidFill>
                            <a:schemeClr val="tx1"/>
                          </a:solidFill>
                          <a:latin typeface="Arial"/>
                          <a:cs typeface="Arial"/>
                        </a:rPr>
                        <a:t>n</a:t>
                      </a:r>
                      <a:r>
                        <a:rPr lang="en-US" sz="1800" b="1" baseline="0" dirty="0" smtClean="0">
                          <a:solidFill>
                            <a:schemeClr val="tx1"/>
                          </a:solidFill>
                          <a:latin typeface="Arial"/>
                          <a:cs typeface="Arial"/>
                        </a:rPr>
                        <a:t> = 52)</a:t>
                      </a:r>
                      <a:endParaRPr lang="en-US" sz="1800" b="1" dirty="0">
                        <a:solidFill>
                          <a:schemeClr val="tx1"/>
                        </a:solidFill>
                        <a:latin typeface="Arial"/>
                        <a:cs typeface="Arial"/>
                      </a:endParaRPr>
                    </a:p>
                  </a:txBody>
                  <a:tcPr anchor="b">
                    <a:lnL w="3175" cap="flat" cmpd="sng" algn="ctr">
                      <a:solidFill>
                        <a:srgbClr val="DADADA"/>
                      </a:solidFill>
                      <a:prstDash val="solid"/>
                      <a:round/>
                      <a:headEnd type="none" w="med" len="med"/>
                      <a:tailEnd type="none" w="med" len="med"/>
                    </a:lnL>
                    <a:lnR w="3175" cap="flat" cmpd="sng" algn="ctr">
                      <a:solidFill>
                        <a:srgbClr val="DADADA"/>
                      </a:solidFill>
                      <a:prstDash val="solid"/>
                      <a:round/>
                      <a:headEnd type="none" w="med" len="med"/>
                      <a:tailEnd type="none" w="med" len="med"/>
                    </a:lnR>
                    <a:lnT w="3175" cap="flat" cmpd="sng" algn="ctr">
                      <a:solidFill>
                        <a:srgbClr val="DADADA"/>
                      </a:solidFill>
                      <a:prstDash val="solid"/>
                      <a:round/>
                      <a:headEnd type="none" w="med" len="med"/>
                      <a:tailEnd type="none" w="med" len="med"/>
                    </a:lnT>
                    <a:lnB w="3175" cap="flat" cmpd="sng" algn="ctr">
                      <a:solidFill>
                        <a:srgbClr val="DADADA"/>
                      </a:solidFill>
                      <a:prstDash val="solid"/>
                      <a:round/>
                      <a:headEnd type="none" w="med" len="med"/>
                      <a:tailEnd type="none" w="med" len="med"/>
                    </a:lnB>
                    <a:solidFill>
                      <a:srgbClr val="612865"/>
                    </a:solidFill>
                  </a:tcPr>
                </a:tc>
                <a:tc>
                  <a:txBody>
                    <a:bodyPr/>
                    <a:lstStyle/>
                    <a:p>
                      <a:pPr algn="ctr"/>
                      <a:r>
                        <a:rPr lang="en-US" sz="1800" b="1" dirty="0" smtClean="0">
                          <a:solidFill>
                            <a:schemeClr val="tx1"/>
                          </a:solidFill>
                          <a:latin typeface="Arial"/>
                          <a:cs typeface="Arial"/>
                        </a:rPr>
                        <a:t>P</a:t>
                      </a:r>
                      <a:r>
                        <a:rPr lang="en-US" sz="1800" b="1" baseline="0" dirty="0" smtClean="0">
                          <a:solidFill>
                            <a:schemeClr val="tx1"/>
                          </a:solidFill>
                          <a:latin typeface="Arial"/>
                          <a:cs typeface="Arial"/>
                        </a:rPr>
                        <a:t> (</a:t>
                      </a:r>
                      <a:r>
                        <a:rPr lang="en-US" sz="1800" b="1" baseline="0" dirty="0" err="1" smtClean="0">
                          <a:solidFill>
                            <a:schemeClr val="tx1"/>
                          </a:solidFill>
                          <a:latin typeface="Arial"/>
                          <a:cs typeface="Arial"/>
                        </a:rPr>
                        <a:t>n</a:t>
                      </a:r>
                      <a:r>
                        <a:rPr lang="en-US" sz="1800" b="1" baseline="0" dirty="0" smtClean="0">
                          <a:solidFill>
                            <a:schemeClr val="tx1"/>
                          </a:solidFill>
                          <a:latin typeface="Arial"/>
                          <a:cs typeface="Arial"/>
                        </a:rPr>
                        <a:t> = 49)</a:t>
                      </a:r>
                      <a:endParaRPr lang="en-US" sz="1800" b="1" dirty="0">
                        <a:solidFill>
                          <a:schemeClr val="tx1"/>
                        </a:solidFill>
                        <a:latin typeface="Arial"/>
                        <a:cs typeface="Arial"/>
                      </a:endParaRPr>
                    </a:p>
                  </a:txBody>
                  <a:tcPr anchor="b">
                    <a:lnL w="3175" cap="flat" cmpd="sng" algn="ctr">
                      <a:solidFill>
                        <a:srgbClr val="DADADA"/>
                      </a:solidFill>
                      <a:prstDash val="solid"/>
                      <a:round/>
                      <a:headEnd type="none" w="med" len="med"/>
                      <a:tailEnd type="none" w="med" len="med"/>
                    </a:lnL>
                    <a:lnR w="3175" cap="flat" cmpd="sng" algn="ctr">
                      <a:solidFill>
                        <a:srgbClr val="DADADA"/>
                      </a:solidFill>
                      <a:prstDash val="solid"/>
                      <a:round/>
                      <a:headEnd type="none" w="med" len="med"/>
                      <a:tailEnd type="none" w="med" len="med"/>
                    </a:lnR>
                    <a:lnT w="3175" cap="flat" cmpd="sng" algn="ctr">
                      <a:solidFill>
                        <a:srgbClr val="DADADA"/>
                      </a:solidFill>
                      <a:prstDash val="solid"/>
                      <a:round/>
                      <a:headEnd type="none" w="med" len="med"/>
                      <a:tailEnd type="none" w="med" len="med"/>
                    </a:lnT>
                    <a:lnB w="3175" cap="flat" cmpd="sng" algn="ctr">
                      <a:solidFill>
                        <a:srgbClr val="DADADA"/>
                      </a:solidFill>
                      <a:prstDash val="solid"/>
                      <a:round/>
                      <a:headEnd type="none" w="med" len="med"/>
                      <a:tailEnd type="none" w="med" len="med"/>
                    </a:lnB>
                    <a:solidFill>
                      <a:srgbClr val="612865"/>
                    </a:solidFill>
                  </a:tcPr>
                </a:tc>
              </a:tr>
              <a:tr h="480287">
                <a:tc>
                  <a:txBody>
                    <a:bodyPr/>
                    <a:lstStyle/>
                    <a:p>
                      <a:r>
                        <a:rPr lang="en-US" sz="1800" dirty="0" smtClean="0">
                          <a:latin typeface="Arial"/>
                          <a:cs typeface="Arial"/>
                        </a:rPr>
                        <a:t>Died</a:t>
                      </a:r>
                      <a:endParaRPr lang="en-US" sz="1800" dirty="0">
                        <a:latin typeface="Arial"/>
                        <a:cs typeface="Arial"/>
                      </a:endParaRPr>
                    </a:p>
                  </a:txBody>
                  <a:tcPr anchor="ctr">
                    <a:lnL w="3175" cap="flat" cmpd="sng" algn="ctr">
                      <a:solidFill>
                        <a:srgbClr val="DADADA"/>
                      </a:solidFill>
                      <a:prstDash val="solid"/>
                      <a:round/>
                      <a:headEnd type="none" w="med" len="med"/>
                      <a:tailEnd type="none" w="med" len="med"/>
                    </a:lnL>
                    <a:lnR w="3175" cap="flat" cmpd="sng" algn="ctr">
                      <a:solidFill>
                        <a:srgbClr val="DADADA"/>
                      </a:solidFill>
                      <a:prstDash val="solid"/>
                      <a:round/>
                      <a:headEnd type="none" w="med" len="med"/>
                      <a:tailEnd type="none" w="med" len="med"/>
                    </a:lnR>
                    <a:lnT w="3175" cap="flat" cmpd="sng" algn="ctr">
                      <a:solidFill>
                        <a:srgbClr val="DADADA"/>
                      </a:solidFill>
                      <a:prstDash val="solid"/>
                      <a:round/>
                      <a:headEnd type="none" w="med" len="med"/>
                      <a:tailEnd type="none" w="med" len="med"/>
                    </a:lnT>
                    <a:lnB w="3175" cap="flat" cmpd="sng" algn="ctr">
                      <a:solidFill>
                        <a:srgbClr val="DADADA"/>
                      </a:solidFill>
                      <a:prstDash val="solid"/>
                      <a:round/>
                      <a:headEnd type="none" w="med" len="med"/>
                      <a:tailEnd type="none" w="med" len="med"/>
                    </a:lnB>
                    <a:solidFill>
                      <a:srgbClr val="D4CED3"/>
                    </a:solidFill>
                  </a:tcPr>
                </a:tc>
                <a:tc>
                  <a:txBody>
                    <a:bodyPr/>
                    <a:lstStyle/>
                    <a:p>
                      <a:pPr algn="ctr"/>
                      <a:r>
                        <a:rPr lang="en-US" sz="1800" dirty="0" smtClean="0">
                          <a:latin typeface="Arial"/>
                          <a:cs typeface="Arial"/>
                        </a:rPr>
                        <a:t>71%</a:t>
                      </a:r>
                      <a:endParaRPr lang="en-US" sz="1800" dirty="0">
                        <a:latin typeface="Arial"/>
                        <a:cs typeface="Arial"/>
                      </a:endParaRPr>
                    </a:p>
                  </a:txBody>
                  <a:tcPr anchor="ctr">
                    <a:lnL w="3175" cap="flat" cmpd="sng" algn="ctr">
                      <a:solidFill>
                        <a:srgbClr val="DADADA"/>
                      </a:solidFill>
                      <a:prstDash val="solid"/>
                      <a:round/>
                      <a:headEnd type="none" w="med" len="med"/>
                      <a:tailEnd type="none" w="med" len="med"/>
                    </a:lnL>
                    <a:lnR w="3175" cap="flat" cmpd="sng" algn="ctr">
                      <a:solidFill>
                        <a:srgbClr val="DADADA"/>
                      </a:solidFill>
                      <a:prstDash val="solid"/>
                      <a:round/>
                      <a:headEnd type="none" w="med" len="med"/>
                      <a:tailEnd type="none" w="med" len="med"/>
                    </a:lnR>
                    <a:lnT w="3175" cap="flat" cmpd="sng" algn="ctr">
                      <a:solidFill>
                        <a:srgbClr val="DADADA"/>
                      </a:solidFill>
                      <a:prstDash val="solid"/>
                      <a:round/>
                      <a:headEnd type="none" w="med" len="med"/>
                      <a:tailEnd type="none" w="med" len="med"/>
                    </a:lnT>
                    <a:lnB w="3175" cap="flat" cmpd="sng" algn="ctr">
                      <a:solidFill>
                        <a:srgbClr val="DADADA"/>
                      </a:solidFill>
                      <a:prstDash val="solid"/>
                      <a:round/>
                      <a:headEnd type="none" w="med" len="med"/>
                      <a:tailEnd type="none" w="med" len="med"/>
                    </a:lnB>
                    <a:solidFill>
                      <a:srgbClr val="D4CED3"/>
                    </a:solidFill>
                  </a:tcPr>
                </a:tc>
                <a:tc>
                  <a:txBody>
                    <a:bodyPr/>
                    <a:lstStyle/>
                    <a:p>
                      <a:pPr algn="ctr"/>
                      <a:r>
                        <a:rPr lang="en-US" sz="1800" dirty="0" smtClean="0">
                          <a:latin typeface="Arial"/>
                          <a:cs typeface="Arial"/>
                        </a:rPr>
                        <a:t>82%</a:t>
                      </a:r>
                    </a:p>
                  </a:txBody>
                  <a:tcPr anchor="ctr">
                    <a:lnL w="3175" cap="flat" cmpd="sng" algn="ctr">
                      <a:solidFill>
                        <a:srgbClr val="DADADA"/>
                      </a:solidFill>
                      <a:prstDash val="solid"/>
                      <a:round/>
                      <a:headEnd type="none" w="med" len="med"/>
                      <a:tailEnd type="none" w="med" len="med"/>
                    </a:lnL>
                    <a:lnR w="3175" cap="flat" cmpd="sng" algn="ctr">
                      <a:solidFill>
                        <a:srgbClr val="DADADA"/>
                      </a:solidFill>
                      <a:prstDash val="solid"/>
                      <a:round/>
                      <a:headEnd type="none" w="med" len="med"/>
                      <a:tailEnd type="none" w="med" len="med"/>
                    </a:lnR>
                    <a:lnT w="3175" cap="flat" cmpd="sng" algn="ctr">
                      <a:solidFill>
                        <a:srgbClr val="DADADA"/>
                      </a:solidFill>
                      <a:prstDash val="solid"/>
                      <a:round/>
                      <a:headEnd type="none" w="med" len="med"/>
                      <a:tailEnd type="none" w="med" len="med"/>
                    </a:lnT>
                    <a:lnB w="3175" cap="flat" cmpd="sng" algn="ctr">
                      <a:solidFill>
                        <a:srgbClr val="DADADA"/>
                      </a:solidFill>
                      <a:prstDash val="solid"/>
                      <a:round/>
                      <a:headEnd type="none" w="med" len="med"/>
                      <a:tailEnd type="none" w="med" len="med"/>
                    </a:lnB>
                    <a:solidFill>
                      <a:srgbClr val="D4CED3"/>
                    </a:solidFill>
                  </a:tcPr>
                </a:tc>
              </a:tr>
              <a:tr h="480287">
                <a:tc>
                  <a:txBody>
                    <a:bodyPr/>
                    <a:lstStyle/>
                    <a:p>
                      <a:r>
                        <a:rPr lang="en-US" sz="1800" dirty="0" smtClean="0">
                          <a:latin typeface="Arial"/>
                          <a:cs typeface="Arial"/>
                        </a:rPr>
                        <a:t>Median OS</a:t>
                      </a:r>
                      <a:endParaRPr lang="en-US" sz="1800" dirty="0">
                        <a:latin typeface="Arial"/>
                        <a:cs typeface="Arial"/>
                      </a:endParaRPr>
                    </a:p>
                  </a:txBody>
                  <a:tcPr anchor="ctr">
                    <a:lnL w="3175" cap="flat" cmpd="sng" algn="ctr">
                      <a:solidFill>
                        <a:srgbClr val="DADADA"/>
                      </a:solidFill>
                      <a:prstDash val="solid"/>
                      <a:round/>
                      <a:headEnd type="none" w="med" len="med"/>
                      <a:tailEnd type="none" w="med" len="med"/>
                    </a:lnL>
                    <a:lnR w="3175" cap="flat" cmpd="sng" algn="ctr">
                      <a:solidFill>
                        <a:srgbClr val="DADADA"/>
                      </a:solidFill>
                      <a:prstDash val="solid"/>
                      <a:round/>
                      <a:headEnd type="none" w="med" len="med"/>
                      <a:tailEnd type="none" w="med" len="med"/>
                    </a:lnR>
                    <a:lnT w="3175" cap="flat" cmpd="sng" algn="ctr">
                      <a:solidFill>
                        <a:srgbClr val="DADADA"/>
                      </a:solidFill>
                      <a:prstDash val="solid"/>
                      <a:round/>
                      <a:headEnd type="none" w="med" len="med"/>
                      <a:tailEnd type="none" w="med" len="med"/>
                    </a:lnT>
                    <a:lnB w="3175" cap="flat" cmpd="sng" algn="ctr">
                      <a:solidFill>
                        <a:srgbClr val="DADADA"/>
                      </a:solidFill>
                      <a:prstDash val="solid"/>
                      <a:round/>
                      <a:headEnd type="none" w="med" len="med"/>
                      <a:tailEnd type="none" w="med" len="med"/>
                    </a:lnB>
                    <a:solidFill>
                      <a:schemeClr val="tx1"/>
                    </a:solidFill>
                  </a:tcPr>
                </a:tc>
                <a:tc>
                  <a:txBody>
                    <a:bodyPr/>
                    <a:lstStyle/>
                    <a:p>
                      <a:pPr algn="ctr"/>
                      <a:r>
                        <a:rPr lang="en-US" sz="1800" dirty="0" smtClean="0">
                          <a:latin typeface="Arial"/>
                          <a:cs typeface="Arial"/>
                        </a:rPr>
                        <a:t>14.0 </a:t>
                      </a:r>
                      <a:r>
                        <a:rPr lang="en-US" sz="1800" dirty="0" err="1" smtClean="0">
                          <a:latin typeface="Arial"/>
                          <a:cs typeface="Arial"/>
                        </a:rPr>
                        <a:t>mos</a:t>
                      </a:r>
                      <a:endParaRPr lang="en-US" sz="1800" dirty="0">
                        <a:latin typeface="Arial"/>
                        <a:cs typeface="Arial"/>
                      </a:endParaRPr>
                    </a:p>
                  </a:txBody>
                  <a:tcPr anchor="ctr">
                    <a:lnL w="3175" cap="flat" cmpd="sng" algn="ctr">
                      <a:solidFill>
                        <a:srgbClr val="DADADA"/>
                      </a:solidFill>
                      <a:prstDash val="solid"/>
                      <a:round/>
                      <a:headEnd type="none" w="med" len="med"/>
                      <a:tailEnd type="none" w="med" len="med"/>
                    </a:lnL>
                    <a:lnR w="3175" cap="flat" cmpd="sng" algn="ctr">
                      <a:solidFill>
                        <a:srgbClr val="DADADA"/>
                      </a:solidFill>
                      <a:prstDash val="solid"/>
                      <a:round/>
                      <a:headEnd type="none" w="med" len="med"/>
                      <a:tailEnd type="none" w="med" len="med"/>
                    </a:lnR>
                    <a:lnT w="3175" cap="flat" cmpd="sng" algn="ctr">
                      <a:solidFill>
                        <a:srgbClr val="DADADA"/>
                      </a:solidFill>
                      <a:prstDash val="solid"/>
                      <a:round/>
                      <a:headEnd type="none" w="med" len="med"/>
                      <a:tailEnd type="none" w="med" len="med"/>
                    </a:lnT>
                    <a:lnB w="3175" cap="flat" cmpd="sng" algn="ctr">
                      <a:solidFill>
                        <a:srgbClr val="DADADA"/>
                      </a:solidFill>
                      <a:prstDash val="solid"/>
                      <a:round/>
                      <a:headEnd type="none" w="med" len="med"/>
                      <a:tailEnd type="none" w="med" len="med"/>
                    </a:lnB>
                    <a:solidFill>
                      <a:schemeClr val="tx1"/>
                    </a:solidFill>
                  </a:tcPr>
                </a:tc>
                <a:tc>
                  <a:txBody>
                    <a:bodyPr/>
                    <a:lstStyle/>
                    <a:p>
                      <a:pPr algn="ctr"/>
                      <a:r>
                        <a:rPr lang="en-US" sz="1800" dirty="0" smtClean="0">
                          <a:latin typeface="Arial"/>
                          <a:cs typeface="Arial"/>
                        </a:rPr>
                        <a:t>7.6 </a:t>
                      </a:r>
                      <a:r>
                        <a:rPr lang="en-US" sz="1800" dirty="0" err="1" smtClean="0">
                          <a:latin typeface="Arial"/>
                          <a:cs typeface="Arial"/>
                        </a:rPr>
                        <a:t>mos</a:t>
                      </a:r>
                      <a:endParaRPr lang="en-US" sz="1800" dirty="0">
                        <a:latin typeface="Arial"/>
                        <a:cs typeface="Arial"/>
                      </a:endParaRPr>
                    </a:p>
                  </a:txBody>
                  <a:tcPr anchor="ctr">
                    <a:lnL w="3175" cap="flat" cmpd="sng" algn="ctr">
                      <a:solidFill>
                        <a:srgbClr val="DADADA"/>
                      </a:solidFill>
                      <a:prstDash val="solid"/>
                      <a:round/>
                      <a:headEnd type="none" w="med" len="med"/>
                      <a:tailEnd type="none" w="med" len="med"/>
                    </a:lnL>
                    <a:lnR w="3175" cap="flat" cmpd="sng" algn="ctr">
                      <a:solidFill>
                        <a:srgbClr val="DADADA"/>
                      </a:solidFill>
                      <a:prstDash val="solid"/>
                      <a:round/>
                      <a:headEnd type="none" w="med" len="med"/>
                      <a:tailEnd type="none" w="med" len="med"/>
                    </a:lnR>
                    <a:lnT w="3175" cap="flat" cmpd="sng" algn="ctr">
                      <a:solidFill>
                        <a:srgbClr val="DADADA"/>
                      </a:solidFill>
                      <a:prstDash val="solid"/>
                      <a:round/>
                      <a:headEnd type="none" w="med" len="med"/>
                      <a:tailEnd type="none" w="med" len="med"/>
                    </a:lnT>
                    <a:lnB w="3175" cap="flat" cmpd="sng" algn="ctr">
                      <a:solidFill>
                        <a:srgbClr val="DADADA"/>
                      </a:solidFill>
                      <a:prstDash val="solid"/>
                      <a:round/>
                      <a:headEnd type="none" w="med" len="med"/>
                      <a:tailEnd type="none" w="med" len="med"/>
                    </a:lnB>
                    <a:solidFill>
                      <a:schemeClr val="tx1"/>
                    </a:solidFill>
                  </a:tcPr>
                </a:tc>
              </a:tr>
              <a:tr h="48028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latin typeface="Arial"/>
                          <a:cs typeface="Arial"/>
                        </a:rPr>
                        <a:t>   HR, </a:t>
                      </a:r>
                      <a:r>
                        <a:rPr lang="en-US" sz="1800" i="1" dirty="0" smtClean="0">
                          <a:latin typeface="Arial"/>
                          <a:cs typeface="Arial"/>
                        </a:rPr>
                        <a:t>p</a:t>
                      </a:r>
                      <a:r>
                        <a:rPr lang="en-US" sz="1800" dirty="0" smtClean="0">
                          <a:latin typeface="Arial"/>
                          <a:cs typeface="Arial"/>
                        </a:rPr>
                        <a:t>-</a:t>
                      </a:r>
                      <a:r>
                        <a:rPr lang="en-US" sz="1800" baseline="0" dirty="0" smtClean="0">
                          <a:latin typeface="Arial"/>
                          <a:cs typeface="Arial"/>
                        </a:rPr>
                        <a:t>value</a:t>
                      </a:r>
                      <a:endParaRPr lang="en-US" sz="1800" dirty="0" smtClean="0">
                        <a:latin typeface="Arial"/>
                        <a:cs typeface="Arial"/>
                      </a:endParaRPr>
                    </a:p>
                  </a:txBody>
                  <a:tcPr anchor="ctr">
                    <a:lnL w="3175" cap="flat" cmpd="sng" algn="ctr">
                      <a:solidFill>
                        <a:srgbClr val="DADADA"/>
                      </a:solidFill>
                      <a:prstDash val="solid"/>
                      <a:round/>
                      <a:headEnd type="none" w="med" len="med"/>
                      <a:tailEnd type="none" w="med" len="med"/>
                    </a:lnL>
                    <a:lnR w="3175" cap="flat" cmpd="sng" algn="ctr">
                      <a:solidFill>
                        <a:srgbClr val="DADADA"/>
                      </a:solidFill>
                      <a:prstDash val="solid"/>
                      <a:round/>
                      <a:headEnd type="none" w="med" len="med"/>
                      <a:tailEnd type="none" w="med" len="med"/>
                    </a:lnR>
                    <a:lnT w="3175" cap="flat" cmpd="sng" algn="ctr">
                      <a:solidFill>
                        <a:srgbClr val="DADADA"/>
                      </a:solidFill>
                      <a:prstDash val="solid"/>
                      <a:round/>
                      <a:headEnd type="none" w="med" len="med"/>
                      <a:tailEnd type="none" w="med" len="med"/>
                    </a:lnT>
                    <a:lnB w="3175" cap="flat" cmpd="sng" algn="ctr">
                      <a:solidFill>
                        <a:srgbClr val="DADADA"/>
                      </a:solidFill>
                      <a:prstDash val="solid"/>
                      <a:round/>
                      <a:headEnd type="none" w="med" len="med"/>
                      <a:tailEnd type="none" w="med" len="med"/>
                    </a:lnB>
                    <a:solidFill>
                      <a:srgbClr val="D4CED3"/>
                    </a:solidFill>
                  </a:tcPr>
                </a:tc>
                <a:tc gridSpan="2">
                  <a:txBody>
                    <a:bodyPr/>
                    <a:lstStyle/>
                    <a:p>
                      <a:pPr algn="ctr"/>
                      <a:r>
                        <a:rPr lang="en-US" sz="1800" dirty="0" smtClean="0">
                          <a:latin typeface="Arial"/>
                          <a:cs typeface="Arial"/>
                        </a:rPr>
                        <a:t>0.59, 0.0176</a:t>
                      </a:r>
                      <a:endParaRPr lang="en-US" sz="1800" dirty="0">
                        <a:latin typeface="Arial"/>
                        <a:cs typeface="Arial"/>
                      </a:endParaRPr>
                    </a:p>
                  </a:txBody>
                  <a:tcPr anchor="ctr">
                    <a:lnL w="3175" cap="flat" cmpd="sng" algn="ctr">
                      <a:solidFill>
                        <a:srgbClr val="DADADA"/>
                      </a:solidFill>
                      <a:prstDash val="solid"/>
                      <a:round/>
                      <a:headEnd type="none" w="med" len="med"/>
                      <a:tailEnd type="none" w="med" len="med"/>
                    </a:lnL>
                    <a:lnR w="3175" cap="flat" cmpd="sng" algn="ctr">
                      <a:solidFill>
                        <a:srgbClr val="DADADA"/>
                      </a:solidFill>
                      <a:prstDash val="solid"/>
                      <a:round/>
                      <a:headEnd type="none" w="med" len="med"/>
                      <a:tailEnd type="none" w="med" len="med"/>
                    </a:lnR>
                    <a:lnT w="3175" cap="flat" cmpd="sng" algn="ctr">
                      <a:solidFill>
                        <a:srgbClr val="DADADA"/>
                      </a:solidFill>
                      <a:prstDash val="solid"/>
                      <a:round/>
                      <a:headEnd type="none" w="med" len="med"/>
                      <a:tailEnd type="none" w="med" len="med"/>
                    </a:lnT>
                    <a:lnB w="3175" cap="flat" cmpd="sng" algn="ctr">
                      <a:solidFill>
                        <a:srgbClr val="DADADA"/>
                      </a:solidFill>
                      <a:prstDash val="solid"/>
                      <a:round/>
                      <a:headEnd type="none" w="med" len="med"/>
                      <a:tailEnd type="none" w="med" len="med"/>
                    </a:lnB>
                    <a:solidFill>
                      <a:srgbClr val="D4CED3"/>
                    </a:solidFill>
                  </a:tcPr>
                </a:tc>
                <a:tc hMerge="1">
                  <a:txBody>
                    <a:bodyPr/>
                    <a:lstStyle/>
                    <a:p>
                      <a:endParaRPr lang="en-US"/>
                    </a:p>
                  </a:txBody>
                  <a:tcPr/>
                </a:tc>
              </a:tr>
            </a:tbl>
          </a:graphicData>
        </a:graphic>
      </p:graphicFrame>
      <p:sp>
        <p:nvSpPr>
          <p:cNvPr id="7206" name="Rectangle 4"/>
          <p:cNvSpPr>
            <a:spLocks noChangeArrowheads="1"/>
          </p:cNvSpPr>
          <p:nvPr/>
        </p:nvSpPr>
        <p:spPr bwMode="auto">
          <a:xfrm>
            <a:off x="228600" y="76200"/>
            <a:ext cx="8686800" cy="1143000"/>
          </a:xfrm>
          <a:prstGeom prst="rect">
            <a:avLst/>
          </a:prstGeom>
          <a:noFill/>
          <a:ln w="12700">
            <a:noFill/>
            <a:miter lim="800000"/>
            <a:headEnd/>
            <a:tailEnd/>
          </a:ln>
        </p:spPr>
        <p:txBody>
          <a:bodyPr lIns="90488" tIns="44450" rIns="90488" bIns="44450" anchor="ctr">
            <a:prstTxWarp prst="textNoShape">
              <a:avLst/>
            </a:prstTxWarp>
          </a:bodyPr>
          <a:lstStyle/>
          <a:p>
            <a:pPr algn="ctr" eaLnBrk="0" hangingPunct="0"/>
            <a:r>
              <a:rPr lang="en-US" sz="3200" dirty="0" err="1" smtClean="0">
                <a:solidFill>
                  <a:srgbClr val="FFFF00"/>
                </a:solidFill>
              </a:rPr>
              <a:t>TyTAN</a:t>
            </a:r>
            <a:r>
              <a:rPr lang="en-US" sz="3200" dirty="0" smtClean="0">
                <a:solidFill>
                  <a:srgbClr val="FFFF00"/>
                </a:solidFill>
              </a:rPr>
              <a:t>:</a:t>
            </a:r>
            <a:br>
              <a:rPr lang="en-US" sz="3200" dirty="0" smtClean="0">
                <a:solidFill>
                  <a:srgbClr val="FFFF00"/>
                </a:solidFill>
              </a:rPr>
            </a:br>
            <a:r>
              <a:rPr lang="en-US" sz="3200" dirty="0">
                <a:solidFill>
                  <a:srgbClr val="FFFF00"/>
                </a:solidFill>
              </a:rPr>
              <a:t>OS by HER2 IHC breakdown</a:t>
            </a:r>
          </a:p>
        </p:txBody>
      </p:sp>
      <p:sp>
        <p:nvSpPr>
          <p:cNvPr id="7207" name="TextBox 4"/>
          <p:cNvSpPr txBox="1">
            <a:spLocks noChangeArrowheads="1"/>
          </p:cNvSpPr>
          <p:nvPr/>
        </p:nvSpPr>
        <p:spPr bwMode="auto">
          <a:xfrm>
            <a:off x="76200" y="6381750"/>
            <a:ext cx="7356475" cy="400050"/>
          </a:xfrm>
          <a:prstGeom prst="rect">
            <a:avLst/>
          </a:prstGeom>
          <a:noFill/>
          <a:ln w="9525">
            <a:noFill/>
            <a:miter lim="800000"/>
            <a:headEnd/>
            <a:tailEnd/>
          </a:ln>
        </p:spPr>
        <p:txBody>
          <a:bodyPr wrap="none">
            <a:prstTxWarp prst="textNoShape">
              <a:avLst/>
            </a:prstTxWarp>
            <a:spAutoFit/>
          </a:bodyPr>
          <a:lstStyle/>
          <a:p>
            <a:r>
              <a:rPr lang="en-US" sz="2000"/>
              <a:t>Bang YJ et al. 2013 Gastrointestinal Cancers Symposium, Abstract 11</a:t>
            </a:r>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ctrTitle" sz="quarter"/>
          </p:nvPr>
        </p:nvSpPr>
        <p:spPr/>
        <p:txBody>
          <a:bodyPr/>
          <a:lstStyle/>
          <a:p>
            <a:r>
              <a:rPr lang="en-US" dirty="0" smtClean="0"/>
              <a:t>Developing Targeted Therapies for Gastric Cancer</a:t>
            </a:r>
          </a:p>
        </p:txBody>
      </p:sp>
      <p:sp>
        <p:nvSpPr>
          <p:cNvPr id="3" name="Subtitle 2"/>
          <p:cNvSpPr>
            <a:spLocks noGrp="1"/>
          </p:cNvSpPr>
          <p:nvPr>
            <p:ph type="subTitle" sz="quarter" idx="1"/>
          </p:nvPr>
        </p:nvSpPr>
        <p:spPr/>
        <p:txBody>
          <a:bodyPr/>
          <a:lstStyle/>
          <a:p>
            <a:pPr>
              <a:defRPr/>
            </a:pPr>
            <a:r>
              <a:rPr lang="en-US" dirty="0" smtClean="0"/>
              <a:t>Charles S. Fuchs, MD</a:t>
            </a:r>
          </a:p>
          <a:p>
            <a:pPr>
              <a:defRPr/>
            </a:pPr>
            <a:r>
              <a:rPr lang="en-US" dirty="0" smtClean="0"/>
              <a:t>Dana-Farber Cancer Institute</a:t>
            </a:r>
          </a:p>
          <a:p>
            <a:pPr>
              <a:defRPr/>
            </a:pPr>
            <a:r>
              <a:rPr lang="en-US" dirty="0" smtClean="0"/>
              <a:t>Harvard Medical School</a:t>
            </a:r>
          </a:p>
          <a:p>
            <a:pPr>
              <a:defRPr/>
            </a:pPr>
            <a:r>
              <a:rPr lang="en-US" dirty="0" smtClean="0"/>
              <a:t>Boston, MA</a:t>
            </a:r>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Table 6"/>
          <p:cNvGraphicFramePr>
            <a:graphicFrameLocks noGrp="1"/>
          </p:cNvGraphicFramePr>
          <p:nvPr/>
        </p:nvGraphicFramePr>
        <p:xfrm>
          <a:off x="609600" y="1371600"/>
          <a:ext cx="7924800" cy="4321301"/>
        </p:xfrm>
        <a:graphic>
          <a:graphicData uri="http://schemas.openxmlformats.org/drawingml/2006/table">
            <a:tbl>
              <a:tblPr firstRow="1" bandRow="1">
                <a:tableStyleId>{5C22544A-7EE6-4342-B048-85BDC9FD1C3A}</a:tableStyleId>
              </a:tblPr>
              <a:tblGrid>
                <a:gridCol w="2322786"/>
                <a:gridCol w="2049518"/>
                <a:gridCol w="1776248"/>
                <a:gridCol w="1776248"/>
              </a:tblGrid>
              <a:tr h="640006">
                <a:tc>
                  <a:txBody>
                    <a:bodyPr/>
                    <a:lstStyle/>
                    <a:p>
                      <a:r>
                        <a:rPr lang="en-US" sz="1800" dirty="0" smtClean="0">
                          <a:latin typeface="Arial"/>
                          <a:cs typeface="Arial"/>
                        </a:rPr>
                        <a:t>AEs</a:t>
                      </a:r>
                      <a:endParaRPr lang="en-US" sz="1800" dirty="0">
                        <a:latin typeface="Arial"/>
                        <a:cs typeface="Arial"/>
                      </a:endParaRPr>
                    </a:p>
                  </a:txBody>
                  <a:tcPr marT="45715" marB="45715" anchor="b">
                    <a:lnL w="3175" cap="flat" cmpd="sng" algn="ctr">
                      <a:solidFill>
                        <a:srgbClr val="DADADA"/>
                      </a:solidFill>
                      <a:prstDash val="solid"/>
                      <a:round/>
                      <a:headEnd type="none" w="med" len="med"/>
                      <a:tailEnd type="none" w="med" len="med"/>
                    </a:lnL>
                    <a:lnR w="3175" cap="flat" cmpd="sng" algn="ctr">
                      <a:solidFill>
                        <a:srgbClr val="DADADA"/>
                      </a:solidFill>
                      <a:prstDash val="solid"/>
                      <a:round/>
                      <a:headEnd type="none" w="med" len="med"/>
                      <a:tailEnd type="none" w="med" len="med"/>
                    </a:lnR>
                    <a:lnT w="3175" cap="flat" cmpd="sng" algn="ctr">
                      <a:solidFill>
                        <a:srgbClr val="DADADA"/>
                      </a:solidFill>
                      <a:prstDash val="solid"/>
                      <a:round/>
                      <a:headEnd type="none" w="med" len="med"/>
                      <a:tailEnd type="none" w="med" len="med"/>
                    </a:lnT>
                    <a:lnB w="28575" cap="flat" cmpd="sng" algn="ctr">
                      <a:solidFill>
                        <a:scrgbClr r="0" g="0" b="0"/>
                      </a:solidFill>
                      <a:prstDash val="solid"/>
                      <a:round/>
                      <a:headEnd type="none" w="med" len="med"/>
                      <a:tailEnd type="none" w="med" len="med"/>
                    </a:lnB>
                    <a:solidFill>
                      <a:srgbClr val="612865"/>
                    </a:solidFill>
                  </a:tcPr>
                </a:tc>
                <a:tc>
                  <a:txBody>
                    <a:bodyPr/>
                    <a:lstStyle/>
                    <a:p>
                      <a:pPr algn="ctr"/>
                      <a:r>
                        <a:rPr lang="en-US" sz="1800" dirty="0" smtClean="0">
                          <a:latin typeface="Arial"/>
                          <a:cs typeface="Arial"/>
                        </a:rPr>
                        <a:t>Grade 3</a:t>
                      </a:r>
                    </a:p>
                    <a:p>
                      <a:pPr algn="ctr"/>
                      <a:r>
                        <a:rPr lang="en-US" sz="1800" dirty="0" smtClean="0">
                          <a:latin typeface="Arial"/>
                          <a:cs typeface="Arial"/>
                        </a:rPr>
                        <a:t>Overall</a:t>
                      </a:r>
                      <a:endParaRPr lang="en-US" sz="1800" dirty="0">
                        <a:latin typeface="Arial"/>
                        <a:cs typeface="Arial"/>
                      </a:endParaRPr>
                    </a:p>
                  </a:txBody>
                  <a:tcPr marT="45715" marB="45715" anchor="b">
                    <a:lnL w="3175" cap="flat" cmpd="sng" algn="ctr">
                      <a:solidFill>
                        <a:srgbClr val="DADADA"/>
                      </a:solidFill>
                      <a:prstDash val="solid"/>
                      <a:round/>
                      <a:headEnd type="none" w="med" len="med"/>
                      <a:tailEnd type="none" w="med" len="med"/>
                    </a:lnL>
                    <a:lnR w="3175" cap="flat" cmpd="sng" algn="ctr">
                      <a:solidFill>
                        <a:srgbClr val="DADADA"/>
                      </a:solidFill>
                      <a:prstDash val="solid"/>
                      <a:round/>
                      <a:headEnd type="none" w="med" len="med"/>
                      <a:tailEnd type="none" w="med" len="med"/>
                    </a:lnR>
                    <a:lnT w="3175" cap="flat" cmpd="sng" algn="ctr">
                      <a:solidFill>
                        <a:srgbClr val="DADADA"/>
                      </a:solidFill>
                      <a:prstDash val="solid"/>
                      <a:round/>
                      <a:headEnd type="none" w="med" len="med"/>
                      <a:tailEnd type="none" w="med" len="med"/>
                    </a:lnT>
                    <a:lnB w="28575" cap="flat" cmpd="sng" algn="ctr">
                      <a:solidFill>
                        <a:scrgbClr r="0" g="0" b="0"/>
                      </a:solidFill>
                      <a:prstDash val="solid"/>
                      <a:round/>
                      <a:headEnd type="none" w="med" len="med"/>
                      <a:tailEnd type="none" w="med" len="med"/>
                    </a:lnB>
                    <a:solidFill>
                      <a:srgbClr val="612865"/>
                    </a:solidFill>
                  </a:tcPr>
                </a:tc>
                <a:tc>
                  <a:txBody>
                    <a:bodyPr/>
                    <a:lstStyle/>
                    <a:p>
                      <a:pPr algn="ctr"/>
                      <a:r>
                        <a:rPr lang="en-US" sz="1800" dirty="0" smtClean="0">
                          <a:latin typeface="Arial"/>
                          <a:cs typeface="Arial"/>
                        </a:rPr>
                        <a:t>Grade 4</a:t>
                      </a:r>
                    </a:p>
                    <a:p>
                      <a:pPr algn="ctr"/>
                      <a:r>
                        <a:rPr lang="en-US" sz="1800" dirty="0" smtClean="0">
                          <a:latin typeface="Arial"/>
                          <a:cs typeface="Arial"/>
                        </a:rPr>
                        <a:t>Overall</a:t>
                      </a:r>
                      <a:endParaRPr lang="en-US" sz="1800" dirty="0">
                        <a:latin typeface="Arial"/>
                        <a:cs typeface="Arial"/>
                      </a:endParaRPr>
                    </a:p>
                  </a:txBody>
                  <a:tcPr marT="45715" marB="45715" anchor="b">
                    <a:lnL w="3175" cap="flat" cmpd="sng" algn="ctr">
                      <a:solidFill>
                        <a:srgbClr val="DADADA"/>
                      </a:solidFill>
                      <a:prstDash val="solid"/>
                      <a:round/>
                      <a:headEnd type="none" w="med" len="med"/>
                      <a:tailEnd type="none" w="med" len="med"/>
                    </a:lnL>
                    <a:lnR w="3175" cap="flat" cmpd="sng" algn="ctr">
                      <a:solidFill>
                        <a:srgbClr val="DADADA"/>
                      </a:solidFill>
                      <a:prstDash val="solid"/>
                      <a:round/>
                      <a:headEnd type="none" w="med" len="med"/>
                      <a:tailEnd type="none" w="med" len="med"/>
                    </a:lnR>
                    <a:lnT w="3175" cap="flat" cmpd="sng" algn="ctr">
                      <a:solidFill>
                        <a:srgbClr val="DADADA"/>
                      </a:solidFill>
                      <a:prstDash val="solid"/>
                      <a:round/>
                      <a:headEnd type="none" w="med" len="med"/>
                      <a:tailEnd type="none" w="med" len="med"/>
                    </a:lnT>
                    <a:lnB w="28575" cap="flat" cmpd="sng" algn="ctr">
                      <a:solidFill>
                        <a:scrgbClr r="0" g="0" b="0"/>
                      </a:solidFill>
                      <a:prstDash val="solid"/>
                      <a:round/>
                      <a:headEnd type="none" w="med" len="med"/>
                      <a:tailEnd type="none" w="med" len="med"/>
                    </a:lnB>
                    <a:solidFill>
                      <a:srgbClr val="612865"/>
                    </a:solidFill>
                  </a:tcPr>
                </a:tc>
                <a:tc>
                  <a:txBody>
                    <a:bodyPr/>
                    <a:lstStyle/>
                    <a:p>
                      <a:pPr algn="ctr"/>
                      <a:r>
                        <a:rPr lang="en-US" sz="1800" dirty="0" smtClean="0">
                          <a:latin typeface="Arial"/>
                          <a:cs typeface="Arial"/>
                        </a:rPr>
                        <a:t>Total</a:t>
                      </a:r>
                    </a:p>
                    <a:p>
                      <a:pPr algn="ctr"/>
                      <a:r>
                        <a:rPr lang="en-US" sz="1800" dirty="0" smtClean="0">
                          <a:latin typeface="Arial"/>
                          <a:cs typeface="Arial"/>
                        </a:rPr>
                        <a:t>Overall</a:t>
                      </a:r>
                      <a:endParaRPr lang="en-US" sz="1800" dirty="0">
                        <a:latin typeface="Arial"/>
                        <a:cs typeface="Arial"/>
                      </a:endParaRPr>
                    </a:p>
                  </a:txBody>
                  <a:tcPr marT="45715" marB="45715" anchor="b">
                    <a:lnL w="3175" cap="flat" cmpd="sng" algn="ctr">
                      <a:solidFill>
                        <a:srgbClr val="DADADA"/>
                      </a:solidFill>
                      <a:prstDash val="solid"/>
                      <a:round/>
                      <a:headEnd type="none" w="med" len="med"/>
                      <a:tailEnd type="none" w="med" len="med"/>
                    </a:lnL>
                    <a:lnR w="3175" cap="flat" cmpd="sng" algn="ctr">
                      <a:solidFill>
                        <a:srgbClr val="DADADA"/>
                      </a:solidFill>
                      <a:prstDash val="solid"/>
                      <a:round/>
                      <a:headEnd type="none" w="med" len="med"/>
                      <a:tailEnd type="none" w="med" len="med"/>
                    </a:lnR>
                    <a:lnT w="3175" cap="flat" cmpd="sng" algn="ctr">
                      <a:solidFill>
                        <a:srgbClr val="DADADA"/>
                      </a:solidFill>
                      <a:prstDash val="solid"/>
                      <a:round/>
                      <a:headEnd type="none" w="med" len="med"/>
                      <a:tailEnd type="none" w="med" len="med"/>
                    </a:lnT>
                    <a:lnB w="28575" cap="flat" cmpd="sng" algn="ctr">
                      <a:solidFill>
                        <a:scrgbClr r="0" g="0" b="0"/>
                      </a:solidFill>
                      <a:prstDash val="solid"/>
                      <a:round/>
                      <a:headEnd type="none" w="med" len="med"/>
                      <a:tailEnd type="none" w="med" len="med"/>
                    </a:lnB>
                    <a:solidFill>
                      <a:srgbClr val="612865"/>
                    </a:solidFill>
                  </a:tcPr>
                </a:tc>
              </a:tr>
              <a:tr h="480231">
                <a:tc>
                  <a:txBody>
                    <a:bodyPr/>
                    <a:lstStyle/>
                    <a:p>
                      <a:r>
                        <a:rPr lang="en-US" sz="1800" dirty="0" smtClean="0">
                          <a:solidFill>
                            <a:srgbClr val="000000"/>
                          </a:solidFill>
                          <a:latin typeface="Arial"/>
                          <a:cs typeface="Arial"/>
                        </a:rPr>
                        <a:t>Any event</a:t>
                      </a:r>
                      <a:endParaRPr lang="en-US" sz="1800" dirty="0">
                        <a:solidFill>
                          <a:srgbClr val="000000"/>
                        </a:solidFill>
                        <a:latin typeface="Arial"/>
                        <a:cs typeface="Arial"/>
                      </a:endParaRPr>
                    </a:p>
                  </a:txBody>
                  <a:tcPr marT="45715" marB="45715" anchor="ctr">
                    <a:lnL w="3175" cap="flat" cmpd="sng" algn="ctr">
                      <a:solidFill>
                        <a:srgbClr val="DADADA"/>
                      </a:solidFill>
                      <a:prstDash val="solid"/>
                      <a:round/>
                      <a:headEnd type="none" w="med" len="med"/>
                      <a:tailEnd type="none" w="med" len="med"/>
                    </a:lnL>
                    <a:lnR w="3175" cap="flat" cmpd="sng" algn="ctr">
                      <a:solidFill>
                        <a:srgbClr val="DADADA"/>
                      </a:solidFill>
                      <a:prstDash val="solid"/>
                      <a:round/>
                      <a:headEnd type="none" w="med" len="med"/>
                      <a:tailEnd type="none" w="med" len="med"/>
                    </a:lnR>
                    <a:lnT w="28575" cap="flat" cmpd="sng" algn="ctr">
                      <a:solidFill>
                        <a:scrgbClr r="0" g="0" b="0"/>
                      </a:solidFill>
                      <a:prstDash val="solid"/>
                      <a:round/>
                      <a:headEnd type="none" w="med" len="med"/>
                      <a:tailEnd type="none" w="med" len="med"/>
                    </a:lnT>
                    <a:lnB w="28575" cap="flat" cmpd="sng" algn="ctr">
                      <a:solidFill>
                        <a:scrgbClr r="0" g="0" b="0"/>
                      </a:solidFill>
                      <a:prstDash val="solid"/>
                      <a:round/>
                      <a:headEnd type="none" w="med" len="med"/>
                      <a:tailEnd type="none" w="med" len="med"/>
                    </a:lnB>
                    <a:solidFill>
                      <a:srgbClr val="D4CED3"/>
                    </a:solidFill>
                  </a:tcPr>
                </a:tc>
                <a:tc>
                  <a:txBody>
                    <a:bodyPr/>
                    <a:lstStyle/>
                    <a:p>
                      <a:pPr algn="ctr"/>
                      <a:r>
                        <a:rPr lang="en-US" sz="1800" dirty="0" smtClean="0">
                          <a:solidFill>
                            <a:srgbClr val="000000"/>
                          </a:solidFill>
                          <a:latin typeface="Arial"/>
                          <a:cs typeface="Arial"/>
                        </a:rPr>
                        <a:t>46%</a:t>
                      </a:r>
                      <a:endParaRPr lang="en-US" sz="1800" dirty="0">
                        <a:solidFill>
                          <a:srgbClr val="000000"/>
                        </a:solidFill>
                        <a:latin typeface="Arial"/>
                        <a:cs typeface="Arial"/>
                      </a:endParaRPr>
                    </a:p>
                  </a:txBody>
                  <a:tcPr marT="45715" marB="45715" anchor="ctr">
                    <a:lnL w="3175" cap="flat" cmpd="sng" algn="ctr">
                      <a:solidFill>
                        <a:srgbClr val="DADADA"/>
                      </a:solidFill>
                      <a:prstDash val="solid"/>
                      <a:round/>
                      <a:headEnd type="none" w="med" len="med"/>
                      <a:tailEnd type="none" w="med" len="med"/>
                    </a:lnL>
                    <a:lnR w="3175" cap="flat" cmpd="sng" algn="ctr">
                      <a:solidFill>
                        <a:srgbClr val="DADADA"/>
                      </a:solidFill>
                      <a:prstDash val="solid"/>
                      <a:round/>
                      <a:headEnd type="none" w="med" len="med"/>
                      <a:tailEnd type="none" w="med" len="med"/>
                    </a:lnR>
                    <a:lnT w="28575" cap="flat" cmpd="sng" algn="ctr">
                      <a:solidFill>
                        <a:scrgbClr r="0" g="0" b="0"/>
                      </a:solidFill>
                      <a:prstDash val="solid"/>
                      <a:round/>
                      <a:headEnd type="none" w="med" len="med"/>
                      <a:tailEnd type="none" w="med" len="med"/>
                    </a:lnT>
                    <a:lnB w="28575" cap="flat" cmpd="sng" algn="ctr">
                      <a:solidFill>
                        <a:scrgbClr r="0" g="0" b="0"/>
                      </a:solidFill>
                      <a:prstDash val="solid"/>
                      <a:round/>
                      <a:headEnd type="none" w="med" len="med"/>
                      <a:tailEnd type="none" w="med" len="med"/>
                    </a:lnB>
                    <a:solidFill>
                      <a:srgbClr val="D4CED3"/>
                    </a:solidFill>
                  </a:tcPr>
                </a:tc>
                <a:tc>
                  <a:txBody>
                    <a:bodyPr/>
                    <a:lstStyle/>
                    <a:p>
                      <a:pPr algn="ctr"/>
                      <a:r>
                        <a:rPr lang="en-US" sz="1800" dirty="0" smtClean="0">
                          <a:solidFill>
                            <a:srgbClr val="000000"/>
                          </a:solidFill>
                          <a:latin typeface="Arial"/>
                          <a:cs typeface="Arial"/>
                        </a:rPr>
                        <a:t>38%</a:t>
                      </a:r>
                      <a:endParaRPr lang="en-US" sz="1800" dirty="0">
                        <a:solidFill>
                          <a:srgbClr val="000000"/>
                        </a:solidFill>
                        <a:latin typeface="Arial"/>
                        <a:cs typeface="Arial"/>
                      </a:endParaRPr>
                    </a:p>
                  </a:txBody>
                  <a:tcPr marT="45715" marB="45715" anchor="ctr">
                    <a:lnL w="3175" cap="flat" cmpd="sng" algn="ctr">
                      <a:solidFill>
                        <a:srgbClr val="DADADA"/>
                      </a:solidFill>
                      <a:prstDash val="solid"/>
                      <a:round/>
                      <a:headEnd type="none" w="med" len="med"/>
                      <a:tailEnd type="none" w="med" len="med"/>
                    </a:lnL>
                    <a:lnR w="3175" cap="flat" cmpd="sng" algn="ctr">
                      <a:solidFill>
                        <a:srgbClr val="DADADA"/>
                      </a:solidFill>
                      <a:prstDash val="solid"/>
                      <a:round/>
                      <a:headEnd type="none" w="med" len="med"/>
                      <a:tailEnd type="none" w="med" len="med"/>
                    </a:lnR>
                    <a:lnT w="28575" cap="flat" cmpd="sng" algn="ctr">
                      <a:solidFill>
                        <a:scrgbClr r="0" g="0" b="0"/>
                      </a:solidFill>
                      <a:prstDash val="solid"/>
                      <a:round/>
                      <a:headEnd type="none" w="med" len="med"/>
                      <a:tailEnd type="none" w="med" len="med"/>
                    </a:lnT>
                    <a:lnB w="28575" cap="flat" cmpd="sng" algn="ctr">
                      <a:solidFill>
                        <a:scrgbClr r="0" g="0" b="0"/>
                      </a:solidFill>
                      <a:prstDash val="solid"/>
                      <a:round/>
                      <a:headEnd type="none" w="med" len="med"/>
                      <a:tailEnd type="none" w="med" len="med"/>
                    </a:lnB>
                    <a:solidFill>
                      <a:srgbClr val="D4CED3"/>
                    </a:solidFill>
                  </a:tcPr>
                </a:tc>
                <a:tc>
                  <a:txBody>
                    <a:bodyPr/>
                    <a:lstStyle/>
                    <a:p>
                      <a:pPr algn="ctr"/>
                      <a:r>
                        <a:rPr lang="en-US" sz="1800" dirty="0" smtClean="0">
                          <a:solidFill>
                            <a:srgbClr val="000000"/>
                          </a:solidFill>
                          <a:latin typeface="Arial"/>
                          <a:cs typeface="Arial"/>
                        </a:rPr>
                        <a:t>100%</a:t>
                      </a:r>
                      <a:endParaRPr lang="en-US" sz="1800" dirty="0">
                        <a:solidFill>
                          <a:srgbClr val="000000"/>
                        </a:solidFill>
                        <a:latin typeface="Arial"/>
                        <a:cs typeface="Arial"/>
                      </a:endParaRPr>
                    </a:p>
                  </a:txBody>
                  <a:tcPr marT="45715" marB="45715" anchor="ctr">
                    <a:lnL w="3175" cap="flat" cmpd="sng" algn="ctr">
                      <a:solidFill>
                        <a:srgbClr val="DADADA"/>
                      </a:solidFill>
                      <a:prstDash val="solid"/>
                      <a:round/>
                      <a:headEnd type="none" w="med" len="med"/>
                      <a:tailEnd type="none" w="med" len="med"/>
                    </a:lnL>
                    <a:lnR w="3175" cap="flat" cmpd="sng" algn="ctr">
                      <a:solidFill>
                        <a:srgbClr val="DADADA"/>
                      </a:solidFill>
                      <a:prstDash val="solid"/>
                      <a:round/>
                      <a:headEnd type="none" w="med" len="med"/>
                      <a:tailEnd type="none" w="med" len="med"/>
                    </a:lnR>
                    <a:lnT w="28575" cap="flat" cmpd="sng" algn="ctr">
                      <a:solidFill>
                        <a:scrgbClr r="0" g="0" b="0"/>
                      </a:solidFill>
                      <a:prstDash val="solid"/>
                      <a:round/>
                      <a:headEnd type="none" w="med" len="med"/>
                      <a:tailEnd type="none" w="med" len="med"/>
                    </a:lnT>
                    <a:lnB w="28575" cap="flat" cmpd="sng" algn="ctr">
                      <a:solidFill>
                        <a:scrgbClr r="0" g="0" b="0"/>
                      </a:solidFill>
                      <a:prstDash val="solid"/>
                      <a:round/>
                      <a:headEnd type="none" w="med" len="med"/>
                      <a:tailEnd type="none" w="med" len="med"/>
                    </a:lnB>
                    <a:solidFill>
                      <a:srgbClr val="D4CED3"/>
                    </a:solidFill>
                  </a:tcPr>
                </a:tc>
              </a:tr>
              <a:tr h="480231">
                <a:tc>
                  <a:txBody>
                    <a:bodyPr/>
                    <a:lstStyle/>
                    <a:p>
                      <a:r>
                        <a:rPr lang="en-US" sz="1800" dirty="0" smtClean="0">
                          <a:solidFill>
                            <a:srgbClr val="000000"/>
                          </a:solidFill>
                          <a:latin typeface="Arial"/>
                          <a:cs typeface="Arial"/>
                        </a:rPr>
                        <a:t>  Diarrhea</a:t>
                      </a:r>
                      <a:endParaRPr lang="en-US" sz="1800" dirty="0">
                        <a:solidFill>
                          <a:srgbClr val="000000"/>
                        </a:solidFill>
                        <a:latin typeface="Arial"/>
                        <a:cs typeface="Arial"/>
                      </a:endParaRPr>
                    </a:p>
                  </a:txBody>
                  <a:tcPr marT="45715" marB="45715" anchor="ctr">
                    <a:lnL w="3175" cap="flat" cmpd="sng" algn="ctr">
                      <a:solidFill>
                        <a:srgbClr val="DADADA"/>
                      </a:solidFill>
                      <a:prstDash val="solid"/>
                      <a:round/>
                      <a:headEnd type="none" w="med" len="med"/>
                      <a:tailEnd type="none" w="med" len="med"/>
                    </a:lnL>
                    <a:lnR w="3175" cap="flat" cmpd="sng" algn="ctr">
                      <a:solidFill>
                        <a:srgbClr val="DADADA"/>
                      </a:solidFill>
                      <a:prstDash val="solid"/>
                      <a:round/>
                      <a:headEnd type="none" w="med" len="med"/>
                      <a:tailEnd type="none" w="med" len="med"/>
                    </a:lnR>
                    <a:lnT w="28575" cap="flat" cmpd="sng" algn="ctr">
                      <a:solidFill>
                        <a:scrgbClr r="0" g="0" b="0"/>
                      </a:solidFill>
                      <a:prstDash val="solid"/>
                      <a:round/>
                      <a:headEnd type="none" w="med" len="med"/>
                      <a:tailEnd type="none" w="med" len="med"/>
                    </a:lnT>
                    <a:lnB w="3175" cap="flat" cmpd="sng" algn="ctr">
                      <a:solidFill>
                        <a:srgbClr val="DADADA"/>
                      </a:solidFill>
                      <a:prstDash val="solid"/>
                      <a:round/>
                      <a:headEnd type="none" w="med" len="med"/>
                      <a:tailEnd type="none" w="med" len="med"/>
                    </a:lnB>
                    <a:solidFill>
                      <a:schemeClr val="tx1"/>
                    </a:solidFill>
                  </a:tcPr>
                </a:tc>
                <a:tc>
                  <a:txBody>
                    <a:bodyPr/>
                    <a:lstStyle/>
                    <a:p>
                      <a:pPr algn="ctr"/>
                      <a:r>
                        <a:rPr lang="en-US" sz="1800" dirty="0" smtClean="0">
                          <a:solidFill>
                            <a:srgbClr val="000000"/>
                          </a:solidFill>
                          <a:latin typeface="Arial"/>
                          <a:cs typeface="Arial"/>
                        </a:rPr>
                        <a:t>18%</a:t>
                      </a:r>
                      <a:endParaRPr lang="en-US" sz="1800" dirty="0">
                        <a:solidFill>
                          <a:srgbClr val="000000"/>
                        </a:solidFill>
                        <a:latin typeface="Arial"/>
                        <a:cs typeface="Arial"/>
                      </a:endParaRPr>
                    </a:p>
                  </a:txBody>
                  <a:tcPr marT="45715" marB="45715" anchor="ctr">
                    <a:lnL w="3175" cap="flat" cmpd="sng" algn="ctr">
                      <a:solidFill>
                        <a:srgbClr val="DADADA"/>
                      </a:solidFill>
                      <a:prstDash val="solid"/>
                      <a:round/>
                      <a:headEnd type="none" w="med" len="med"/>
                      <a:tailEnd type="none" w="med" len="med"/>
                    </a:lnL>
                    <a:lnR w="3175" cap="flat" cmpd="sng" algn="ctr">
                      <a:solidFill>
                        <a:srgbClr val="DADADA"/>
                      </a:solidFill>
                      <a:prstDash val="solid"/>
                      <a:round/>
                      <a:headEnd type="none" w="med" len="med"/>
                      <a:tailEnd type="none" w="med" len="med"/>
                    </a:lnR>
                    <a:lnT w="28575" cap="flat" cmpd="sng" algn="ctr">
                      <a:solidFill>
                        <a:scrgbClr r="0" g="0" b="0"/>
                      </a:solidFill>
                      <a:prstDash val="solid"/>
                      <a:round/>
                      <a:headEnd type="none" w="med" len="med"/>
                      <a:tailEnd type="none" w="med" len="med"/>
                    </a:lnT>
                    <a:lnB w="3175" cap="flat" cmpd="sng" algn="ctr">
                      <a:solidFill>
                        <a:srgbClr val="DADADA"/>
                      </a:solidFill>
                      <a:prstDash val="solid"/>
                      <a:round/>
                      <a:headEnd type="none" w="med" len="med"/>
                      <a:tailEnd type="none" w="med" len="med"/>
                    </a:lnB>
                    <a:solidFill>
                      <a:schemeClr val="tx1"/>
                    </a:solidFill>
                  </a:tcPr>
                </a:tc>
                <a:tc>
                  <a:txBody>
                    <a:bodyPr/>
                    <a:lstStyle/>
                    <a:p>
                      <a:pPr algn="ctr"/>
                      <a:r>
                        <a:rPr lang="en-US" sz="1800" dirty="0" smtClean="0">
                          <a:solidFill>
                            <a:srgbClr val="000000"/>
                          </a:solidFill>
                          <a:latin typeface="Arial"/>
                          <a:cs typeface="Arial"/>
                        </a:rPr>
                        <a:t>&lt;1%</a:t>
                      </a:r>
                      <a:endParaRPr lang="en-US" sz="1800" dirty="0">
                        <a:solidFill>
                          <a:srgbClr val="000000"/>
                        </a:solidFill>
                        <a:latin typeface="Arial"/>
                        <a:cs typeface="Arial"/>
                      </a:endParaRPr>
                    </a:p>
                  </a:txBody>
                  <a:tcPr marT="45715" marB="45715" anchor="ctr">
                    <a:lnL w="3175" cap="flat" cmpd="sng" algn="ctr">
                      <a:solidFill>
                        <a:srgbClr val="DADADA"/>
                      </a:solidFill>
                      <a:prstDash val="solid"/>
                      <a:round/>
                      <a:headEnd type="none" w="med" len="med"/>
                      <a:tailEnd type="none" w="med" len="med"/>
                    </a:lnL>
                    <a:lnR w="3175" cap="flat" cmpd="sng" algn="ctr">
                      <a:solidFill>
                        <a:srgbClr val="DADADA"/>
                      </a:solidFill>
                      <a:prstDash val="solid"/>
                      <a:round/>
                      <a:headEnd type="none" w="med" len="med"/>
                      <a:tailEnd type="none" w="med" len="med"/>
                    </a:lnR>
                    <a:lnT w="28575" cap="flat" cmpd="sng" algn="ctr">
                      <a:solidFill>
                        <a:scrgbClr r="0" g="0" b="0"/>
                      </a:solidFill>
                      <a:prstDash val="solid"/>
                      <a:round/>
                      <a:headEnd type="none" w="med" len="med"/>
                      <a:tailEnd type="none" w="med" len="med"/>
                    </a:lnT>
                    <a:lnB w="3175" cap="flat" cmpd="sng" algn="ctr">
                      <a:solidFill>
                        <a:srgbClr val="DADADA"/>
                      </a:solidFill>
                      <a:prstDash val="solid"/>
                      <a:round/>
                      <a:headEnd type="none" w="med" len="med"/>
                      <a:tailEnd type="none" w="med" len="med"/>
                    </a:lnB>
                    <a:solidFill>
                      <a:schemeClr val="tx1"/>
                    </a:solidFill>
                  </a:tcPr>
                </a:tc>
                <a:tc>
                  <a:txBody>
                    <a:bodyPr/>
                    <a:lstStyle/>
                    <a:p>
                      <a:pPr algn="ctr"/>
                      <a:r>
                        <a:rPr lang="en-US" sz="1800" dirty="0" smtClean="0">
                          <a:solidFill>
                            <a:srgbClr val="000000"/>
                          </a:solidFill>
                          <a:latin typeface="Arial"/>
                          <a:cs typeface="Arial"/>
                        </a:rPr>
                        <a:t>77%</a:t>
                      </a:r>
                      <a:endParaRPr lang="en-US" sz="1800" dirty="0">
                        <a:solidFill>
                          <a:srgbClr val="000000"/>
                        </a:solidFill>
                        <a:latin typeface="Arial"/>
                        <a:cs typeface="Arial"/>
                      </a:endParaRPr>
                    </a:p>
                  </a:txBody>
                  <a:tcPr marT="45715" marB="45715" anchor="ctr">
                    <a:lnL w="3175" cap="flat" cmpd="sng" algn="ctr">
                      <a:solidFill>
                        <a:srgbClr val="DADADA"/>
                      </a:solidFill>
                      <a:prstDash val="solid"/>
                      <a:round/>
                      <a:headEnd type="none" w="med" len="med"/>
                      <a:tailEnd type="none" w="med" len="med"/>
                    </a:lnL>
                    <a:lnR w="3175" cap="flat" cmpd="sng" algn="ctr">
                      <a:solidFill>
                        <a:srgbClr val="DADADA"/>
                      </a:solidFill>
                      <a:prstDash val="solid"/>
                      <a:round/>
                      <a:headEnd type="none" w="med" len="med"/>
                      <a:tailEnd type="none" w="med" len="med"/>
                    </a:lnR>
                    <a:lnT w="28575" cap="flat" cmpd="sng" algn="ctr">
                      <a:solidFill>
                        <a:scrgbClr r="0" g="0" b="0"/>
                      </a:solidFill>
                      <a:prstDash val="solid"/>
                      <a:round/>
                      <a:headEnd type="none" w="med" len="med"/>
                      <a:tailEnd type="none" w="med" len="med"/>
                    </a:lnT>
                    <a:lnB w="3175" cap="flat" cmpd="sng" algn="ctr">
                      <a:solidFill>
                        <a:srgbClr val="DADADA"/>
                      </a:solidFill>
                      <a:prstDash val="solid"/>
                      <a:round/>
                      <a:headEnd type="none" w="med" len="med"/>
                      <a:tailEnd type="none" w="med" len="med"/>
                    </a:lnB>
                    <a:solidFill>
                      <a:schemeClr val="tx1"/>
                    </a:solidFill>
                  </a:tcPr>
                </a:tc>
              </a:tr>
              <a:tr h="480231">
                <a:tc>
                  <a:txBody>
                    <a:bodyPr/>
                    <a:lstStyle/>
                    <a:p>
                      <a:r>
                        <a:rPr lang="en-US" sz="1800" dirty="0" smtClean="0">
                          <a:solidFill>
                            <a:srgbClr val="000000"/>
                          </a:solidFill>
                          <a:latin typeface="Arial"/>
                          <a:cs typeface="Arial"/>
                        </a:rPr>
                        <a:t>  </a:t>
                      </a:r>
                      <a:r>
                        <a:rPr lang="en-US" sz="1800" dirty="0" err="1" smtClean="0">
                          <a:solidFill>
                            <a:srgbClr val="000000"/>
                          </a:solidFill>
                          <a:latin typeface="Arial"/>
                          <a:cs typeface="Arial"/>
                        </a:rPr>
                        <a:t>Neutropenia</a:t>
                      </a:r>
                      <a:endParaRPr lang="en-US" sz="1800" dirty="0">
                        <a:solidFill>
                          <a:srgbClr val="000000"/>
                        </a:solidFill>
                        <a:latin typeface="Arial"/>
                        <a:cs typeface="Arial"/>
                      </a:endParaRPr>
                    </a:p>
                  </a:txBody>
                  <a:tcPr marT="45715" marB="45715" anchor="ctr">
                    <a:lnL w="3175" cap="flat" cmpd="sng" algn="ctr">
                      <a:solidFill>
                        <a:srgbClr val="DADADA"/>
                      </a:solidFill>
                      <a:prstDash val="solid"/>
                      <a:round/>
                      <a:headEnd type="none" w="med" len="med"/>
                      <a:tailEnd type="none" w="med" len="med"/>
                    </a:lnL>
                    <a:lnR w="3175" cap="flat" cmpd="sng" algn="ctr">
                      <a:solidFill>
                        <a:srgbClr val="DADADA"/>
                      </a:solidFill>
                      <a:prstDash val="solid"/>
                      <a:round/>
                      <a:headEnd type="none" w="med" len="med"/>
                      <a:tailEnd type="none" w="med" len="med"/>
                    </a:lnR>
                    <a:lnT w="3175" cap="flat" cmpd="sng" algn="ctr">
                      <a:solidFill>
                        <a:srgbClr val="DADADA"/>
                      </a:solidFill>
                      <a:prstDash val="solid"/>
                      <a:round/>
                      <a:headEnd type="none" w="med" len="med"/>
                      <a:tailEnd type="none" w="med" len="med"/>
                    </a:lnT>
                    <a:lnB w="3175" cap="flat" cmpd="sng" algn="ctr">
                      <a:solidFill>
                        <a:srgbClr val="DADADA"/>
                      </a:solidFill>
                      <a:prstDash val="solid"/>
                      <a:round/>
                      <a:headEnd type="none" w="med" len="med"/>
                      <a:tailEnd type="none" w="med" len="med"/>
                    </a:lnB>
                    <a:solidFill>
                      <a:srgbClr val="D4CED3"/>
                    </a:solidFill>
                  </a:tcPr>
                </a:tc>
                <a:tc>
                  <a:txBody>
                    <a:bodyPr/>
                    <a:lstStyle/>
                    <a:p>
                      <a:pPr algn="ctr"/>
                      <a:r>
                        <a:rPr lang="en-US" sz="1800" dirty="0" smtClean="0">
                          <a:solidFill>
                            <a:srgbClr val="000000"/>
                          </a:solidFill>
                          <a:latin typeface="Arial"/>
                          <a:cs typeface="Arial"/>
                        </a:rPr>
                        <a:t>31%</a:t>
                      </a:r>
                      <a:endParaRPr lang="en-US" sz="1800" dirty="0">
                        <a:solidFill>
                          <a:srgbClr val="000000"/>
                        </a:solidFill>
                        <a:latin typeface="Arial"/>
                        <a:cs typeface="Arial"/>
                      </a:endParaRPr>
                    </a:p>
                  </a:txBody>
                  <a:tcPr marT="45715" marB="45715" anchor="ctr">
                    <a:lnL w="3175" cap="flat" cmpd="sng" algn="ctr">
                      <a:solidFill>
                        <a:srgbClr val="DADADA"/>
                      </a:solidFill>
                      <a:prstDash val="solid"/>
                      <a:round/>
                      <a:headEnd type="none" w="med" len="med"/>
                      <a:tailEnd type="none" w="med" len="med"/>
                    </a:lnL>
                    <a:lnR w="3175" cap="flat" cmpd="sng" algn="ctr">
                      <a:solidFill>
                        <a:srgbClr val="DADADA"/>
                      </a:solidFill>
                      <a:prstDash val="solid"/>
                      <a:round/>
                      <a:headEnd type="none" w="med" len="med"/>
                      <a:tailEnd type="none" w="med" len="med"/>
                    </a:lnR>
                    <a:lnT w="3175" cap="flat" cmpd="sng" algn="ctr">
                      <a:solidFill>
                        <a:srgbClr val="DADADA"/>
                      </a:solidFill>
                      <a:prstDash val="solid"/>
                      <a:round/>
                      <a:headEnd type="none" w="med" len="med"/>
                      <a:tailEnd type="none" w="med" len="med"/>
                    </a:lnT>
                    <a:lnB w="3175" cap="flat" cmpd="sng" algn="ctr">
                      <a:solidFill>
                        <a:srgbClr val="DADADA"/>
                      </a:solidFill>
                      <a:prstDash val="solid"/>
                      <a:round/>
                      <a:headEnd type="none" w="med" len="med"/>
                      <a:tailEnd type="none" w="med" len="med"/>
                    </a:lnB>
                    <a:solidFill>
                      <a:srgbClr val="D4CED3"/>
                    </a:solidFill>
                  </a:tcPr>
                </a:tc>
                <a:tc>
                  <a:txBody>
                    <a:bodyPr/>
                    <a:lstStyle/>
                    <a:p>
                      <a:pPr algn="ctr"/>
                      <a:r>
                        <a:rPr lang="en-US" sz="1800" dirty="0" smtClean="0">
                          <a:solidFill>
                            <a:srgbClr val="000000"/>
                          </a:solidFill>
                          <a:latin typeface="Arial"/>
                          <a:cs typeface="Arial"/>
                        </a:rPr>
                        <a:t>26%</a:t>
                      </a:r>
                      <a:endParaRPr lang="en-US" sz="1800" dirty="0">
                        <a:solidFill>
                          <a:srgbClr val="000000"/>
                        </a:solidFill>
                        <a:latin typeface="Arial"/>
                        <a:cs typeface="Arial"/>
                      </a:endParaRPr>
                    </a:p>
                  </a:txBody>
                  <a:tcPr marT="45715" marB="45715" anchor="ctr">
                    <a:lnL w="3175" cap="flat" cmpd="sng" algn="ctr">
                      <a:solidFill>
                        <a:srgbClr val="DADADA"/>
                      </a:solidFill>
                      <a:prstDash val="solid"/>
                      <a:round/>
                      <a:headEnd type="none" w="med" len="med"/>
                      <a:tailEnd type="none" w="med" len="med"/>
                    </a:lnL>
                    <a:lnR w="3175" cap="flat" cmpd="sng" algn="ctr">
                      <a:solidFill>
                        <a:srgbClr val="DADADA"/>
                      </a:solidFill>
                      <a:prstDash val="solid"/>
                      <a:round/>
                      <a:headEnd type="none" w="med" len="med"/>
                      <a:tailEnd type="none" w="med" len="med"/>
                    </a:lnR>
                    <a:lnT w="3175" cap="flat" cmpd="sng" algn="ctr">
                      <a:solidFill>
                        <a:srgbClr val="DADADA"/>
                      </a:solidFill>
                      <a:prstDash val="solid"/>
                      <a:round/>
                      <a:headEnd type="none" w="med" len="med"/>
                      <a:tailEnd type="none" w="med" len="med"/>
                    </a:lnT>
                    <a:lnB w="3175" cap="flat" cmpd="sng" algn="ctr">
                      <a:solidFill>
                        <a:srgbClr val="DADADA"/>
                      </a:solidFill>
                      <a:prstDash val="solid"/>
                      <a:round/>
                      <a:headEnd type="none" w="med" len="med"/>
                      <a:tailEnd type="none" w="med" len="med"/>
                    </a:lnB>
                    <a:solidFill>
                      <a:srgbClr val="D4CED3"/>
                    </a:solidFill>
                  </a:tcPr>
                </a:tc>
                <a:tc>
                  <a:txBody>
                    <a:bodyPr/>
                    <a:lstStyle/>
                    <a:p>
                      <a:pPr algn="ctr"/>
                      <a:r>
                        <a:rPr lang="en-US" sz="1800" dirty="0" smtClean="0">
                          <a:solidFill>
                            <a:srgbClr val="000000"/>
                          </a:solidFill>
                          <a:latin typeface="Arial"/>
                          <a:cs typeface="Arial"/>
                        </a:rPr>
                        <a:t>65%</a:t>
                      </a:r>
                      <a:endParaRPr lang="en-US" sz="1800" dirty="0">
                        <a:solidFill>
                          <a:srgbClr val="000000"/>
                        </a:solidFill>
                        <a:latin typeface="Arial"/>
                        <a:cs typeface="Arial"/>
                      </a:endParaRPr>
                    </a:p>
                  </a:txBody>
                  <a:tcPr marT="45715" marB="45715" anchor="ctr">
                    <a:lnL w="3175" cap="flat" cmpd="sng" algn="ctr">
                      <a:solidFill>
                        <a:srgbClr val="DADADA"/>
                      </a:solidFill>
                      <a:prstDash val="solid"/>
                      <a:round/>
                      <a:headEnd type="none" w="med" len="med"/>
                      <a:tailEnd type="none" w="med" len="med"/>
                    </a:lnL>
                    <a:lnR w="3175" cap="flat" cmpd="sng" algn="ctr">
                      <a:solidFill>
                        <a:srgbClr val="DADADA"/>
                      </a:solidFill>
                      <a:prstDash val="solid"/>
                      <a:round/>
                      <a:headEnd type="none" w="med" len="med"/>
                      <a:tailEnd type="none" w="med" len="med"/>
                    </a:lnR>
                    <a:lnT w="3175" cap="flat" cmpd="sng" algn="ctr">
                      <a:solidFill>
                        <a:srgbClr val="DADADA"/>
                      </a:solidFill>
                      <a:prstDash val="solid"/>
                      <a:round/>
                      <a:headEnd type="none" w="med" len="med"/>
                      <a:tailEnd type="none" w="med" len="med"/>
                    </a:lnT>
                    <a:lnB w="3175" cap="flat" cmpd="sng" algn="ctr">
                      <a:solidFill>
                        <a:srgbClr val="DADADA"/>
                      </a:solidFill>
                      <a:prstDash val="solid"/>
                      <a:round/>
                      <a:headEnd type="none" w="med" len="med"/>
                      <a:tailEnd type="none" w="med" len="med"/>
                    </a:lnB>
                    <a:solidFill>
                      <a:srgbClr val="D4CED3"/>
                    </a:solidFill>
                  </a:tcPr>
                </a:tc>
              </a:tr>
              <a:tr h="480231">
                <a:tc>
                  <a:txBody>
                    <a:bodyPr/>
                    <a:lstStyle/>
                    <a:p>
                      <a:r>
                        <a:rPr lang="en-US" sz="1800" dirty="0" smtClean="0">
                          <a:solidFill>
                            <a:srgbClr val="000000"/>
                          </a:solidFill>
                          <a:latin typeface="Arial"/>
                          <a:cs typeface="Arial"/>
                        </a:rPr>
                        <a:t>  Anemia</a:t>
                      </a:r>
                      <a:endParaRPr lang="en-US" sz="1800" dirty="0">
                        <a:solidFill>
                          <a:srgbClr val="000000"/>
                        </a:solidFill>
                        <a:latin typeface="Arial"/>
                        <a:cs typeface="Arial"/>
                      </a:endParaRPr>
                    </a:p>
                  </a:txBody>
                  <a:tcPr marT="45715" marB="45715" anchor="ctr">
                    <a:lnL w="3175" cap="flat" cmpd="sng" algn="ctr">
                      <a:solidFill>
                        <a:srgbClr val="DADADA"/>
                      </a:solidFill>
                      <a:prstDash val="solid"/>
                      <a:round/>
                      <a:headEnd type="none" w="med" len="med"/>
                      <a:tailEnd type="none" w="med" len="med"/>
                    </a:lnL>
                    <a:lnR w="3175" cap="flat" cmpd="sng" algn="ctr">
                      <a:solidFill>
                        <a:srgbClr val="DADADA"/>
                      </a:solidFill>
                      <a:prstDash val="solid"/>
                      <a:round/>
                      <a:headEnd type="none" w="med" len="med"/>
                      <a:tailEnd type="none" w="med" len="med"/>
                    </a:lnR>
                    <a:lnT w="3175" cap="flat" cmpd="sng" algn="ctr">
                      <a:solidFill>
                        <a:srgbClr val="DADADA"/>
                      </a:solidFill>
                      <a:prstDash val="solid"/>
                      <a:round/>
                      <a:headEnd type="none" w="med" len="med"/>
                      <a:tailEnd type="none" w="med" len="med"/>
                    </a:lnT>
                    <a:lnB w="3175" cap="flat" cmpd="sng" algn="ctr">
                      <a:solidFill>
                        <a:srgbClr val="DADADA"/>
                      </a:solidFill>
                      <a:prstDash val="solid"/>
                      <a:round/>
                      <a:headEnd type="none" w="med" len="med"/>
                      <a:tailEnd type="none" w="med" len="med"/>
                    </a:lnB>
                    <a:solidFill>
                      <a:schemeClr val="tx1"/>
                    </a:solidFill>
                  </a:tcPr>
                </a:tc>
                <a:tc>
                  <a:txBody>
                    <a:bodyPr/>
                    <a:lstStyle/>
                    <a:p>
                      <a:pPr algn="ctr"/>
                      <a:r>
                        <a:rPr lang="en-US" sz="1800" dirty="0" smtClean="0">
                          <a:solidFill>
                            <a:srgbClr val="000000"/>
                          </a:solidFill>
                          <a:latin typeface="Arial"/>
                          <a:cs typeface="Arial"/>
                        </a:rPr>
                        <a:t>8%</a:t>
                      </a:r>
                      <a:endParaRPr lang="en-US" sz="1800" dirty="0">
                        <a:solidFill>
                          <a:srgbClr val="000000"/>
                        </a:solidFill>
                        <a:latin typeface="Arial"/>
                        <a:cs typeface="Arial"/>
                      </a:endParaRPr>
                    </a:p>
                  </a:txBody>
                  <a:tcPr marT="45715" marB="45715" anchor="ctr">
                    <a:lnL w="3175" cap="flat" cmpd="sng" algn="ctr">
                      <a:solidFill>
                        <a:srgbClr val="DADADA"/>
                      </a:solidFill>
                      <a:prstDash val="solid"/>
                      <a:round/>
                      <a:headEnd type="none" w="med" len="med"/>
                      <a:tailEnd type="none" w="med" len="med"/>
                    </a:lnL>
                    <a:lnR w="3175" cap="flat" cmpd="sng" algn="ctr">
                      <a:solidFill>
                        <a:srgbClr val="DADADA"/>
                      </a:solidFill>
                      <a:prstDash val="solid"/>
                      <a:round/>
                      <a:headEnd type="none" w="med" len="med"/>
                      <a:tailEnd type="none" w="med" len="med"/>
                    </a:lnR>
                    <a:lnT w="3175" cap="flat" cmpd="sng" algn="ctr">
                      <a:solidFill>
                        <a:srgbClr val="DADADA"/>
                      </a:solidFill>
                      <a:prstDash val="solid"/>
                      <a:round/>
                      <a:headEnd type="none" w="med" len="med"/>
                      <a:tailEnd type="none" w="med" len="med"/>
                    </a:lnT>
                    <a:lnB w="3175" cap="flat" cmpd="sng" algn="ctr">
                      <a:solidFill>
                        <a:srgbClr val="DADADA"/>
                      </a:solidFill>
                      <a:prstDash val="solid"/>
                      <a:round/>
                      <a:headEnd type="none" w="med" len="med"/>
                      <a:tailEnd type="none" w="med" len="med"/>
                    </a:lnB>
                    <a:solidFill>
                      <a:schemeClr val="tx1"/>
                    </a:solidFill>
                  </a:tcPr>
                </a:tc>
                <a:tc>
                  <a:txBody>
                    <a:bodyPr/>
                    <a:lstStyle/>
                    <a:p>
                      <a:pPr algn="ctr"/>
                      <a:r>
                        <a:rPr lang="en-US" sz="1800" dirty="0" smtClean="0">
                          <a:solidFill>
                            <a:srgbClr val="000000"/>
                          </a:solidFill>
                          <a:latin typeface="Arial"/>
                          <a:cs typeface="Arial"/>
                        </a:rPr>
                        <a:t>3%</a:t>
                      </a:r>
                      <a:endParaRPr lang="en-US" sz="1800" dirty="0">
                        <a:solidFill>
                          <a:srgbClr val="000000"/>
                        </a:solidFill>
                        <a:latin typeface="Arial"/>
                        <a:cs typeface="Arial"/>
                      </a:endParaRPr>
                    </a:p>
                  </a:txBody>
                  <a:tcPr marT="45715" marB="45715" anchor="ctr">
                    <a:lnL w="3175" cap="flat" cmpd="sng" algn="ctr">
                      <a:solidFill>
                        <a:srgbClr val="DADADA"/>
                      </a:solidFill>
                      <a:prstDash val="solid"/>
                      <a:round/>
                      <a:headEnd type="none" w="med" len="med"/>
                      <a:tailEnd type="none" w="med" len="med"/>
                    </a:lnL>
                    <a:lnR w="3175" cap="flat" cmpd="sng" algn="ctr">
                      <a:solidFill>
                        <a:srgbClr val="DADADA"/>
                      </a:solidFill>
                      <a:prstDash val="solid"/>
                      <a:round/>
                      <a:headEnd type="none" w="med" len="med"/>
                      <a:tailEnd type="none" w="med" len="med"/>
                    </a:lnR>
                    <a:lnT w="3175" cap="flat" cmpd="sng" algn="ctr">
                      <a:solidFill>
                        <a:srgbClr val="DADADA"/>
                      </a:solidFill>
                      <a:prstDash val="solid"/>
                      <a:round/>
                      <a:headEnd type="none" w="med" len="med"/>
                      <a:tailEnd type="none" w="med" len="med"/>
                    </a:lnT>
                    <a:lnB w="3175" cap="flat" cmpd="sng" algn="ctr">
                      <a:solidFill>
                        <a:srgbClr val="DADADA"/>
                      </a:solidFill>
                      <a:prstDash val="solid"/>
                      <a:round/>
                      <a:headEnd type="none" w="med" len="med"/>
                      <a:tailEnd type="none" w="med" len="med"/>
                    </a:lnB>
                    <a:solidFill>
                      <a:schemeClr val="tx1"/>
                    </a:solidFill>
                  </a:tcPr>
                </a:tc>
                <a:tc>
                  <a:txBody>
                    <a:bodyPr/>
                    <a:lstStyle/>
                    <a:p>
                      <a:pPr algn="ctr"/>
                      <a:r>
                        <a:rPr lang="en-US" sz="1800" dirty="0" smtClean="0">
                          <a:solidFill>
                            <a:srgbClr val="000000"/>
                          </a:solidFill>
                          <a:latin typeface="Arial"/>
                          <a:cs typeface="Arial"/>
                        </a:rPr>
                        <a:t>34%</a:t>
                      </a:r>
                      <a:endParaRPr lang="en-US" sz="1800" dirty="0">
                        <a:solidFill>
                          <a:srgbClr val="000000"/>
                        </a:solidFill>
                        <a:latin typeface="Arial"/>
                        <a:cs typeface="Arial"/>
                      </a:endParaRPr>
                    </a:p>
                  </a:txBody>
                  <a:tcPr marT="45715" marB="45715" anchor="ctr">
                    <a:lnL w="3175" cap="flat" cmpd="sng" algn="ctr">
                      <a:solidFill>
                        <a:srgbClr val="DADADA"/>
                      </a:solidFill>
                      <a:prstDash val="solid"/>
                      <a:round/>
                      <a:headEnd type="none" w="med" len="med"/>
                      <a:tailEnd type="none" w="med" len="med"/>
                    </a:lnL>
                    <a:lnR w="3175" cap="flat" cmpd="sng" algn="ctr">
                      <a:solidFill>
                        <a:srgbClr val="DADADA"/>
                      </a:solidFill>
                      <a:prstDash val="solid"/>
                      <a:round/>
                      <a:headEnd type="none" w="med" len="med"/>
                      <a:tailEnd type="none" w="med" len="med"/>
                    </a:lnR>
                    <a:lnT w="3175" cap="flat" cmpd="sng" algn="ctr">
                      <a:solidFill>
                        <a:srgbClr val="DADADA"/>
                      </a:solidFill>
                      <a:prstDash val="solid"/>
                      <a:round/>
                      <a:headEnd type="none" w="med" len="med"/>
                      <a:tailEnd type="none" w="med" len="med"/>
                    </a:lnT>
                    <a:lnB w="3175" cap="flat" cmpd="sng" algn="ctr">
                      <a:solidFill>
                        <a:srgbClr val="DADADA"/>
                      </a:solidFill>
                      <a:prstDash val="solid"/>
                      <a:round/>
                      <a:headEnd type="none" w="med" len="med"/>
                      <a:tailEnd type="none" w="med" len="med"/>
                    </a:lnB>
                    <a:solidFill>
                      <a:schemeClr val="tx1"/>
                    </a:solidFill>
                  </a:tcPr>
                </a:tc>
              </a:tr>
              <a:tr h="640006">
                <a:tc>
                  <a:txBody>
                    <a:bodyPr/>
                    <a:lstStyle/>
                    <a:p>
                      <a:r>
                        <a:rPr lang="en-US" sz="1800" dirty="0" smtClean="0">
                          <a:solidFill>
                            <a:srgbClr val="000000"/>
                          </a:solidFill>
                          <a:latin typeface="Arial"/>
                          <a:cs typeface="Arial"/>
                        </a:rPr>
                        <a:t>  Febrile neutropenia</a:t>
                      </a:r>
                      <a:endParaRPr lang="en-US" sz="1800" dirty="0">
                        <a:solidFill>
                          <a:srgbClr val="000000"/>
                        </a:solidFill>
                        <a:latin typeface="Arial"/>
                        <a:cs typeface="Arial"/>
                      </a:endParaRPr>
                    </a:p>
                  </a:txBody>
                  <a:tcPr marT="45715" marB="45715" anchor="ctr">
                    <a:lnL w="3175" cap="flat" cmpd="sng" algn="ctr">
                      <a:solidFill>
                        <a:srgbClr val="DADADA"/>
                      </a:solidFill>
                      <a:prstDash val="solid"/>
                      <a:round/>
                      <a:headEnd type="none" w="med" len="med"/>
                      <a:tailEnd type="none" w="med" len="med"/>
                    </a:lnL>
                    <a:lnR w="3175" cap="flat" cmpd="sng" algn="ctr">
                      <a:solidFill>
                        <a:srgbClr val="DADADA"/>
                      </a:solidFill>
                      <a:prstDash val="solid"/>
                      <a:round/>
                      <a:headEnd type="none" w="med" len="med"/>
                      <a:tailEnd type="none" w="med" len="med"/>
                    </a:lnR>
                    <a:lnT w="3175" cap="flat" cmpd="sng" algn="ctr">
                      <a:solidFill>
                        <a:srgbClr val="DADADA"/>
                      </a:solidFill>
                      <a:prstDash val="solid"/>
                      <a:round/>
                      <a:headEnd type="none" w="med" len="med"/>
                      <a:tailEnd type="none" w="med" len="med"/>
                    </a:lnT>
                    <a:lnB w="3175" cap="flat" cmpd="sng" algn="ctr">
                      <a:solidFill>
                        <a:srgbClr val="DADADA"/>
                      </a:solidFill>
                      <a:prstDash val="solid"/>
                      <a:round/>
                      <a:headEnd type="none" w="med" len="med"/>
                      <a:tailEnd type="none" w="med" len="med"/>
                    </a:lnB>
                    <a:solidFill>
                      <a:srgbClr val="D4CED3"/>
                    </a:solidFill>
                  </a:tcPr>
                </a:tc>
                <a:tc>
                  <a:txBody>
                    <a:bodyPr/>
                    <a:lstStyle/>
                    <a:p>
                      <a:pPr algn="ctr"/>
                      <a:r>
                        <a:rPr lang="en-US" sz="1800" dirty="0" smtClean="0">
                          <a:solidFill>
                            <a:srgbClr val="000000"/>
                          </a:solidFill>
                          <a:latin typeface="Arial"/>
                          <a:cs typeface="Arial"/>
                        </a:rPr>
                        <a:t>5%</a:t>
                      </a:r>
                      <a:endParaRPr lang="en-US" sz="1800" dirty="0">
                        <a:solidFill>
                          <a:srgbClr val="000000"/>
                        </a:solidFill>
                        <a:latin typeface="Arial"/>
                        <a:cs typeface="Arial"/>
                      </a:endParaRPr>
                    </a:p>
                  </a:txBody>
                  <a:tcPr marT="45715" marB="45715" anchor="ctr">
                    <a:lnL w="3175" cap="flat" cmpd="sng" algn="ctr">
                      <a:solidFill>
                        <a:srgbClr val="DADADA"/>
                      </a:solidFill>
                      <a:prstDash val="solid"/>
                      <a:round/>
                      <a:headEnd type="none" w="med" len="med"/>
                      <a:tailEnd type="none" w="med" len="med"/>
                    </a:lnL>
                    <a:lnR w="3175" cap="flat" cmpd="sng" algn="ctr">
                      <a:solidFill>
                        <a:srgbClr val="DADADA"/>
                      </a:solidFill>
                      <a:prstDash val="solid"/>
                      <a:round/>
                      <a:headEnd type="none" w="med" len="med"/>
                      <a:tailEnd type="none" w="med" len="med"/>
                    </a:lnR>
                    <a:lnT w="3175" cap="flat" cmpd="sng" algn="ctr">
                      <a:solidFill>
                        <a:srgbClr val="DADADA"/>
                      </a:solidFill>
                      <a:prstDash val="solid"/>
                      <a:round/>
                      <a:headEnd type="none" w="med" len="med"/>
                      <a:tailEnd type="none" w="med" len="med"/>
                    </a:lnT>
                    <a:lnB w="3175" cap="flat" cmpd="sng" algn="ctr">
                      <a:solidFill>
                        <a:srgbClr val="DADADA"/>
                      </a:solidFill>
                      <a:prstDash val="solid"/>
                      <a:round/>
                      <a:headEnd type="none" w="med" len="med"/>
                      <a:tailEnd type="none" w="med" len="med"/>
                    </a:lnB>
                    <a:solidFill>
                      <a:srgbClr val="D4CED3"/>
                    </a:solidFill>
                  </a:tcPr>
                </a:tc>
                <a:tc>
                  <a:txBody>
                    <a:bodyPr/>
                    <a:lstStyle/>
                    <a:p>
                      <a:pPr algn="ctr"/>
                      <a:r>
                        <a:rPr lang="en-US" sz="1800" dirty="0" smtClean="0">
                          <a:solidFill>
                            <a:srgbClr val="000000"/>
                          </a:solidFill>
                          <a:latin typeface="Arial"/>
                          <a:cs typeface="Arial"/>
                        </a:rPr>
                        <a:t>2%</a:t>
                      </a:r>
                    </a:p>
                  </a:txBody>
                  <a:tcPr marT="45715" marB="45715" anchor="ctr">
                    <a:lnL w="3175" cap="flat" cmpd="sng" algn="ctr">
                      <a:solidFill>
                        <a:srgbClr val="DADADA"/>
                      </a:solidFill>
                      <a:prstDash val="solid"/>
                      <a:round/>
                      <a:headEnd type="none" w="med" len="med"/>
                      <a:tailEnd type="none" w="med" len="med"/>
                    </a:lnL>
                    <a:lnR w="3175" cap="flat" cmpd="sng" algn="ctr">
                      <a:solidFill>
                        <a:srgbClr val="DADADA"/>
                      </a:solidFill>
                      <a:prstDash val="solid"/>
                      <a:round/>
                      <a:headEnd type="none" w="med" len="med"/>
                      <a:tailEnd type="none" w="med" len="med"/>
                    </a:lnR>
                    <a:lnT w="3175" cap="flat" cmpd="sng" algn="ctr">
                      <a:solidFill>
                        <a:srgbClr val="DADADA"/>
                      </a:solidFill>
                      <a:prstDash val="solid"/>
                      <a:round/>
                      <a:headEnd type="none" w="med" len="med"/>
                      <a:tailEnd type="none" w="med" len="med"/>
                    </a:lnT>
                    <a:lnB w="3175" cap="flat" cmpd="sng" algn="ctr">
                      <a:solidFill>
                        <a:srgbClr val="DADADA"/>
                      </a:solidFill>
                      <a:prstDash val="solid"/>
                      <a:round/>
                      <a:headEnd type="none" w="med" len="med"/>
                      <a:tailEnd type="none" w="med" len="med"/>
                    </a:lnB>
                    <a:solidFill>
                      <a:srgbClr val="D4CED3"/>
                    </a:solidFill>
                  </a:tcPr>
                </a:tc>
                <a:tc>
                  <a:txBody>
                    <a:bodyPr/>
                    <a:lstStyle/>
                    <a:p>
                      <a:pPr algn="ctr"/>
                      <a:r>
                        <a:rPr lang="en-US" sz="1800" dirty="0" smtClean="0">
                          <a:solidFill>
                            <a:srgbClr val="000000"/>
                          </a:solidFill>
                          <a:latin typeface="Arial"/>
                          <a:cs typeface="Arial"/>
                        </a:rPr>
                        <a:t>7%</a:t>
                      </a:r>
                    </a:p>
                  </a:txBody>
                  <a:tcPr marT="45715" marB="45715" anchor="ctr">
                    <a:lnL w="3175" cap="flat" cmpd="sng" algn="ctr">
                      <a:solidFill>
                        <a:srgbClr val="DADADA"/>
                      </a:solidFill>
                      <a:prstDash val="solid"/>
                      <a:round/>
                      <a:headEnd type="none" w="med" len="med"/>
                      <a:tailEnd type="none" w="med" len="med"/>
                    </a:lnL>
                    <a:lnR w="3175" cap="flat" cmpd="sng" algn="ctr">
                      <a:solidFill>
                        <a:srgbClr val="DADADA"/>
                      </a:solidFill>
                      <a:prstDash val="solid"/>
                      <a:round/>
                      <a:headEnd type="none" w="med" len="med"/>
                      <a:tailEnd type="none" w="med" len="med"/>
                    </a:lnR>
                    <a:lnT w="3175" cap="flat" cmpd="sng" algn="ctr">
                      <a:solidFill>
                        <a:srgbClr val="DADADA"/>
                      </a:solidFill>
                      <a:prstDash val="solid"/>
                      <a:round/>
                      <a:headEnd type="none" w="med" len="med"/>
                      <a:tailEnd type="none" w="med" len="med"/>
                    </a:lnT>
                    <a:lnB w="3175" cap="flat" cmpd="sng" algn="ctr">
                      <a:solidFill>
                        <a:srgbClr val="DADADA"/>
                      </a:solidFill>
                      <a:prstDash val="solid"/>
                      <a:round/>
                      <a:headEnd type="none" w="med" len="med"/>
                      <a:tailEnd type="none" w="med" len="med"/>
                    </a:lnB>
                    <a:solidFill>
                      <a:srgbClr val="D4CED3"/>
                    </a:solidFill>
                  </a:tcPr>
                </a:tc>
              </a:tr>
              <a:tr h="480231">
                <a:tc>
                  <a:txBody>
                    <a:bodyPr/>
                    <a:lstStyle/>
                    <a:p>
                      <a:r>
                        <a:rPr lang="en-US" sz="1800" dirty="0" smtClean="0">
                          <a:solidFill>
                            <a:srgbClr val="000000"/>
                          </a:solidFill>
                          <a:latin typeface="Arial"/>
                          <a:cs typeface="Arial"/>
                        </a:rPr>
                        <a:t>  Fatigue</a:t>
                      </a:r>
                      <a:endParaRPr lang="en-US" sz="1800" dirty="0">
                        <a:solidFill>
                          <a:srgbClr val="000000"/>
                        </a:solidFill>
                        <a:latin typeface="Arial"/>
                        <a:cs typeface="Arial"/>
                      </a:endParaRPr>
                    </a:p>
                  </a:txBody>
                  <a:tcPr marT="45715" marB="45715" anchor="ctr">
                    <a:lnL w="3175" cap="flat" cmpd="sng" algn="ctr">
                      <a:solidFill>
                        <a:srgbClr val="DADADA"/>
                      </a:solidFill>
                      <a:prstDash val="solid"/>
                      <a:round/>
                      <a:headEnd type="none" w="med" len="med"/>
                      <a:tailEnd type="none" w="med" len="med"/>
                    </a:lnL>
                    <a:lnR w="3175" cap="flat" cmpd="sng" algn="ctr">
                      <a:solidFill>
                        <a:srgbClr val="DADADA"/>
                      </a:solidFill>
                      <a:prstDash val="solid"/>
                      <a:round/>
                      <a:headEnd type="none" w="med" len="med"/>
                      <a:tailEnd type="none" w="med" len="med"/>
                    </a:lnR>
                    <a:lnT w="3175" cap="flat" cmpd="sng" algn="ctr">
                      <a:solidFill>
                        <a:srgbClr val="DADADA"/>
                      </a:solidFill>
                      <a:prstDash val="solid"/>
                      <a:round/>
                      <a:headEnd type="none" w="med" len="med"/>
                      <a:tailEnd type="none" w="med" len="med"/>
                    </a:lnT>
                    <a:lnB w="3175" cap="flat" cmpd="sng" algn="ctr">
                      <a:solidFill>
                        <a:srgbClr val="DADADA"/>
                      </a:solidFill>
                      <a:prstDash val="solid"/>
                      <a:round/>
                      <a:headEnd type="none" w="med" len="med"/>
                      <a:tailEnd type="none" w="med" len="med"/>
                    </a:lnB>
                    <a:solidFill>
                      <a:schemeClr val="tx1"/>
                    </a:solidFill>
                  </a:tcPr>
                </a:tc>
                <a:tc>
                  <a:txBody>
                    <a:bodyPr/>
                    <a:lstStyle/>
                    <a:p>
                      <a:pPr algn="ctr"/>
                      <a:r>
                        <a:rPr lang="en-US" sz="1800" dirty="0" smtClean="0">
                          <a:solidFill>
                            <a:srgbClr val="000000"/>
                          </a:solidFill>
                          <a:latin typeface="Arial"/>
                          <a:cs typeface="Arial"/>
                        </a:rPr>
                        <a:t>5%</a:t>
                      </a:r>
                      <a:endParaRPr lang="en-US" sz="1800" dirty="0">
                        <a:solidFill>
                          <a:srgbClr val="000000"/>
                        </a:solidFill>
                        <a:latin typeface="Arial"/>
                        <a:cs typeface="Arial"/>
                      </a:endParaRPr>
                    </a:p>
                  </a:txBody>
                  <a:tcPr marT="45715" marB="45715" anchor="ctr">
                    <a:lnL w="3175" cap="flat" cmpd="sng" algn="ctr">
                      <a:solidFill>
                        <a:srgbClr val="DADADA"/>
                      </a:solidFill>
                      <a:prstDash val="solid"/>
                      <a:round/>
                      <a:headEnd type="none" w="med" len="med"/>
                      <a:tailEnd type="none" w="med" len="med"/>
                    </a:lnL>
                    <a:lnR w="3175" cap="flat" cmpd="sng" algn="ctr">
                      <a:solidFill>
                        <a:srgbClr val="DADADA"/>
                      </a:solidFill>
                      <a:prstDash val="solid"/>
                      <a:round/>
                      <a:headEnd type="none" w="med" len="med"/>
                      <a:tailEnd type="none" w="med" len="med"/>
                    </a:lnR>
                    <a:lnT w="3175" cap="flat" cmpd="sng" algn="ctr">
                      <a:solidFill>
                        <a:srgbClr val="DADADA"/>
                      </a:solidFill>
                      <a:prstDash val="solid"/>
                      <a:round/>
                      <a:headEnd type="none" w="med" len="med"/>
                      <a:tailEnd type="none" w="med" len="med"/>
                    </a:lnT>
                    <a:lnB w="3175" cap="flat" cmpd="sng" algn="ctr">
                      <a:solidFill>
                        <a:srgbClr val="DADADA"/>
                      </a:solidFill>
                      <a:prstDash val="solid"/>
                      <a:round/>
                      <a:headEnd type="none" w="med" len="med"/>
                      <a:tailEnd type="none" w="med" len="med"/>
                    </a:lnB>
                    <a:solidFill>
                      <a:schemeClr val="tx1"/>
                    </a:solidFill>
                  </a:tcPr>
                </a:tc>
                <a:tc>
                  <a:txBody>
                    <a:bodyPr/>
                    <a:lstStyle/>
                    <a:p>
                      <a:pPr algn="ctr"/>
                      <a:r>
                        <a:rPr lang="en-US" sz="1800" dirty="0" smtClean="0">
                          <a:solidFill>
                            <a:srgbClr val="000000"/>
                          </a:solidFill>
                          <a:latin typeface="Arial"/>
                          <a:cs typeface="Arial"/>
                        </a:rPr>
                        <a:t>0%</a:t>
                      </a:r>
                      <a:endParaRPr lang="en-US" sz="1800" dirty="0">
                        <a:solidFill>
                          <a:srgbClr val="000000"/>
                        </a:solidFill>
                        <a:latin typeface="Arial"/>
                        <a:cs typeface="Arial"/>
                      </a:endParaRPr>
                    </a:p>
                  </a:txBody>
                  <a:tcPr marT="45715" marB="45715" anchor="ctr">
                    <a:lnL w="3175" cap="flat" cmpd="sng" algn="ctr">
                      <a:solidFill>
                        <a:srgbClr val="DADADA"/>
                      </a:solidFill>
                      <a:prstDash val="solid"/>
                      <a:round/>
                      <a:headEnd type="none" w="med" len="med"/>
                      <a:tailEnd type="none" w="med" len="med"/>
                    </a:lnL>
                    <a:lnR w="3175" cap="flat" cmpd="sng" algn="ctr">
                      <a:solidFill>
                        <a:srgbClr val="DADADA"/>
                      </a:solidFill>
                      <a:prstDash val="solid"/>
                      <a:round/>
                      <a:headEnd type="none" w="med" len="med"/>
                      <a:tailEnd type="none" w="med" len="med"/>
                    </a:lnR>
                    <a:lnT w="3175" cap="flat" cmpd="sng" algn="ctr">
                      <a:solidFill>
                        <a:srgbClr val="DADADA"/>
                      </a:solidFill>
                      <a:prstDash val="solid"/>
                      <a:round/>
                      <a:headEnd type="none" w="med" len="med"/>
                      <a:tailEnd type="none" w="med" len="med"/>
                    </a:lnT>
                    <a:lnB w="3175" cap="flat" cmpd="sng" algn="ctr">
                      <a:solidFill>
                        <a:srgbClr val="DADADA"/>
                      </a:solidFill>
                      <a:prstDash val="solid"/>
                      <a:round/>
                      <a:headEnd type="none" w="med" len="med"/>
                      <a:tailEnd type="none" w="med" len="med"/>
                    </a:lnB>
                    <a:solidFill>
                      <a:schemeClr val="tx1"/>
                    </a:solidFill>
                  </a:tcPr>
                </a:tc>
                <a:tc>
                  <a:txBody>
                    <a:bodyPr/>
                    <a:lstStyle/>
                    <a:p>
                      <a:pPr algn="ctr"/>
                      <a:r>
                        <a:rPr lang="en-US" sz="1800" dirty="0" smtClean="0">
                          <a:solidFill>
                            <a:srgbClr val="000000"/>
                          </a:solidFill>
                          <a:latin typeface="Arial"/>
                          <a:cs typeface="Arial"/>
                        </a:rPr>
                        <a:t>42%</a:t>
                      </a:r>
                      <a:endParaRPr lang="en-US" sz="1800" dirty="0">
                        <a:solidFill>
                          <a:srgbClr val="000000"/>
                        </a:solidFill>
                        <a:latin typeface="Arial"/>
                        <a:cs typeface="Arial"/>
                      </a:endParaRPr>
                    </a:p>
                  </a:txBody>
                  <a:tcPr marT="45715" marB="45715" anchor="ctr">
                    <a:lnL w="3175" cap="flat" cmpd="sng" algn="ctr">
                      <a:solidFill>
                        <a:srgbClr val="DADADA"/>
                      </a:solidFill>
                      <a:prstDash val="solid"/>
                      <a:round/>
                      <a:headEnd type="none" w="med" len="med"/>
                      <a:tailEnd type="none" w="med" len="med"/>
                    </a:lnL>
                    <a:lnR w="3175" cap="flat" cmpd="sng" algn="ctr">
                      <a:solidFill>
                        <a:srgbClr val="DADADA"/>
                      </a:solidFill>
                      <a:prstDash val="solid"/>
                      <a:round/>
                      <a:headEnd type="none" w="med" len="med"/>
                      <a:tailEnd type="none" w="med" len="med"/>
                    </a:lnR>
                    <a:lnT w="3175" cap="flat" cmpd="sng" algn="ctr">
                      <a:solidFill>
                        <a:srgbClr val="DADADA"/>
                      </a:solidFill>
                      <a:prstDash val="solid"/>
                      <a:round/>
                      <a:headEnd type="none" w="med" len="med"/>
                      <a:tailEnd type="none" w="med" len="med"/>
                    </a:lnT>
                    <a:lnB w="3175" cap="flat" cmpd="sng" algn="ctr">
                      <a:solidFill>
                        <a:srgbClr val="DADADA"/>
                      </a:solidFill>
                      <a:prstDash val="solid"/>
                      <a:round/>
                      <a:headEnd type="none" w="med" len="med"/>
                      <a:tailEnd type="none" w="med" len="med"/>
                    </a:lnB>
                    <a:solidFill>
                      <a:schemeClr val="tx1"/>
                    </a:solidFill>
                  </a:tcPr>
                </a:tc>
              </a:tr>
              <a:tr h="640006">
                <a:tc>
                  <a:txBody>
                    <a:bodyPr/>
                    <a:lstStyle/>
                    <a:p>
                      <a:pPr marL="114300" indent="0"/>
                      <a:r>
                        <a:rPr lang="en-US" sz="1800" dirty="0" smtClean="0">
                          <a:solidFill>
                            <a:srgbClr val="000000"/>
                          </a:solidFill>
                          <a:latin typeface="Arial"/>
                          <a:cs typeface="Arial"/>
                        </a:rPr>
                        <a:t>Blood sodium decrease</a:t>
                      </a:r>
                      <a:endParaRPr lang="en-US" sz="1800" dirty="0">
                        <a:solidFill>
                          <a:srgbClr val="000000"/>
                        </a:solidFill>
                        <a:latin typeface="Arial"/>
                        <a:cs typeface="Arial"/>
                      </a:endParaRPr>
                    </a:p>
                  </a:txBody>
                  <a:tcPr marT="45715" marB="45715" anchor="ctr">
                    <a:lnL w="3175" cap="flat" cmpd="sng" algn="ctr">
                      <a:solidFill>
                        <a:srgbClr val="DADADA"/>
                      </a:solidFill>
                      <a:prstDash val="solid"/>
                      <a:round/>
                      <a:headEnd type="none" w="med" len="med"/>
                      <a:tailEnd type="none" w="med" len="med"/>
                    </a:lnL>
                    <a:lnR w="3175" cap="flat" cmpd="sng" algn="ctr">
                      <a:solidFill>
                        <a:srgbClr val="DADADA"/>
                      </a:solidFill>
                      <a:prstDash val="solid"/>
                      <a:round/>
                      <a:headEnd type="none" w="med" len="med"/>
                      <a:tailEnd type="none" w="med" len="med"/>
                    </a:lnR>
                    <a:lnT w="3175" cap="flat" cmpd="sng" algn="ctr">
                      <a:solidFill>
                        <a:srgbClr val="DADADA"/>
                      </a:solidFill>
                      <a:prstDash val="solid"/>
                      <a:round/>
                      <a:headEnd type="none" w="med" len="med"/>
                      <a:tailEnd type="none" w="med" len="med"/>
                    </a:lnT>
                    <a:lnB w="3175" cap="flat" cmpd="sng" algn="ctr">
                      <a:solidFill>
                        <a:srgbClr val="DADADA"/>
                      </a:solidFill>
                      <a:prstDash val="solid"/>
                      <a:round/>
                      <a:headEnd type="none" w="med" len="med"/>
                      <a:tailEnd type="none" w="med" len="med"/>
                    </a:lnB>
                    <a:solidFill>
                      <a:srgbClr val="D4CED3"/>
                    </a:solidFill>
                  </a:tcPr>
                </a:tc>
                <a:tc>
                  <a:txBody>
                    <a:bodyPr/>
                    <a:lstStyle/>
                    <a:p>
                      <a:pPr algn="ctr"/>
                      <a:r>
                        <a:rPr lang="en-US" sz="1800" dirty="0" smtClean="0">
                          <a:solidFill>
                            <a:srgbClr val="000000"/>
                          </a:solidFill>
                          <a:latin typeface="Arial"/>
                          <a:cs typeface="Arial"/>
                        </a:rPr>
                        <a:t>3%</a:t>
                      </a:r>
                      <a:endParaRPr lang="en-US" sz="1800" dirty="0">
                        <a:solidFill>
                          <a:srgbClr val="000000"/>
                        </a:solidFill>
                        <a:latin typeface="Arial"/>
                        <a:cs typeface="Arial"/>
                      </a:endParaRPr>
                    </a:p>
                  </a:txBody>
                  <a:tcPr marT="45715" marB="45715" anchor="ctr">
                    <a:lnL w="3175" cap="flat" cmpd="sng" algn="ctr">
                      <a:solidFill>
                        <a:srgbClr val="DADADA"/>
                      </a:solidFill>
                      <a:prstDash val="solid"/>
                      <a:round/>
                      <a:headEnd type="none" w="med" len="med"/>
                      <a:tailEnd type="none" w="med" len="med"/>
                    </a:lnL>
                    <a:lnR w="3175" cap="flat" cmpd="sng" algn="ctr">
                      <a:solidFill>
                        <a:srgbClr val="DADADA"/>
                      </a:solidFill>
                      <a:prstDash val="solid"/>
                      <a:round/>
                      <a:headEnd type="none" w="med" len="med"/>
                      <a:tailEnd type="none" w="med" len="med"/>
                    </a:lnR>
                    <a:lnT w="3175" cap="flat" cmpd="sng" algn="ctr">
                      <a:solidFill>
                        <a:srgbClr val="DADADA"/>
                      </a:solidFill>
                      <a:prstDash val="solid"/>
                      <a:round/>
                      <a:headEnd type="none" w="med" len="med"/>
                      <a:tailEnd type="none" w="med" len="med"/>
                    </a:lnT>
                    <a:lnB w="3175" cap="flat" cmpd="sng" algn="ctr">
                      <a:solidFill>
                        <a:srgbClr val="DADADA"/>
                      </a:solidFill>
                      <a:prstDash val="solid"/>
                      <a:round/>
                      <a:headEnd type="none" w="med" len="med"/>
                      <a:tailEnd type="none" w="med" len="med"/>
                    </a:lnB>
                    <a:solidFill>
                      <a:srgbClr val="D4CED3"/>
                    </a:solidFill>
                  </a:tcPr>
                </a:tc>
                <a:tc>
                  <a:txBody>
                    <a:bodyPr/>
                    <a:lstStyle/>
                    <a:p>
                      <a:pPr algn="ctr"/>
                      <a:r>
                        <a:rPr lang="en-US" sz="1800" dirty="0" smtClean="0">
                          <a:solidFill>
                            <a:srgbClr val="000000"/>
                          </a:solidFill>
                          <a:latin typeface="Arial"/>
                          <a:cs typeface="Arial"/>
                        </a:rPr>
                        <a:t>0%</a:t>
                      </a:r>
                      <a:endParaRPr lang="en-US" sz="1800" dirty="0">
                        <a:solidFill>
                          <a:srgbClr val="000000"/>
                        </a:solidFill>
                        <a:latin typeface="Arial"/>
                        <a:cs typeface="Arial"/>
                      </a:endParaRPr>
                    </a:p>
                  </a:txBody>
                  <a:tcPr marT="45715" marB="45715" anchor="ctr">
                    <a:lnL w="3175" cap="flat" cmpd="sng" algn="ctr">
                      <a:solidFill>
                        <a:srgbClr val="DADADA"/>
                      </a:solidFill>
                      <a:prstDash val="solid"/>
                      <a:round/>
                      <a:headEnd type="none" w="med" len="med"/>
                      <a:tailEnd type="none" w="med" len="med"/>
                    </a:lnL>
                    <a:lnR w="3175" cap="flat" cmpd="sng" algn="ctr">
                      <a:solidFill>
                        <a:srgbClr val="DADADA"/>
                      </a:solidFill>
                      <a:prstDash val="solid"/>
                      <a:round/>
                      <a:headEnd type="none" w="med" len="med"/>
                      <a:tailEnd type="none" w="med" len="med"/>
                    </a:lnR>
                    <a:lnT w="3175" cap="flat" cmpd="sng" algn="ctr">
                      <a:solidFill>
                        <a:srgbClr val="DADADA"/>
                      </a:solidFill>
                      <a:prstDash val="solid"/>
                      <a:round/>
                      <a:headEnd type="none" w="med" len="med"/>
                      <a:tailEnd type="none" w="med" len="med"/>
                    </a:lnT>
                    <a:lnB w="3175" cap="flat" cmpd="sng" algn="ctr">
                      <a:solidFill>
                        <a:srgbClr val="DADADA"/>
                      </a:solidFill>
                      <a:prstDash val="solid"/>
                      <a:round/>
                      <a:headEnd type="none" w="med" len="med"/>
                      <a:tailEnd type="none" w="med" len="med"/>
                    </a:lnB>
                    <a:solidFill>
                      <a:srgbClr val="D4CED3"/>
                    </a:solidFill>
                  </a:tcPr>
                </a:tc>
                <a:tc>
                  <a:txBody>
                    <a:bodyPr/>
                    <a:lstStyle/>
                    <a:p>
                      <a:pPr algn="ctr"/>
                      <a:r>
                        <a:rPr lang="en-US" sz="1800" dirty="0" smtClean="0">
                          <a:solidFill>
                            <a:srgbClr val="000000"/>
                          </a:solidFill>
                          <a:latin typeface="Arial"/>
                          <a:cs typeface="Arial"/>
                        </a:rPr>
                        <a:t>4%</a:t>
                      </a:r>
                      <a:endParaRPr lang="en-US" sz="1800" dirty="0">
                        <a:solidFill>
                          <a:srgbClr val="000000"/>
                        </a:solidFill>
                        <a:latin typeface="Arial"/>
                        <a:cs typeface="Arial"/>
                      </a:endParaRPr>
                    </a:p>
                  </a:txBody>
                  <a:tcPr marT="45715" marB="45715" anchor="ctr">
                    <a:lnL w="3175" cap="flat" cmpd="sng" algn="ctr">
                      <a:solidFill>
                        <a:srgbClr val="DADADA"/>
                      </a:solidFill>
                      <a:prstDash val="solid"/>
                      <a:round/>
                      <a:headEnd type="none" w="med" len="med"/>
                      <a:tailEnd type="none" w="med" len="med"/>
                    </a:lnL>
                    <a:lnR w="3175" cap="flat" cmpd="sng" algn="ctr">
                      <a:solidFill>
                        <a:srgbClr val="DADADA"/>
                      </a:solidFill>
                      <a:prstDash val="solid"/>
                      <a:round/>
                      <a:headEnd type="none" w="med" len="med"/>
                      <a:tailEnd type="none" w="med" len="med"/>
                    </a:lnR>
                    <a:lnT w="3175" cap="flat" cmpd="sng" algn="ctr">
                      <a:solidFill>
                        <a:srgbClr val="DADADA"/>
                      </a:solidFill>
                      <a:prstDash val="solid"/>
                      <a:round/>
                      <a:headEnd type="none" w="med" len="med"/>
                      <a:tailEnd type="none" w="med" len="med"/>
                    </a:lnT>
                    <a:lnB w="3175" cap="flat" cmpd="sng" algn="ctr">
                      <a:solidFill>
                        <a:srgbClr val="DADADA"/>
                      </a:solidFill>
                      <a:prstDash val="solid"/>
                      <a:round/>
                      <a:headEnd type="none" w="med" len="med"/>
                      <a:tailEnd type="none" w="med" len="med"/>
                    </a:lnB>
                    <a:solidFill>
                      <a:srgbClr val="D4CED3"/>
                    </a:solidFill>
                  </a:tcPr>
                </a:tc>
              </a:tr>
            </a:tbl>
          </a:graphicData>
        </a:graphic>
      </p:graphicFrame>
      <p:sp>
        <p:nvSpPr>
          <p:cNvPr id="9264" name="Rectangle 4"/>
          <p:cNvSpPr>
            <a:spLocks noChangeArrowheads="1"/>
          </p:cNvSpPr>
          <p:nvPr/>
        </p:nvSpPr>
        <p:spPr bwMode="auto">
          <a:xfrm>
            <a:off x="228600" y="76200"/>
            <a:ext cx="8686800" cy="1143000"/>
          </a:xfrm>
          <a:prstGeom prst="rect">
            <a:avLst/>
          </a:prstGeom>
          <a:noFill/>
          <a:ln w="12700">
            <a:noFill/>
            <a:miter lim="800000"/>
            <a:headEnd/>
            <a:tailEnd/>
          </a:ln>
        </p:spPr>
        <p:txBody>
          <a:bodyPr lIns="90488" tIns="44450" rIns="90488" bIns="44450" anchor="ctr">
            <a:prstTxWarp prst="textNoShape">
              <a:avLst/>
            </a:prstTxWarp>
          </a:bodyPr>
          <a:lstStyle/>
          <a:p>
            <a:pPr algn="ctr" eaLnBrk="0" hangingPunct="0"/>
            <a:r>
              <a:rPr lang="en-US" sz="3200" dirty="0" err="1">
                <a:solidFill>
                  <a:srgbClr val="FFFF00"/>
                </a:solidFill>
              </a:rPr>
              <a:t>TyTAN</a:t>
            </a:r>
            <a:r>
              <a:rPr lang="en-US" sz="3200" dirty="0">
                <a:solidFill>
                  <a:srgbClr val="FFFF00"/>
                </a:solidFill>
              </a:rPr>
              <a:t>: Select Grade 3/4</a:t>
            </a:r>
            <a:r>
              <a:rPr lang="en-US" sz="3200" dirty="0" smtClean="0">
                <a:solidFill>
                  <a:srgbClr val="FFFF00"/>
                </a:solidFill>
              </a:rPr>
              <a:t> </a:t>
            </a:r>
            <a:br>
              <a:rPr lang="en-US" sz="3200" dirty="0" smtClean="0">
                <a:solidFill>
                  <a:srgbClr val="FFFF00"/>
                </a:solidFill>
              </a:rPr>
            </a:br>
            <a:r>
              <a:rPr lang="en-US" sz="3200" dirty="0" smtClean="0">
                <a:solidFill>
                  <a:srgbClr val="FFFF00"/>
                </a:solidFill>
              </a:rPr>
              <a:t>Adverse </a:t>
            </a:r>
            <a:r>
              <a:rPr lang="en-US" sz="3200" dirty="0">
                <a:solidFill>
                  <a:srgbClr val="FFFF00"/>
                </a:solidFill>
              </a:rPr>
              <a:t>Events</a:t>
            </a:r>
            <a:r>
              <a:rPr lang="en-US" sz="3200" dirty="0" smtClean="0">
                <a:solidFill>
                  <a:srgbClr val="FFFF00"/>
                </a:solidFill>
              </a:rPr>
              <a:t> in </a:t>
            </a:r>
            <a:r>
              <a:rPr lang="en-US" sz="3200" dirty="0">
                <a:solidFill>
                  <a:srgbClr val="FFFF00"/>
                </a:solidFill>
              </a:rPr>
              <a:t>L+P Group</a:t>
            </a:r>
          </a:p>
        </p:txBody>
      </p:sp>
      <p:sp>
        <p:nvSpPr>
          <p:cNvPr id="9265" name="TextBox 4"/>
          <p:cNvSpPr txBox="1">
            <a:spLocks noChangeArrowheads="1"/>
          </p:cNvSpPr>
          <p:nvPr/>
        </p:nvSpPr>
        <p:spPr bwMode="auto">
          <a:xfrm>
            <a:off x="76200" y="6381750"/>
            <a:ext cx="7356475" cy="400050"/>
          </a:xfrm>
          <a:prstGeom prst="rect">
            <a:avLst/>
          </a:prstGeom>
          <a:noFill/>
          <a:ln w="9525">
            <a:noFill/>
            <a:miter lim="800000"/>
            <a:headEnd/>
            <a:tailEnd/>
          </a:ln>
        </p:spPr>
        <p:txBody>
          <a:bodyPr wrap="none">
            <a:prstTxWarp prst="textNoShape">
              <a:avLst/>
            </a:prstTxWarp>
            <a:spAutoFit/>
          </a:bodyPr>
          <a:lstStyle/>
          <a:p>
            <a:r>
              <a:rPr lang="en-US" sz="2000"/>
              <a:t>Bang YJ et al. 2013 Gastrointestinal Cancers Symposium, Abstract 11</a:t>
            </a:r>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4"/>
          <p:cNvSpPr>
            <a:spLocks noChangeArrowheads="1"/>
          </p:cNvSpPr>
          <p:nvPr/>
        </p:nvSpPr>
        <p:spPr bwMode="auto">
          <a:xfrm>
            <a:off x="228600" y="76200"/>
            <a:ext cx="8686800" cy="1143000"/>
          </a:xfrm>
          <a:prstGeom prst="rect">
            <a:avLst/>
          </a:prstGeom>
          <a:noFill/>
          <a:ln w="12700">
            <a:noFill/>
            <a:miter lim="800000"/>
            <a:headEnd/>
            <a:tailEnd/>
          </a:ln>
        </p:spPr>
        <p:txBody>
          <a:bodyPr lIns="90488" tIns="44450" rIns="90488" bIns="44450" anchor="ctr"/>
          <a:lstStyle/>
          <a:p>
            <a:pPr algn="ctr" eaLnBrk="0" hangingPunct="0"/>
            <a:r>
              <a:rPr lang="en-US" sz="3200" dirty="0" smtClean="0">
                <a:solidFill>
                  <a:srgbClr val="FFFF00"/>
                </a:solidFill>
              </a:rPr>
              <a:t>Phase III Study of </a:t>
            </a:r>
            <a:r>
              <a:rPr lang="en-US" sz="3200" dirty="0" err="1">
                <a:solidFill>
                  <a:srgbClr val="FFFF00"/>
                </a:solidFill>
              </a:rPr>
              <a:t>Trastuzumab</a:t>
            </a:r>
            <a:r>
              <a:rPr lang="en-US" sz="3200" dirty="0">
                <a:solidFill>
                  <a:srgbClr val="FFFF00"/>
                </a:solidFill>
              </a:rPr>
              <a:t> </a:t>
            </a:r>
            <a:r>
              <a:rPr lang="en-US" sz="3200" dirty="0" err="1">
                <a:solidFill>
                  <a:srgbClr val="FFFF00"/>
                </a:solidFill>
              </a:rPr>
              <a:t>Emtansine</a:t>
            </a:r>
            <a:r>
              <a:rPr lang="en-US" sz="3200" dirty="0">
                <a:solidFill>
                  <a:srgbClr val="FFFF00"/>
                </a:solidFill>
              </a:rPr>
              <a:t> Versus </a:t>
            </a:r>
            <a:r>
              <a:rPr lang="en-US" sz="3200" dirty="0" err="1">
                <a:solidFill>
                  <a:srgbClr val="FFFF00"/>
                </a:solidFill>
              </a:rPr>
              <a:t>Taxane</a:t>
            </a:r>
            <a:r>
              <a:rPr lang="en-US" sz="3200" dirty="0">
                <a:solidFill>
                  <a:srgbClr val="FFFF00"/>
                </a:solidFill>
              </a:rPr>
              <a:t> in Patients With </a:t>
            </a:r>
            <a:r>
              <a:rPr lang="en-US" sz="3200" dirty="0" smtClean="0">
                <a:solidFill>
                  <a:srgbClr val="FFFF00"/>
                </a:solidFill>
              </a:rPr>
              <a:t>HER-2 Gastric </a:t>
            </a:r>
            <a:r>
              <a:rPr lang="en-US" sz="3200" dirty="0">
                <a:solidFill>
                  <a:srgbClr val="FFFF00"/>
                </a:solidFill>
              </a:rPr>
              <a:t>Cancer</a:t>
            </a:r>
          </a:p>
        </p:txBody>
      </p:sp>
      <p:sp>
        <p:nvSpPr>
          <p:cNvPr id="92165" name="Text Box 5"/>
          <p:cNvSpPr txBox="1">
            <a:spLocks noChangeArrowheads="1"/>
          </p:cNvSpPr>
          <p:nvPr/>
        </p:nvSpPr>
        <p:spPr bwMode="auto">
          <a:xfrm>
            <a:off x="457200" y="2332038"/>
            <a:ext cx="541338" cy="4267200"/>
          </a:xfrm>
          <a:prstGeom prst="rect">
            <a:avLst/>
          </a:prstGeom>
          <a:noFill/>
          <a:ln w="12700">
            <a:solidFill>
              <a:schemeClr val="tx1"/>
            </a:solidFill>
            <a:miter lim="800000"/>
            <a:headEnd/>
            <a:tailEnd/>
          </a:ln>
          <a:effectLst/>
        </p:spPr>
        <p:txBody>
          <a:bodyPr>
            <a:spAutoFit/>
          </a:bodyPr>
          <a:lstStyle/>
          <a:p>
            <a:pPr algn="ctr" eaLnBrk="0" hangingPunct="0">
              <a:spcBef>
                <a:spcPct val="30000"/>
              </a:spcBef>
              <a:defRPr/>
            </a:pPr>
            <a:r>
              <a:rPr lang="en-US" b="1" dirty="0">
                <a:solidFill>
                  <a:srgbClr val="FFFFFF"/>
                </a:solidFill>
                <a:effectLst>
                  <a:outerShdw blurRad="38100" dist="38100" dir="2700000" algn="tl">
                    <a:srgbClr val="000000"/>
                  </a:outerShdw>
                </a:effectLst>
              </a:rPr>
              <a:t>R</a:t>
            </a:r>
          </a:p>
          <a:p>
            <a:pPr algn="ctr" eaLnBrk="0" hangingPunct="0">
              <a:spcBef>
                <a:spcPct val="30000"/>
              </a:spcBef>
              <a:defRPr/>
            </a:pPr>
            <a:r>
              <a:rPr lang="en-US" b="1" dirty="0">
                <a:solidFill>
                  <a:srgbClr val="FFFFFF"/>
                </a:solidFill>
                <a:effectLst>
                  <a:outerShdw blurRad="38100" dist="38100" dir="2700000" algn="tl">
                    <a:srgbClr val="000000"/>
                  </a:outerShdw>
                </a:effectLst>
              </a:rPr>
              <a:t>A</a:t>
            </a:r>
          </a:p>
          <a:p>
            <a:pPr algn="ctr" eaLnBrk="0" hangingPunct="0">
              <a:spcBef>
                <a:spcPct val="30000"/>
              </a:spcBef>
              <a:defRPr/>
            </a:pPr>
            <a:r>
              <a:rPr lang="en-US" b="1" dirty="0">
                <a:solidFill>
                  <a:srgbClr val="FFFFFF"/>
                </a:solidFill>
                <a:effectLst>
                  <a:outerShdw blurRad="38100" dist="38100" dir="2700000" algn="tl">
                    <a:srgbClr val="000000"/>
                  </a:outerShdw>
                </a:effectLst>
              </a:rPr>
              <a:t>N</a:t>
            </a:r>
          </a:p>
          <a:p>
            <a:pPr algn="ctr" eaLnBrk="0" hangingPunct="0">
              <a:spcBef>
                <a:spcPct val="30000"/>
              </a:spcBef>
              <a:defRPr/>
            </a:pPr>
            <a:r>
              <a:rPr lang="en-US" b="1" dirty="0">
                <a:solidFill>
                  <a:srgbClr val="FFFFFF"/>
                </a:solidFill>
                <a:effectLst>
                  <a:outerShdw blurRad="38100" dist="38100" dir="2700000" algn="tl">
                    <a:srgbClr val="000000"/>
                  </a:outerShdw>
                </a:effectLst>
              </a:rPr>
              <a:t>D</a:t>
            </a:r>
          </a:p>
          <a:p>
            <a:pPr algn="ctr" eaLnBrk="0" hangingPunct="0">
              <a:spcBef>
                <a:spcPct val="30000"/>
              </a:spcBef>
              <a:defRPr/>
            </a:pPr>
            <a:r>
              <a:rPr lang="en-US" b="1" dirty="0">
                <a:solidFill>
                  <a:srgbClr val="FFFFFF"/>
                </a:solidFill>
                <a:effectLst>
                  <a:outerShdw blurRad="38100" dist="38100" dir="2700000" algn="tl">
                    <a:srgbClr val="000000"/>
                  </a:outerShdw>
                </a:effectLst>
              </a:rPr>
              <a:t>O</a:t>
            </a:r>
          </a:p>
          <a:p>
            <a:pPr algn="ctr" eaLnBrk="0" hangingPunct="0">
              <a:spcBef>
                <a:spcPct val="30000"/>
              </a:spcBef>
              <a:defRPr/>
            </a:pPr>
            <a:r>
              <a:rPr lang="en-US" b="1" dirty="0">
                <a:solidFill>
                  <a:srgbClr val="FFFFFF"/>
                </a:solidFill>
                <a:effectLst>
                  <a:outerShdw blurRad="38100" dist="38100" dir="2700000" algn="tl">
                    <a:srgbClr val="000000"/>
                  </a:outerShdw>
                </a:effectLst>
              </a:rPr>
              <a:t>M</a:t>
            </a:r>
          </a:p>
          <a:p>
            <a:pPr algn="ctr" eaLnBrk="0" hangingPunct="0">
              <a:spcBef>
                <a:spcPct val="30000"/>
              </a:spcBef>
              <a:defRPr/>
            </a:pPr>
            <a:r>
              <a:rPr lang="en-US" b="1" dirty="0">
                <a:solidFill>
                  <a:srgbClr val="FFFFFF"/>
                </a:solidFill>
                <a:effectLst>
                  <a:outerShdw blurRad="38100" dist="38100" dir="2700000" algn="tl">
                    <a:srgbClr val="000000"/>
                  </a:outerShdw>
                </a:effectLst>
              </a:rPr>
              <a:t>I</a:t>
            </a:r>
          </a:p>
          <a:p>
            <a:pPr algn="ctr" eaLnBrk="0" hangingPunct="0">
              <a:spcBef>
                <a:spcPct val="30000"/>
              </a:spcBef>
              <a:defRPr/>
            </a:pPr>
            <a:r>
              <a:rPr lang="en-US" b="1" dirty="0">
                <a:solidFill>
                  <a:srgbClr val="FFFFFF"/>
                </a:solidFill>
                <a:effectLst>
                  <a:outerShdw blurRad="38100" dist="38100" dir="2700000" algn="tl">
                    <a:srgbClr val="000000"/>
                  </a:outerShdw>
                </a:effectLst>
              </a:rPr>
              <a:t>Z</a:t>
            </a:r>
          </a:p>
          <a:p>
            <a:pPr algn="ctr" eaLnBrk="0" hangingPunct="0">
              <a:spcBef>
                <a:spcPct val="30000"/>
              </a:spcBef>
              <a:defRPr/>
            </a:pPr>
            <a:r>
              <a:rPr lang="en-US" b="1" dirty="0">
                <a:solidFill>
                  <a:srgbClr val="FFFFFF"/>
                </a:solidFill>
                <a:effectLst>
                  <a:outerShdw blurRad="38100" dist="38100" dir="2700000" algn="tl">
                    <a:srgbClr val="000000"/>
                  </a:outerShdw>
                </a:effectLst>
              </a:rPr>
              <a:t>E</a:t>
            </a:r>
          </a:p>
        </p:txBody>
      </p:sp>
      <p:sp>
        <p:nvSpPr>
          <p:cNvPr id="43012" name="Line 6"/>
          <p:cNvSpPr>
            <a:spLocks noChangeShapeType="1"/>
          </p:cNvSpPr>
          <p:nvPr/>
        </p:nvSpPr>
        <p:spPr bwMode="auto">
          <a:xfrm flipV="1">
            <a:off x="998538" y="2816914"/>
            <a:ext cx="1287462" cy="1602686"/>
          </a:xfrm>
          <a:prstGeom prst="line">
            <a:avLst/>
          </a:prstGeom>
          <a:noFill/>
          <a:ln w="38100">
            <a:solidFill>
              <a:schemeClr val="tx1"/>
            </a:solidFill>
            <a:round/>
            <a:headEnd/>
            <a:tailEnd type="triangle" w="med" len="med"/>
          </a:ln>
        </p:spPr>
        <p:txBody>
          <a:bodyPr/>
          <a:lstStyle/>
          <a:p>
            <a:endParaRPr lang="en-US">
              <a:solidFill>
                <a:srgbClr val="FFFFFF"/>
              </a:solidFill>
            </a:endParaRPr>
          </a:p>
        </p:txBody>
      </p:sp>
      <p:sp>
        <p:nvSpPr>
          <p:cNvPr id="92168" name="Text Box 8"/>
          <p:cNvSpPr txBox="1">
            <a:spLocks noChangeArrowheads="1"/>
          </p:cNvSpPr>
          <p:nvPr/>
        </p:nvSpPr>
        <p:spPr bwMode="auto">
          <a:xfrm>
            <a:off x="2514600" y="2286000"/>
            <a:ext cx="3810000" cy="1061829"/>
          </a:xfrm>
          <a:prstGeom prst="rect">
            <a:avLst/>
          </a:prstGeom>
          <a:noFill/>
          <a:ln w="12700">
            <a:noFill/>
            <a:miter lim="800000"/>
            <a:headEnd/>
            <a:tailEnd/>
          </a:ln>
          <a:effectLst/>
        </p:spPr>
        <p:txBody>
          <a:bodyPr wrap="square">
            <a:spAutoFit/>
          </a:bodyPr>
          <a:lstStyle/>
          <a:p>
            <a:pPr eaLnBrk="0" hangingPunct="0">
              <a:spcBef>
                <a:spcPct val="25000"/>
              </a:spcBef>
              <a:defRPr/>
            </a:pPr>
            <a:r>
              <a:rPr lang="en-US" sz="2800" dirty="0" err="1">
                <a:effectLst>
                  <a:outerShdw blurRad="38100" dist="38100" dir="2700000" algn="tl">
                    <a:srgbClr val="000000">
                      <a:alpha val="43137"/>
                    </a:srgbClr>
                  </a:outerShdw>
                </a:effectLst>
              </a:rPr>
              <a:t>Trastuzumab</a:t>
            </a:r>
            <a:r>
              <a:rPr lang="en-US" sz="2800" dirty="0">
                <a:effectLst>
                  <a:outerShdw blurRad="38100" dist="38100" dir="2700000" algn="tl">
                    <a:srgbClr val="000000">
                      <a:alpha val="43137"/>
                    </a:srgbClr>
                  </a:outerShdw>
                </a:effectLst>
              </a:rPr>
              <a:t> </a:t>
            </a:r>
            <a:r>
              <a:rPr lang="en-US" sz="2800" dirty="0" err="1" smtClean="0">
                <a:effectLst>
                  <a:outerShdw blurRad="38100" dist="38100" dir="2700000" algn="tl">
                    <a:srgbClr val="000000">
                      <a:alpha val="43137"/>
                    </a:srgbClr>
                  </a:outerShdw>
                </a:effectLst>
              </a:rPr>
              <a:t>emtansine</a:t>
            </a:r>
            <a:endParaRPr lang="en-US" sz="2800" dirty="0" smtClean="0">
              <a:effectLst>
                <a:outerShdw blurRad="38100" dist="38100" dir="2700000" algn="tl">
                  <a:srgbClr val="000000">
                    <a:alpha val="43137"/>
                  </a:srgbClr>
                </a:outerShdw>
              </a:effectLst>
            </a:endParaRPr>
          </a:p>
          <a:p>
            <a:pPr eaLnBrk="0" hangingPunct="0">
              <a:spcBef>
                <a:spcPct val="25000"/>
              </a:spcBef>
              <a:defRPr/>
            </a:pPr>
            <a:r>
              <a:rPr lang="en-US" sz="2800" dirty="0" smtClean="0">
                <a:effectLst>
                  <a:outerShdw blurRad="38100" dist="38100" dir="2700000" algn="tl">
                    <a:srgbClr val="000000">
                      <a:alpha val="43137"/>
                    </a:srgbClr>
                  </a:outerShdw>
                </a:effectLst>
              </a:rPr>
              <a:t>q 3 weeks</a:t>
            </a:r>
            <a:endParaRPr lang="en-US" sz="2800" dirty="0">
              <a:effectLst>
                <a:outerShdw blurRad="38100" dist="38100" dir="2700000" algn="tl">
                  <a:srgbClr val="000000">
                    <a:alpha val="43137"/>
                  </a:srgbClr>
                </a:outerShdw>
              </a:effectLst>
            </a:endParaRPr>
          </a:p>
        </p:txBody>
      </p:sp>
      <p:sp>
        <p:nvSpPr>
          <p:cNvPr id="92169" name="Text Box 9"/>
          <p:cNvSpPr txBox="1">
            <a:spLocks noChangeArrowheads="1"/>
          </p:cNvSpPr>
          <p:nvPr/>
        </p:nvSpPr>
        <p:spPr bwMode="auto">
          <a:xfrm>
            <a:off x="2514600" y="5801380"/>
            <a:ext cx="3751262" cy="523220"/>
          </a:xfrm>
          <a:prstGeom prst="rect">
            <a:avLst/>
          </a:prstGeom>
          <a:noFill/>
          <a:ln w="12700">
            <a:noFill/>
            <a:miter lim="800000"/>
            <a:headEnd/>
            <a:tailEnd/>
          </a:ln>
          <a:effectLst/>
        </p:spPr>
        <p:txBody>
          <a:bodyPr wrap="square">
            <a:spAutoFit/>
          </a:bodyPr>
          <a:lstStyle/>
          <a:p>
            <a:pPr eaLnBrk="0" hangingPunct="0">
              <a:spcBef>
                <a:spcPts val="0"/>
              </a:spcBef>
              <a:defRPr/>
            </a:pPr>
            <a:r>
              <a:rPr lang="en-US" sz="2800" dirty="0" smtClean="0">
                <a:solidFill>
                  <a:srgbClr val="FFFFFF"/>
                </a:solidFill>
                <a:effectLst>
                  <a:outerShdw blurRad="38100" dist="38100" dir="2700000" algn="tl">
                    <a:srgbClr val="000000">
                      <a:alpha val="43137"/>
                    </a:srgbClr>
                  </a:outerShdw>
                </a:effectLst>
              </a:rPr>
              <a:t>Paclitaxel or </a:t>
            </a:r>
            <a:r>
              <a:rPr lang="en-US" sz="2800" dirty="0" err="1" smtClean="0">
                <a:solidFill>
                  <a:srgbClr val="FFFFFF"/>
                </a:solidFill>
                <a:effectLst>
                  <a:outerShdw blurRad="38100" dist="38100" dir="2700000" algn="tl">
                    <a:srgbClr val="000000">
                      <a:alpha val="43137"/>
                    </a:srgbClr>
                  </a:outerShdw>
                </a:effectLst>
              </a:rPr>
              <a:t>Docetaxel</a:t>
            </a:r>
            <a:endParaRPr lang="en-US" sz="2800" dirty="0">
              <a:solidFill>
                <a:srgbClr val="FFFFFF"/>
              </a:solidFill>
              <a:effectLst>
                <a:outerShdw blurRad="38100" dist="38100" dir="2700000" algn="tl">
                  <a:srgbClr val="000000">
                    <a:alpha val="43137"/>
                  </a:srgbClr>
                </a:outerShdw>
              </a:effectLst>
            </a:endParaRPr>
          </a:p>
        </p:txBody>
      </p:sp>
      <p:sp>
        <p:nvSpPr>
          <p:cNvPr id="92170" name="Text Box 10"/>
          <p:cNvSpPr txBox="1">
            <a:spLocks noChangeArrowheads="1"/>
          </p:cNvSpPr>
          <p:nvPr/>
        </p:nvSpPr>
        <p:spPr bwMode="auto">
          <a:xfrm>
            <a:off x="381000" y="1385888"/>
            <a:ext cx="7239000" cy="523220"/>
          </a:xfrm>
          <a:prstGeom prst="rect">
            <a:avLst/>
          </a:prstGeom>
          <a:noFill/>
          <a:ln w="12700">
            <a:noFill/>
            <a:miter lim="800000"/>
            <a:headEnd/>
            <a:tailEnd/>
          </a:ln>
          <a:effectLst/>
        </p:spPr>
        <p:txBody>
          <a:bodyPr wrap="square">
            <a:spAutoFit/>
          </a:bodyPr>
          <a:lstStyle/>
          <a:p>
            <a:pPr eaLnBrk="0" hangingPunct="0">
              <a:spcBef>
                <a:spcPct val="50000"/>
              </a:spcBef>
              <a:defRPr/>
            </a:pPr>
            <a:r>
              <a:rPr lang="en-US" sz="2800" dirty="0" smtClean="0">
                <a:solidFill>
                  <a:srgbClr val="FFFFFF"/>
                </a:solidFill>
                <a:effectLst>
                  <a:outerShdw blurRad="38100" dist="38100" dir="2700000" algn="tl">
                    <a:srgbClr val="000000"/>
                  </a:outerShdw>
                </a:effectLst>
              </a:rPr>
              <a:t>412 HER-2 </a:t>
            </a:r>
            <a:r>
              <a:rPr lang="en-US" sz="2800" dirty="0" err="1" smtClean="0">
                <a:solidFill>
                  <a:srgbClr val="FFFFFF"/>
                </a:solidFill>
                <a:effectLst>
                  <a:outerShdw blurRad="38100" dist="38100" dir="2700000" algn="tl">
                    <a:srgbClr val="000000"/>
                  </a:outerShdw>
                </a:effectLst>
              </a:rPr>
              <a:t>pts</a:t>
            </a:r>
            <a:r>
              <a:rPr lang="en-US" sz="2800" dirty="0" smtClean="0">
                <a:solidFill>
                  <a:srgbClr val="FFFFFF"/>
                </a:solidFill>
                <a:effectLst>
                  <a:outerShdw blurRad="38100" dist="38100" dir="2700000" algn="tl">
                    <a:srgbClr val="000000"/>
                  </a:outerShdw>
                </a:effectLst>
              </a:rPr>
              <a:t> </a:t>
            </a:r>
            <a:r>
              <a:rPr lang="en-US" sz="2800" dirty="0">
                <a:solidFill>
                  <a:srgbClr val="FFFFFF"/>
                </a:solidFill>
                <a:effectLst>
                  <a:outerShdw blurRad="38100" dist="38100" dir="2700000" algn="tl">
                    <a:srgbClr val="000000"/>
                  </a:outerShdw>
                </a:effectLst>
              </a:rPr>
              <a:t>following first-line therapy:</a:t>
            </a:r>
          </a:p>
        </p:txBody>
      </p:sp>
      <p:sp>
        <p:nvSpPr>
          <p:cNvPr id="92171" name="Text Box 11"/>
          <p:cNvSpPr txBox="1">
            <a:spLocks noChangeArrowheads="1"/>
          </p:cNvSpPr>
          <p:nvPr/>
        </p:nvSpPr>
        <p:spPr bwMode="auto">
          <a:xfrm>
            <a:off x="6325002" y="2971800"/>
            <a:ext cx="2818998" cy="1062038"/>
          </a:xfrm>
          <a:prstGeom prst="rect">
            <a:avLst/>
          </a:prstGeom>
          <a:noFill/>
          <a:ln w="12700">
            <a:noFill/>
            <a:miter lim="800000"/>
            <a:headEnd/>
            <a:tailEnd/>
          </a:ln>
          <a:effectLst/>
        </p:spPr>
        <p:txBody>
          <a:bodyPr wrap="square">
            <a:spAutoFit/>
          </a:bodyPr>
          <a:lstStyle/>
          <a:p>
            <a:pPr eaLnBrk="0" hangingPunct="0">
              <a:spcBef>
                <a:spcPct val="25000"/>
              </a:spcBef>
              <a:defRPr/>
            </a:pPr>
            <a:r>
              <a:rPr lang="en-US" sz="2800" dirty="0">
                <a:solidFill>
                  <a:srgbClr val="FFFFFF"/>
                </a:solidFill>
                <a:effectLst>
                  <a:outerShdw blurRad="38100" dist="38100" dir="2700000" algn="tl">
                    <a:srgbClr val="000000"/>
                  </a:outerShdw>
                </a:effectLst>
              </a:rPr>
              <a:t>Primary endpoint:</a:t>
            </a:r>
          </a:p>
          <a:p>
            <a:pPr eaLnBrk="0" hangingPunct="0">
              <a:spcBef>
                <a:spcPct val="25000"/>
              </a:spcBef>
              <a:defRPr/>
            </a:pPr>
            <a:r>
              <a:rPr lang="en-US" sz="2800" dirty="0">
                <a:solidFill>
                  <a:srgbClr val="FFFFFF"/>
                </a:solidFill>
                <a:effectLst>
                  <a:outerShdw blurRad="38100" dist="38100" dir="2700000" algn="tl">
                    <a:srgbClr val="000000"/>
                  </a:outerShdw>
                </a:effectLst>
              </a:rPr>
              <a:t>Overall Survival</a:t>
            </a:r>
          </a:p>
        </p:txBody>
      </p:sp>
      <p:sp>
        <p:nvSpPr>
          <p:cNvPr id="10" name="Text Box 8"/>
          <p:cNvSpPr txBox="1">
            <a:spLocks noChangeArrowheads="1"/>
          </p:cNvSpPr>
          <p:nvPr/>
        </p:nvSpPr>
        <p:spPr bwMode="auto">
          <a:xfrm>
            <a:off x="2514600" y="3891171"/>
            <a:ext cx="3810000" cy="1061829"/>
          </a:xfrm>
          <a:prstGeom prst="rect">
            <a:avLst/>
          </a:prstGeom>
          <a:noFill/>
          <a:ln w="12700">
            <a:noFill/>
            <a:miter lim="800000"/>
            <a:headEnd/>
            <a:tailEnd/>
          </a:ln>
          <a:effectLst/>
        </p:spPr>
        <p:txBody>
          <a:bodyPr wrap="square">
            <a:spAutoFit/>
          </a:bodyPr>
          <a:lstStyle/>
          <a:p>
            <a:pPr eaLnBrk="0" hangingPunct="0">
              <a:spcBef>
                <a:spcPct val="25000"/>
              </a:spcBef>
              <a:defRPr/>
            </a:pPr>
            <a:r>
              <a:rPr lang="en-US" sz="2800" dirty="0" err="1">
                <a:effectLst>
                  <a:outerShdw blurRad="38100" dist="38100" dir="2700000" algn="tl">
                    <a:srgbClr val="000000">
                      <a:alpha val="43137"/>
                    </a:srgbClr>
                  </a:outerShdw>
                </a:effectLst>
              </a:rPr>
              <a:t>Trastuzumab</a:t>
            </a:r>
            <a:r>
              <a:rPr lang="en-US" sz="2800" dirty="0">
                <a:effectLst>
                  <a:outerShdw blurRad="38100" dist="38100" dir="2700000" algn="tl">
                    <a:srgbClr val="000000">
                      <a:alpha val="43137"/>
                    </a:srgbClr>
                  </a:outerShdw>
                </a:effectLst>
              </a:rPr>
              <a:t> </a:t>
            </a:r>
            <a:r>
              <a:rPr lang="en-US" sz="2800" dirty="0" err="1" smtClean="0">
                <a:effectLst>
                  <a:outerShdw blurRad="38100" dist="38100" dir="2700000" algn="tl">
                    <a:srgbClr val="000000">
                      <a:alpha val="43137"/>
                    </a:srgbClr>
                  </a:outerShdw>
                </a:effectLst>
              </a:rPr>
              <a:t>emtansine</a:t>
            </a:r>
            <a:endParaRPr lang="en-US" sz="2800" dirty="0" smtClean="0">
              <a:effectLst>
                <a:outerShdw blurRad="38100" dist="38100" dir="2700000" algn="tl">
                  <a:srgbClr val="000000">
                    <a:alpha val="43137"/>
                  </a:srgbClr>
                </a:outerShdw>
              </a:effectLst>
            </a:endParaRPr>
          </a:p>
          <a:p>
            <a:pPr eaLnBrk="0" hangingPunct="0">
              <a:spcBef>
                <a:spcPct val="25000"/>
              </a:spcBef>
              <a:defRPr/>
            </a:pPr>
            <a:r>
              <a:rPr lang="en-US" sz="2800" dirty="0" smtClean="0">
                <a:effectLst>
                  <a:outerShdw blurRad="38100" dist="38100" dir="2700000" algn="tl">
                    <a:srgbClr val="000000">
                      <a:alpha val="43137"/>
                    </a:srgbClr>
                  </a:outerShdw>
                </a:effectLst>
              </a:rPr>
              <a:t>weekly</a:t>
            </a:r>
            <a:endParaRPr lang="en-US" sz="2800" dirty="0">
              <a:effectLst>
                <a:outerShdw blurRad="38100" dist="38100" dir="2700000" algn="tl">
                  <a:srgbClr val="000000">
                    <a:alpha val="43137"/>
                  </a:srgbClr>
                </a:outerShdw>
              </a:effectLst>
            </a:endParaRPr>
          </a:p>
        </p:txBody>
      </p:sp>
      <p:sp>
        <p:nvSpPr>
          <p:cNvPr id="11" name="Line 6"/>
          <p:cNvSpPr>
            <a:spLocks noChangeShapeType="1"/>
          </p:cNvSpPr>
          <p:nvPr/>
        </p:nvSpPr>
        <p:spPr bwMode="auto">
          <a:xfrm rot="5400000" flipV="1">
            <a:off x="995688" y="4425176"/>
            <a:ext cx="1373842" cy="1378565"/>
          </a:xfrm>
          <a:prstGeom prst="line">
            <a:avLst/>
          </a:prstGeom>
          <a:noFill/>
          <a:ln w="38100">
            <a:solidFill>
              <a:schemeClr val="tx1"/>
            </a:solidFill>
            <a:round/>
            <a:headEnd/>
            <a:tailEnd type="triangle" w="med" len="med"/>
          </a:ln>
        </p:spPr>
        <p:txBody>
          <a:bodyPr/>
          <a:lstStyle/>
          <a:p>
            <a:endParaRPr lang="en-US">
              <a:solidFill>
                <a:srgbClr val="FFFFFF"/>
              </a:solidFill>
            </a:endParaRPr>
          </a:p>
        </p:txBody>
      </p:sp>
      <p:cxnSp>
        <p:nvCxnSpPr>
          <p:cNvPr id="3" name="Straight Arrow Connector 2"/>
          <p:cNvCxnSpPr>
            <a:stCxn id="11" idx="0"/>
          </p:cNvCxnSpPr>
          <p:nvPr/>
        </p:nvCxnSpPr>
        <p:spPr bwMode="auto">
          <a:xfrm>
            <a:off x="993327" y="4427538"/>
            <a:ext cx="1292673" cy="0"/>
          </a:xfrm>
          <a:prstGeom prst="straightConnector1">
            <a:avLst/>
          </a:prstGeom>
          <a:solidFill>
            <a:schemeClr val="accent1"/>
          </a:solidFill>
          <a:ln w="38100" cap="flat" cmpd="sng" algn="ctr">
            <a:solidFill>
              <a:schemeClr val="tx1"/>
            </a:solidFill>
            <a:prstDash val="solid"/>
            <a:round/>
            <a:headEnd type="none" w="med" len="med"/>
            <a:tailEnd type="arrow"/>
          </a:ln>
          <a:effectLst/>
        </p:spPr>
      </p:cxnSp>
    </p:spTree>
    <p:extLst>
      <p:ext uri="{BB962C8B-B14F-4D97-AF65-F5344CB8AC3E}">
        <p14:creationId xmlns:p14="http://schemas.microsoft.com/office/powerpoint/2010/main" val="2735432091"/>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bwMode="auto">
          <a:xfrm>
            <a:off x="520700" y="0"/>
            <a:ext cx="8229600" cy="2516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2000">
                <a:solidFill>
                  <a:schemeClr val="tx1"/>
                </a:solidFill>
                <a:latin typeface="Arial" charset="0"/>
                <a:ea typeface="ＭＳ Ｐゴシック" charset="0"/>
                <a:cs typeface="ＭＳ Ｐゴシック" charset="0"/>
              </a:defRPr>
            </a:lvl1pPr>
            <a:lvl2pPr marL="742950" indent="-285750">
              <a:defRPr sz="2000">
                <a:solidFill>
                  <a:schemeClr val="tx1"/>
                </a:solidFill>
                <a:latin typeface="Arial" charset="0"/>
                <a:ea typeface="ＭＳ Ｐゴシック" charset="0"/>
              </a:defRPr>
            </a:lvl2pPr>
            <a:lvl3pPr marL="1143000" indent="-228600">
              <a:defRPr sz="2000">
                <a:solidFill>
                  <a:schemeClr val="tx1"/>
                </a:solidFill>
                <a:latin typeface="Arial" charset="0"/>
                <a:ea typeface="ＭＳ Ｐゴシック" charset="0"/>
              </a:defRPr>
            </a:lvl3pPr>
            <a:lvl4pPr marL="1600200" indent="-228600">
              <a:defRPr sz="2000">
                <a:solidFill>
                  <a:schemeClr val="tx1"/>
                </a:solidFill>
                <a:latin typeface="Arial" charset="0"/>
                <a:ea typeface="ＭＳ Ｐゴシック" charset="0"/>
              </a:defRPr>
            </a:lvl4pPr>
            <a:lvl5pPr marL="2057400" indent="-228600">
              <a:defRPr sz="2000">
                <a:solidFill>
                  <a:schemeClr val="tx1"/>
                </a:solidFill>
                <a:latin typeface="Arial" charset="0"/>
                <a:ea typeface="ＭＳ Ｐゴシック" charset="0"/>
              </a:defRPr>
            </a:lvl5pPr>
            <a:lvl6pPr marL="2514600" indent="-228600" eaLnBrk="0" fontAlgn="base" hangingPunct="0">
              <a:spcBef>
                <a:spcPct val="0"/>
              </a:spcBef>
              <a:spcAft>
                <a:spcPct val="0"/>
              </a:spcAft>
              <a:defRPr sz="2000">
                <a:solidFill>
                  <a:schemeClr val="tx1"/>
                </a:solidFill>
                <a:latin typeface="Arial" charset="0"/>
                <a:ea typeface="ＭＳ Ｐゴシック" charset="0"/>
              </a:defRPr>
            </a:lvl6pPr>
            <a:lvl7pPr marL="2971800" indent="-228600" eaLnBrk="0" fontAlgn="base" hangingPunct="0">
              <a:spcBef>
                <a:spcPct val="0"/>
              </a:spcBef>
              <a:spcAft>
                <a:spcPct val="0"/>
              </a:spcAft>
              <a:defRPr sz="2000">
                <a:solidFill>
                  <a:schemeClr val="tx1"/>
                </a:solidFill>
                <a:latin typeface="Arial" charset="0"/>
                <a:ea typeface="ＭＳ Ｐゴシック" charset="0"/>
              </a:defRPr>
            </a:lvl7pPr>
            <a:lvl8pPr marL="3429000" indent="-228600" eaLnBrk="0" fontAlgn="base" hangingPunct="0">
              <a:spcBef>
                <a:spcPct val="0"/>
              </a:spcBef>
              <a:spcAft>
                <a:spcPct val="0"/>
              </a:spcAft>
              <a:defRPr sz="2000">
                <a:solidFill>
                  <a:schemeClr val="tx1"/>
                </a:solidFill>
                <a:latin typeface="Arial" charset="0"/>
                <a:ea typeface="ＭＳ Ｐゴシック" charset="0"/>
              </a:defRPr>
            </a:lvl8pPr>
            <a:lvl9pPr marL="3886200" indent="-228600" eaLnBrk="0" fontAlgn="base" hangingPunct="0">
              <a:spcBef>
                <a:spcPct val="0"/>
              </a:spcBef>
              <a:spcAft>
                <a:spcPct val="0"/>
              </a:spcAft>
              <a:defRPr sz="2000">
                <a:solidFill>
                  <a:schemeClr val="tx1"/>
                </a:solidFill>
                <a:latin typeface="Arial" charset="0"/>
                <a:ea typeface="ＭＳ Ｐゴシック" charset="0"/>
              </a:defRPr>
            </a:lvl9pPr>
          </a:lstStyle>
          <a:p>
            <a:r>
              <a:rPr lang="en-US" sz="2400" b="1" dirty="0" smtClean="0">
                <a:solidFill>
                  <a:srgbClr val="FFFFFF"/>
                </a:solidFill>
              </a:rPr>
              <a:t>Which chemotherapy would you most likely combine with </a:t>
            </a:r>
            <a:r>
              <a:rPr lang="en-US" sz="2400" b="1" dirty="0" err="1" smtClean="0">
                <a:solidFill>
                  <a:srgbClr val="FFFFFF"/>
                </a:solidFill>
              </a:rPr>
              <a:t>trastuzumab</a:t>
            </a:r>
            <a:r>
              <a:rPr lang="en-US" sz="2400" b="1" dirty="0" smtClean="0">
                <a:solidFill>
                  <a:srgbClr val="FFFFFF"/>
                </a:solidFill>
              </a:rPr>
              <a:t> for a 60-year-old patient with metastatic HER2-positive gastric cancer?</a:t>
            </a:r>
            <a:endParaRPr lang="en-US" sz="2400" b="1" dirty="0">
              <a:solidFill>
                <a:srgbClr val="FFFFFF"/>
              </a:solidFill>
            </a:endParaRPr>
          </a:p>
        </p:txBody>
      </p:sp>
      <p:graphicFrame>
        <p:nvGraphicFramePr>
          <p:cNvPr id="6" name="Chart 5"/>
          <p:cNvGraphicFramePr/>
          <p:nvPr>
            <p:extLst>
              <p:ext uri="{D42A27DB-BD31-4B8C-83A1-F6EECF244321}">
                <p14:modId xmlns:p14="http://schemas.microsoft.com/office/powerpoint/2010/main" val="3162147732"/>
              </p:ext>
            </p:extLst>
          </p:nvPr>
        </p:nvGraphicFramePr>
        <p:xfrm>
          <a:off x="457200" y="2209800"/>
          <a:ext cx="8153400" cy="43434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234174383"/>
      </p:ext>
    </p:extLst>
  </p:cSld>
  <p:clrMapOvr>
    <a:masterClrMapping/>
  </p:clrMapOvr>
  <mc:AlternateContent xmlns:mc="http://schemas.openxmlformats.org/markup-compatibility/2006" xmlns:p14="http://schemas.microsoft.com/office/powerpoint/2010/main">
    <mc:Choice Requires="p14">
      <p:transition p14:dur="0" advClick="0"/>
    </mc:Choice>
    <mc:Fallback xmlns:mv="urn:schemas-microsoft-com:mac:vml" xmlns="">
      <p:transition advClick="0"/>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hemo+Trast60yoMetHER2PosGC_v2fr.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77437" y="2540313"/>
            <a:ext cx="6400800" cy="2832354"/>
          </a:xfrm>
          <a:prstGeom prst="rect">
            <a:avLst/>
          </a:prstGeom>
        </p:spPr>
      </p:pic>
      <p:sp>
        <p:nvSpPr>
          <p:cNvPr id="2" name="Title 1"/>
          <p:cNvSpPr>
            <a:spLocks noGrp="1"/>
          </p:cNvSpPr>
          <p:nvPr>
            <p:ph type="title"/>
          </p:nvPr>
        </p:nvSpPr>
        <p:spPr>
          <a:xfrm>
            <a:off x="685800" y="152400"/>
            <a:ext cx="7772400" cy="2209800"/>
          </a:xfrm>
        </p:spPr>
        <p:txBody>
          <a:bodyPr/>
          <a:lstStyle/>
          <a:p>
            <a:r>
              <a:rPr lang="en-US" sz="2400" dirty="0" smtClean="0">
                <a:solidFill>
                  <a:srgbClr val="FFFF00"/>
                </a:solidFill>
              </a:rPr>
              <a:t>Case: A </a:t>
            </a:r>
            <a:r>
              <a:rPr lang="en-US" sz="2400" u="sng" dirty="0" smtClean="0">
                <a:solidFill>
                  <a:srgbClr val="FFFF00"/>
                </a:solidFill>
              </a:rPr>
              <a:t>60-yo</a:t>
            </a:r>
            <a:r>
              <a:rPr lang="en-US" sz="2400" dirty="0" smtClean="0">
                <a:solidFill>
                  <a:srgbClr val="FFFF00"/>
                </a:solidFill>
              </a:rPr>
              <a:t> </a:t>
            </a:r>
            <a:r>
              <a:rPr lang="en-US" sz="2400" dirty="0" err="1" smtClean="0">
                <a:solidFill>
                  <a:srgbClr val="FFFF00"/>
                </a:solidFill>
              </a:rPr>
              <a:t>pt</a:t>
            </a:r>
            <a:r>
              <a:rPr lang="en-US" sz="2400" dirty="0" smtClean="0">
                <a:solidFill>
                  <a:srgbClr val="FFFF00"/>
                </a:solidFill>
              </a:rPr>
              <a:t> with </a:t>
            </a:r>
            <a:r>
              <a:rPr lang="en-US" sz="2400" dirty="0">
                <a:solidFill>
                  <a:srgbClr val="FFFF00"/>
                </a:solidFill>
              </a:rPr>
              <a:t>metastatic HER2-positive gastric cancer. Chemotherapy with </a:t>
            </a:r>
            <a:r>
              <a:rPr lang="en-US" sz="2400" dirty="0" err="1" smtClean="0">
                <a:solidFill>
                  <a:srgbClr val="FFFF00"/>
                </a:solidFill>
              </a:rPr>
              <a:t>trastuzumab</a:t>
            </a:r>
            <a:r>
              <a:rPr lang="en-US" sz="2400" dirty="0">
                <a:solidFill>
                  <a:srgbClr val="FFFF00"/>
                </a:solidFill>
              </a:rPr>
              <a:t>?</a:t>
            </a:r>
          </a:p>
        </p:txBody>
      </p:sp>
      <p:sp>
        <p:nvSpPr>
          <p:cNvPr id="7" name="TextBox 6"/>
          <p:cNvSpPr txBox="1"/>
          <p:nvPr/>
        </p:nvSpPr>
        <p:spPr>
          <a:xfrm>
            <a:off x="141169" y="6400800"/>
            <a:ext cx="6221375" cy="338554"/>
          </a:xfrm>
          <a:prstGeom prst="rect">
            <a:avLst/>
          </a:prstGeom>
          <a:noFill/>
        </p:spPr>
        <p:txBody>
          <a:bodyPr wrap="none" rtlCol="0">
            <a:spAutoFit/>
          </a:bodyPr>
          <a:lstStyle/>
          <a:p>
            <a:pPr eaLnBrk="0" hangingPunct="0"/>
            <a:r>
              <a:rPr lang="en-US" sz="1600" dirty="0" smtClean="0">
                <a:solidFill>
                  <a:srgbClr val="FFFFFF"/>
                </a:solidFill>
                <a:latin typeface="Arial" charset="0"/>
                <a:ea typeface="ＭＳ Ｐゴシック" charset="0"/>
                <a:cs typeface="ＭＳ Ｐゴシック" charset="0"/>
              </a:rPr>
              <a:t>RTP GI Cancers Clinical Investigator Survey, January 3-18, 2013 </a:t>
            </a:r>
            <a:endParaRPr lang="en-US" sz="1600" dirty="0">
              <a:solidFill>
                <a:srgbClr val="FFFFFF"/>
              </a:solidFill>
              <a:latin typeface="Arial" charset="0"/>
              <a:ea typeface="ＭＳ Ｐゴシック" charset="0"/>
              <a:cs typeface="ＭＳ Ｐゴシック" charset="0"/>
            </a:endParaRPr>
          </a:p>
        </p:txBody>
      </p:sp>
      <p:sp>
        <p:nvSpPr>
          <p:cNvPr id="9" name="Rectangle 8"/>
          <p:cNvSpPr/>
          <p:nvPr/>
        </p:nvSpPr>
        <p:spPr>
          <a:xfrm>
            <a:off x="269731" y="2971800"/>
            <a:ext cx="1787669" cy="338554"/>
          </a:xfrm>
          <a:prstGeom prst="rect">
            <a:avLst/>
          </a:prstGeom>
        </p:spPr>
        <p:txBody>
          <a:bodyPr wrap="none" anchor="ctr">
            <a:spAutoFit/>
          </a:bodyPr>
          <a:lstStyle/>
          <a:p>
            <a:pPr algn="r" eaLnBrk="0" hangingPunct="0"/>
            <a:r>
              <a:rPr lang="en-US" sz="1600" dirty="0" smtClean="0">
                <a:solidFill>
                  <a:srgbClr val="FFFFFF"/>
                </a:solidFill>
                <a:latin typeface="Arial" charset="0"/>
                <a:ea typeface="ＭＳ Ｐゴシック" charset="0"/>
                <a:cs typeface="ＭＳ Ｐゴシック" charset="0"/>
              </a:rPr>
              <a:t>FOLFOX/CAPOX</a:t>
            </a:r>
          </a:p>
        </p:txBody>
      </p:sp>
      <p:sp>
        <p:nvSpPr>
          <p:cNvPr id="10" name="Rectangle 9"/>
          <p:cNvSpPr/>
          <p:nvPr/>
        </p:nvSpPr>
        <p:spPr>
          <a:xfrm>
            <a:off x="513388" y="3810000"/>
            <a:ext cx="1544012" cy="338554"/>
          </a:xfrm>
          <a:prstGeom prst="rect">
            <a:avLst/>
          </a:prstGeom>
        </p:spPr>
        <p:txBody>
          <a:bodyPr wrap="none" anchor="ctr">
            <a:spAutoFit/>
          </a:bodyPr>
          <a:lstStyle/>
          <a:p>
            <a:pPr algn="r" eaLnBrk="0" hangingPunct="0"/>
            <a:r>
              <a:rPr lang="en-US" sz="1600" dirty="0" err="1" smtClean="0">
                <a:solidFill>
                  <a:srgbClr val="FFFFFF"/>
                </a:solidFill>
                <a:latin typeface="Arial" charset="0"/>
                <a:ea typeface="ＭＳ Ｐゴシック" charset="0"/>
                <a:cs typeface="ＭＳ Ｐゴシック" charset="0"/>
              </a:rPr>
              <a:t>Carbo</a:t>
            </a:r>
            <a:r>
              <a:rPr lang="en-US" sz="1600" dirty="0" smtClean="0">
                <a:solidFill>
                  <a:srgbClr val="FFFFFF"/>
                </a:solidFill>
                <a:latin typeface="Arial" charset="0"/>
                <a:ea typeface="ＭＳ Ｐゴシック" charset="0"/>
                <a:cs typeface="ＭＳ Ｐゴシック" charset="0"/>
              </a:rPr>
              <a:t>/</a:t>
            </a:r>
            <a:r>
              <a:rPr lang="en-US" sz="1600" dirty="0" err="1">
                <a:solidFill>
                  <a:srgbClr val="FFFFFF"/>
                </a:solidFill>
                <a:latin typeface="Arial" charset="0"/>
                <a:ea typeface="ＭＳ Ｐゴシック" charset="0"/>
                <a:cs typeface="ＭＳ Ｐゴシック" charset="0"/>
              </a:rPr>
              <a:t>c</a:t>
            </a:r>
            <a:r>
              <a:rPr lang="en-US" sz="1600" dirty="0" err="1" smtClean="0">
                <a:solidFill>
                  <a:srgbClr val="FFFFFF"/>
                </a:solidFill>
                <a:latin typeface="Arial" charset="0"/>
                <a:ea typeface="ＭＳ Ｐゴシック" charset="0"/>
                <a:cs typeface="ＭＳ Ｐゴシック" charset="0"/>
              </a:rPr>
              <a:t>is</a:t>
            </a:r>
            <a:r>
              <a:rPr lang="en-US" sz="1600" dirty="0" smtClean="0">
                <a:solidFill>
                  <a:srgbClr val="FFFFFF"/>
                </a:solidFill>
                <a:latin typeface="Arial" charset="0"/>
                <a:ea typeface="ＭＳ Ｐゴシック" charset="0"/>
                <a:cs typeface="ＭＳ Ｐゴシック" charset="0"/>
              </a:rPr>
              <a:t> + FP</a:t>
            </a:r>
          </a:p>
        </p:txBody>
      </p:sp>
      <p:sp>
        <p:nvSpPr>
          <p:cNvPr id="11" name="Rectangle 10"/>
          <p:cNvSpPr/>
          <p:nvPr/>
        </p:nvSpPr>
        <p:spPr>
          <a:xfrm>
            <a:off x="1086161" y="4648200"/>
            <a:ext cx="971239" cy="338554"/>
          </a:xfrm>
          <a:prstGeom prst="rect">
            <a:avLst/>
          </a:prstGeom>
        </p:spPr>
        <p:txBody>
          <a:bodyPr wrap="none" anchor="ctr">
            <a:spAutoFit/>
          </a:bodyPr>
          <a:lstStyle/>
          <a:p>
            <a:pPr algn="r" eaLnBrk="0" hangingPunct="0"/>
            <a:r>
              <a:rPr lang="en-US" sz="1600" dirty="0" smtClean="0">
                <a:solidFill>
                  <a:srgbClr val="FFFFFF"/>
                </a:solidFill>
                <a:latin typeface="Arial" charset="0"/>
                <a:ea typeface="ＭＳ Ｐゴシック" charset="0"/>
                <a:cs typeface="ＭＳ Ｐゴシック" charset="0"/>
              </a:rPr>
              <a:t>FOLFIRI</a:t>
            </a:r>
          </a:p>
        </p:txBody>
      </p:sp>
      <p:sp>
        <p:nvSpPr>
          <p:cNvPr id="14" name="Rectangle 13"/>
          <p:cNvSpPr/>
          <p:nvPr/>
        </p:nvSpPr>
        <p:spPr>
          <a:xfrm>
            <a:off x="5334000" y="2971800"/>
            <a:ext cx="298780" cy="338554"/>
          </a:xfrm>
          <a:prstGeom prst="rect">
            <a:avLst/>
          </a:prstGeom>
        </p:spPr>
        <p:txBody>
          <a:bodyPr wrap="none">
            <a:spAutoFit/>
          </a:bodyPr>
          <a:lstStyle/>
          <a:p>
            <a:pPr eaLnBrk="0" hangingPunct="0"/>
            <a:r>
              <a:rPr lang="en-US" sz="1600" dirty="0" smtClean="0">
                <a:solidFill>
                  <a:srgbClr val="FFFFFF"/>
                </a:solidFill>
                <a:latin typeface="Arial" charset="0"/>
                <a:ea typeface="ＭＳ Ｐゴシック" charset="0"/>
                <a:cs typeface="ＭＳ Ｐゴシック" charset="0"/>
              </a:rPr>
              <a:t>4</a:t>
            </a:r>
          </a:p>
        </p:txBody>
      </p:sp>
      <p:sp>
        <p:nvSpPr>
          <p:cNvPr id="15" name="Rectangle 14"/>
          <p:cNvSpPr/>
          <p:nvPr/>
        </p:nvSpPr>
        <p:spPr>
          <a:xfrm>
            <a:off x="3810000" y="4724400"/>
            <a:ext cx="298780" cy="338554"/>
          </a:xfrm>
          <a:prstGeom prst="rect">
            <a:avLst/>
          </a:prstGeom>
        </p:spPr>
        <p:txBody>
          <a:bodyPr wrap="none">
            <a:spAutoFit/>
          </a:bodyPr>
          <a:lstStyle/>
          <a:p>
            <a:pPr eaLnBrk="0" hangingPunct="0"/>
            <a:r>
              <a:rPr lang="en-US" sz="1600" dirty="0" smtClean="0">
                <a:solidFill>
                  <a:srgbClr val="FFFFFF"/>
                </a:solidFill>
                <a:latin typeface="Arial" charset="0"/>
                <a:ea typeface="ＭＳ Ｐゴシック" charset="0"/>
                <a:cs typeface="ＭＳ Ｐゴシック" charset="0"/>
              </a:rPr>
              <a:t>2</a:t>
            </a:r>
          </a:p>
        </p:txBody>
      </p:sp>
      <p:sp>
        <p:nvSpPr>
          <p:cNvPr id="16" name="Rectangle 15"/>
          <p:cNvSpPr/>
          <p:nvPr/>
        </p:nvSpPr>
        <p:spPr>
          <a:xfrm>
            <a:off x="4572000" y="3810000"/>
            <a:ext cx="298780" cy="338554"/>
          </a:xfrm>
          <a:prstGeom prst="rect">
            <a:avLst/>
          </a:prstGeom>
        </p:spPr>
        <p:txBody>
          <a:bodyPr wrap="none">
            <a:spAutoFit/>
          </a:bodyPr>
          <a:lstStyle/>
          <a:p>
            <a:pPr eaLnBrk="0" hangingPunct="0"/>
            <a:r>
              <a:rPr lang="en-US" sz="1600" dirty="0" smtClean="0">
                <a:solidFill>
                  <a:srgbClr val="FFFFFF"/>
                </a:solidFill>
                <a:latin typeface="Arial" charset="0"/>
                <a:ea typeface="ＭＳ Ｐゴシック" charset="0"/>
                <a:cs typeface="ＭＳ Ｐゴシック" charset="0"/>
              </a:rPr>
              <a:t>3</a:t>
            </a:r>
          </a:p>
        </p:txBody>
      </p:sp>
    </p:spTree>
    <p:extLst>
      <p:ext uri="{BB962C8B-B14F-4D97-AF65-F5344CB8AC3E}">
        <p14:creationId xmlns:p14="http://schemas.microsoft.com/office/powerpoint/2010/main" val="3831677670"/>
      </p:ext>
    </p:extLst>
  </p:cSld>
  <p:clrMapOvr>
    <a:masterClrMapping/>
  </p:clrMapOvr>
  <p:transition xmlns:p14="http://schemas.microsoft.com/office/powerpoint/2010/main" advClick="0"/>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bwMode="auto">
          <a:xfrm>
            <a:off x="520700" y="0"/>
            <a:ext cx="8229600" cy="2516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2000">
                <a:solidFill>
                  <a:schemeClr val="tx1"/>
                </a:solidFill>
                <a:latin typeface="Arial" charset="0"/>
                <a:ea typeface="ＭＳ Ｐゴシック" charset="0"/>
                <a:cs typeface="ＭＳ Ｐゴシック" charset="0"/>
              </a:defRPr>
            </a:lvl1pPr>
            <a:lvl2pPr marL="742950" indent="-285750">
              <a:defRPr sz="2000">
                <a:solidFill>
                  <a:schemeClr val="tx1"/>
                </a:solidFill>
                <a:latin typeface="Arial" charset="0"/>
                <a:ea typeface="ＭＳ Ｐゴシック" charset="0"/>
              </a:defRPr>
            </a:lvl2pPr>
            <a:lvl3pPr marL="1143000" indent="-228600">
              <a:defRPr sz="2000">
                <a:solidFill>
                  <a:schemeClr val="tx1"/>
                </a:solidFill>
                <a:latin typeface="Arial" charset="0"/>
                <a:ea typeface="ＭＳ Ｐゴシック" charset="0"/>
              </a:defRPr>
            </a:lvl3pPr>
            <a:lvl4pPr marL="1600200" indent="-228600">
              <a:defRPr sz="2000">
                <a:solidFill>
                  <a:schemeClr val="tx1"/>
                </a:solidFill>
                <a:latin typeface="Arial" charset="0"/>
                <a:ea typeface="ＭＳ Ｐゴシック" charset="0"/>
              </a:defRPr>
            </a:lvl4pPr>
            <a:lvl5pPr marL="2057400" indent="-228600">
              <a:defRPr sz="2000">
                <a:solidFill>
                  <a:schemeClr val="tx1"/>
                </a:solidFill>
                <a:latin typeface="Arial" charset="0"/>
                <a:ea typeface="ＭＳ Ｐゴシック" charset="0"/>
              </a:defRPr>
            </a:lvl5pPr>
            <a:lvl6pPr marL="2514600" indent="-228600" eaLnBrk="0" fontAlgn="base" hangingPunct="0">
              <a:spcBef>
                <a:spcPct val="0"/>
              </a:spcBef>
              <a:spcAft>
                <a:spcPct val="0"/>
              </a:spcAft>
              <a:defRPr sz="2000">
                <a:solidFill>
                  <a:schemeClr val="tx1"/>
                </a:solidFill>
                <a:latin typeface="Arial" charset="0"/>
                <a:ea typeface="ＭＳ Ｐゴシック" charset="0"/>
              </a:defRPr>
            </a:lvl6pPr>
            <a:lvl7pPr marL="2971800" indent="-228600" eaLnBrk="0" fontAlgn="base" hangingPunct="0">
              <a:spcBef>
                <a:spcPct val="0"/>
              </a:spcBef>
              <a:spcAft>
                <a:spcPct val="0"/>
              </a:spcAft>
              <a:defRPr sz="2000">
                <a:solidFill>
                  <a:schemeClr val="tx1"/>
                </a:solidFill>
                <a:latin typeface="Arial" charset="0"/>
                <a:ea typeface="ＭＳ Ｐゴシック" charset="0"/>
              </a:defRPr>
            </a:lvl7pPr>
            <a:lvl8pPr marL="3429000" indent="-228600" eaLnBrk="0" fontAlgn="base" hangingPunct="0">
              <a:spcBef>
                <a:spcPct val="0"/>
              </a:spcBef>
              <a:spcAft>
                <a:spcPct val="0"/>
              </a:spcAft>
              <a:defRPr sz="2000">
                <a:solidFill>
                  <a:schemeClr val="tx1"/>
                </a:solidFill>
                <a:latin typeface="Arial" charset="0"/>
                <a:ea typeface="ＭＳ Ｐゴシック" charset="0"/>
              </a:defRPr>
            </a:lvl8pPr>
            <a:lvl9pPr marL="3886200" indent="-228600" eaLnBrk="0" fontAlgn="base" hangingPunct="0">
              <a:spcBef>
                <a:spcPct val="0"/>
              </a:spcBef>
              <a:spcAft>
                <a:spcPct val="0"/>
              </a:spcAft>
              <a:defRPr sz="2000">
                <a:solidFill>
                  <a:schemeClr val="tx1"/>
                </a:solidFill>
                <a:latin typeface="Arial" charset="0"/>
                <a:ea typeface="ＭＳ Ｐゴシック" charset="0"/>
              </a:defRPr>
            </a:lvl9pPr>
          </a:lstStyle>
          <a:p>
            <a:r>
              <a:rPr lang="en-US" sz="2400" b="1" dirty="0" smtClean="0">
                <a:solidFill>
                  <a:srgbClr val="FFFFFF"/>
                </a:solidFill>
              </a:rPr>
              <a:t>Have you used </a:t>
            </a:r>
            <a:r>
              <a:rPr lang="en-US" sz="2400" b="1" dirty="0" err="1" smtClean="0">
                <a:solidFill>
                  <a:srgbClr val="FFFFFF"/>
                </a:solidFill>
              </a:rPr>
              <a:t>trastuzumab</a:t>
            </a:r>
            <a:r>
              <a:rPr lang="en-US" sz="2400" b="1" dirty="0" smtClean="0">
                <a:solidFill>
                  <a:srgbClr val="FFFFFF"/>
                </a:solidFill>
              </a:rPr>
              <a:t> with chemotherapy as </a:t>
            </a:r>
            <a:r>
              <a:rPr lang="en-US" sz="2400" b="1" dirty="0" err="1" smtClean="0">
                <a:solidFill>
                  <a:srgbClr val="FFFFFF"/>
                </a:solidFill>
              </a:rPr>
              <a:t>neoadjuvant</a:t>
            </a:r>
            <a:r>
              <a:rPr lang="en-US" sz="2400" b="1" dirty="0" smtClean="0">
                <a:solidFill>
                  <a:srgbClr val="FFFFFF"/>
                </a:solidFill>
              </a:rPr>
              <a:t> treatment for HER2-positive locally advanced gastric cancer?</a:t>
            </a:r>
            <a:endParaRPr lang="en-US" sz="2400" b="1" dirty="0">
              <a:solidFill>
                <a:srgbClr val="FFFFFF"/>
              </a:solidFill>
            </a:endParaRPr>
          </a:p>
        </p:txBody>
      </p:sp>
      <p:graphicFrame>
        <p:nvGraphicFramePr>
          <p:cNvPr id="6" name="Chart 5"/>
          <p:cNvGraphicFramePr/>
          <p:nvPr>
            <p:extLst>
              <p:ext uri="{D42A27DB-BD31-4B8C-83A1-F6EECF244321}">
                <p14:modId xmlns:p14="http://schemas.microsoft.com/office/powerpoint/2010/main" val="2189599395"/>
              </p:ext>
            </p:extLst>
          </p:nvPr>
        </p:nvGraphicFramePr>
        <p:xfrm>
          <a:off x="457200" y="2209800"/>
          <a:ext cx="8153400" cy="43434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544957031"/>
      </p:ext>
    </p:extLst>
  </p:cSld>
  <p:clrMapOvr>
    <a:masterClrMapping/>
  </p:clrMapOvr>
  <mc:AlternateContent xmlns:mc="http://schemas.openxmlformats.org/markup-compatibility/2006" xmlns:p14="http://schemas.microsoft.com/office/powerpoint/2010/main">
    <mc:Choice Requires="p14">
      <p:transition p14:dur="0" advClick="0"/>
    </mc:Choice>
    <mc:Fallback xmlns:mv="urn:schemas-microsoft-com:mac:vml" xmlns="">
      <p:transition advClick="0"/>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descr="Trast+chemoNeoAdjTxHER2PosGC_v1tjd.png"/>
          <p:cNvPicPr>
            <a:picLocks noChangeAspect="1"/>
          </p:cNvPicPr>
          <p:nvPr/>
        </p:nvPicPr>
        <p:blipFill>
          <a:blip r:embed="rId3"/>
          <a:stretch>
            <a:fillRect/>
          </a:stretch>
        </p:blipFill>
        <p:spPr>
          <a:xfrm>
            <a:off x="1447795" y="2666998"/>
            <a:ext cx="6879853" cy="1778207"/>
          </a:xfrm>
          <a:prstGeom prst="rect">
            <a:avLst/>
          </a:prstGeom>
        </p:spPr>
      </p:pic>
      <p:sp>
        <p:nvSpPr>
          <p:cNvPr id="2" name="Title 1"/>
          <p:cNvSpPr>
            <a:spLocks noGrp="1"/>
          </p:cNvSpPr>
          <p:nvPr>
            <p:ph type="title"/>
          </p:nvPr>
        </p:nvSpPr>
        <p:spPr>
          <a:xfrm>
            <a:off x="685800" y="152400"/>
            <a:ext cx="7772400" cy="2209800"/>
          </a:xfrm>
        </p:spPr>
        <p:txBody>
          <a:bodyPr/>
          <a:lstStyle/>
          <a:p>
            <a:r>
              <a:rPr lang="en-US" sz="2400" dirty="0">
                <a:solidFill>
                  <a:srgbClr val="FFFF00"/>
                </a:solidFill>
              </a:rPr>
              <a:t>Have you used </a:t>
            </a:r>
            <a:r>
              <a:rPr lang="en-US" sz="2400" dirty="0" err="1" smtClean="0">
                <a:solidFill>
                  <a:srgbClr val="FFFF00"/>
                </a:solidFill>
              </a:rPr>
              <a:t>trastuzumab</a:t>
            </a:r>
            <a:r>
              <a:rPr lang="en-US" sz="2400" dirty="0">
                <a:solidFill>
                  <a:srgbClr val="FFFF00"/>
                </a:solidFill>
              </a:rPr>
              <a:t>/</a:t>
            </a:r>
            <a:r>
              <a:rPr lang="en-US" sz="2400" dirty="0" smtClean="0">
                <a:solidFill>
                  <a:srgbClr val="FFFF00"/>
                </a:solidFill>
              </a:rPr>
              <a:t>chemotherapy </a:t>
            </a:r>
            <a:r>
              <a:rPr lang="en-US" sz="2400" dirty="0">
                <a:solidFill>
                  <a:srgbClr val="FFFF00"/>
                </a:solidFill>
              </a:rPr>
              <a:t>as </a:t>
            </a:r>
            <a:r>
              <a:rPr lang="en-US" sz="2400" dirty="0" err="1">
                <a:solidFill>
                  <a:srgbClr val="FFFF00"/>
                </a:solidFill>
              </a:rPr>
              <a:t>neoadjuvant</a:t>
            </a:r>
            <a:r>
              <a:rPr lang="en-US" sz="2400" dirty="0">
                <a:solidFill>
                  <a:srgbClr val="FFFF00"/>
                </a:solidFill>
              </a:rPr>
              <a:t> treatment for HER2-positive locally advanced gastric cancer? </a:t>
            </a:r>
          </a:p>
        </p:txBody>
      </p:sp>
      <p:sp>
        <p:nvSpPr>
          <p:cNvPr id="7" name="TextBox 6"/>
          <p:cNvSpPr txBox="1"/>
          <p:nvPr/>
        </p:nvSpPr>
        <p:spPr>
          <a:xfrm>
            <a:off x="141169" y="6400800"/>
            <a:ext cx="6945431" cy="338554"/>
          </a:xfrm>
          <a:prstGeom prst="rect">
            <a:avLst/>
          </a:prstGeom>
          <a:noFill/>
        </p:spPr>
        <p:txBody>
          <a:bodyPr wrap="none" rtlCol="0">
            <a:spAutoFit/>
          </a:bodyPr>
          <a:lstStyle/>
          <a:p>
            <a:pPr eaLnBrk="0" hangingPunct="0"/>
            <a:r>
              <a:rPr lang="en-US" sz="1600" dirty="0" smtClean="0">
                <a:solidFill>
                  <a:srgbClr val="FFFFFF"/>
                </a:solidFill>
                <a:latin typeface="Arial" charset="0"/>
                <a:ea typeface="ＭＳ Ｐゴシック" charset="0"/>
                <a:cs typeface="ＭＳ Ｐゴシック" charset="0"/>
              </a:rPr>
              <a:t>RTP GI Cancers Clinical Investigator Survey (N = 23), January 3-18, 2013 </a:t>
            </a:r>
            <a:endParaRPr lang="en-US" sz="1600" dirty="0">
              <a:solidFill>
                <a:srgbClr val="FFFFFF"/>
              </a:solidFill>
              <a:latin typeface="Arial" charset="0"/>
              <a:ea typeface="ＭＳ Ｐゴシック" charset="0"/>
              <a:cs typeface="ＭＳ Ｐゴシック" charset="0"/>
            </a:endParaRPr>
          </a:p>
        </p:txBody>
      </p:sp>
      <p:sp>
        <p:nvSpPr>
          <p:cNvPr id="8" name="Content Placeholder 2"/>
          <p:cNvSpPr txBox="1">
            <a:spLocks/>
          </p:cNvSpPr>
          <p:nvPr/>
        </p:nvSpPr>
        <p:spPr bwMode="auto">
          <a:xfrm>
            <a:off x="228600" y="2971800"/>
            <a:ext cx="1143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algn="r" eaLnBrk="0" hangingPunct="0">
              <a:spcBef>
                <a:spcPct val="20000"/>
              </a:spcBef>
              <a:defRPr/>
            </a:pPr>
            <a:r>
              <a:rPr lang="en-US" sz="1800" kern="0" dirty="0" smtClean="0">
                <a:solidFill>
                  <a:srgbClr val="FFFFFF"/>
                </a:solidFill>
                <a:latin typeface="Arial"/>
                <a:ea typeface="ＭＳ Ｐゴシック"/>
                <a:cs typeface="ＭＳ Ｐゴシック"/>
              </a:rPr>
              <a:t>Yes</a:t>
            </a:r>
          </a:p>
        </p:txBody>
      </p:sp>
      <p:sp>
        <p:nvSpPr>
          <p:cNvPr id="9" name="Content Placeholder 2"/>
          <p:cNvSpPr txBox="1">
            <a:spLocks/>
          </p:cNvSpPr>
          <p:nvPr/>
        </p:nvSpPr>
        <p:spPr bwMode="auto">
          <a:xfrm>
            <a:off x="228600" y="3733800"/>
            <a:ext cx="1143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algn="r" eaLnBrk="0" hangingPunct="0">
              <a:spcBef>
                <a:spcPct val="20000"/>
              </a:spcBef>
            </a:pPr>
            <a:r>
              <a:rPr lang="en-US" sz="1800" kern="0" dirty="0" smtClean="0">
                <a:solidFill>
                  <a:srgbClr val="FFFFFF"/>
                </a:solidFill>
                <a:latin typeface="Arial" charset="0"/>
                <a:ea typeface="ＭＳ Ｐゴシック" charset="0"/>
                <a:cs typeface="ＭＳ Ｐゴシック" charset="0"/>
              </a:rPr>
              <a:t>No</a:t>
            </a:r>
            <a:endParaRPr lang="en-US" sz="1800" kern="0" dirty="0" smtClean="0">
              <a:solidFill>
                <a:srgbClr val="FFFFFF"/>
              </a:solidFill>
              <a:latin typeface="Arial"/>
              <a:ea typeface="ＭＳ Ｐゴシック"/>
              <a:cs typeface="ＭＳ Ｐゴシック"/>
            </a:endParaRPr>
          </a:p>
        </p:txBody>
      </p:sp>
      <p:sp>
        <p:nvSpPr>
          <p:cNvPr id="10" name="Rectangle 9"/>
          <p:cNvSpPr/>
          <p:nvPr/>
        </p:nvSpPr>
        <p:spPr>
          <a:xfrm>
            <a:off x="7162800" y="3031123"/>
            <a:ext cx="397665" cy="338554"/>
          </a:xfrm>
          <a:prstGeom prst="rect">
            <a:avLst/>
          </a:prstGeom>
        </p:spPr>
        <p:txBody>
          <a:bodyPr wrap="none" anchor="ctr">
            <a:spAutoFit/>
          </a:bodyPr>
          <a:lstStyle/>
          <a:p>
            <a:pPr eaLnBrk="0" hangingPunct="0"/>
            <a:r>
              <a:rPr lang="en-US" sz="1600" dirty="0" smtClean="0">
                <a:solidFill>
                  <a:srgbClr val="FFFFFF"/>
                </a:solidFill>
                <a:latin typeface="Arial" charset="0"/>
                <a:ea typeface="ＭＳ Ｐゴシック" charset="0"/>
                <a:cs typeface="ＭＳ Ｐゴシック" charset="0"/>
              </a:rPr>
              <a:t>11</a:t>
            </a:r>
          </a:p>
        </p:txBody>
      </p:sp>
      <p:sp>
        <p:nvSpPr>
          <p:cNvPr id="11" name="Rectangle 10"/>
          <p:cNvSpPr/>
          <p:nvPr/>
        </p:nvSpPr>
        <p:spPr>
          <a:xfrm>
            <a:off x="7740507" y="3776246"/>
            <a:ext cx="412893" cy="338554"/>
          </a:xfrm>
          <a:prstGeom prst="rect">
            <a:avLst/>
          </a:prstGeom>
        </p:spPr>
        <p:txBody>
          <a:bodyPr wrap="square" anchor="ctr">
            <a:spAutoFit/>
          </a:bodyPr>
          <a:lstStyle/>
          <a:p>
            <a:pPr eaLnBrk="0" hangingPunct="0"/>
            <a:r>
              <a:rPr lang="en-US" sz="1600" dirty="0" smtClean="0">
                <a:solidFill>
                  <a:srgbClr val="FFFFFF"/>
                </a:solidFill>
                <a:latin typeface="Arial" charset="0"/>
                <a:ea typeface="ＭＳ Ｐゴシック" charset="0"/>
                <a:cs typeface="ＭＳ Ｐゴシック" charset="0"/>
              </a:rPr>
              <a:t>12</a:t>
            </a:r>
          </a:p>
        </p:txBody>
      </p:sp>
    </p:spTree>
    <p:extLst>
      <p:ext uri="{BB962C8B-B14F-4D97-AF65-F5344CB8AC3E}">
        <p14:creationId xmlns:p14="http://schemas.microsoft.com/office/powerpoint/2010/main" val="1494592513"/>
      </p:ext>
    </p:extLst>
  </p:cSld>
  <p:clrMapOvr>
    <a:masterClrMapping/>
  </p:clrMapOvr>
  <p:transition xmlns:p14="http://schemas.microsoft.com/office/powerpoint/2010/main" advClick="0"/>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bwMode="auto">
          <a:xfrm>
            <a:off x="520700" y="0"/>
            <a:ext cx="8229600" cy="2516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2000">
                <a:solidFill>
                  <a:schemeClr val="tx1"/>
                </a:solidFill>
                <a:latin typeface="Arial" charset="0"/>
                <a:ea typeface="ＭＳ Ｐゴシック" charset="0"/>
                <a:cs typeface="ＭＳ Ｐゴシック" charset="0"/>
              </a:defRPr>
            </a:lvl1pPr>
            <a:lvl2pPr marL="742950" indent="-285750">
              <a:defRPr sz="2000">
                <a:solidFill>
                  <a:schemeClr val="tx1"/>
                </a:solidFill>
                <a:latin typeface="Arial" charset="0"/>
                <a:ea typeface="ＭＳ Ｐゴシック" charset="0"/>
              </a:defRPr>
            </a:lvl2pPr>
            <a:lvl3pPr marL="1143000" indent="-228600">
              <a:defRPr sz="2000">
                <a:solidFill>
                  <a:schemeClr val="tx1"/>
                </a:solidFill>
                <a:latin typeface="Arial" charset="0"/>
                <a:ea typeface="ＭＳ Ｐゴシック" charset="0"/>
              </a:defRPr>
            </a:lvl3pPr>
            <a:lvl4pPr marL="1600200" indent="-228600">
              <a:defRPr sz="2000">
                <a:solidFill>
                  <a:schemeClr val="tx1"/>
                </a:solidFill>
                <a:latin typeface="Arial" charset="0"/>
                <a:ea typeface="ＭＳ Ｐゴシック" charset="0"/>
              </a:defRPr>
            </a:lvl4pPr>
            <a:lvl5pPr marL="2057400" indent="-228600">
              <a:defRPr sz="2000">
                <a:solidFill>
                  <a:schemeClr val="tx1"/>
                </a:solidFill>
                <a:latin typeface="Arial" charset="0"/>
                <a:ea typeface="ＭＳ Ｐゴシック" charset="0"/>
              </a:defRPr>
            </a:lvl5pPr>
            <a:lvl6pPr marL="2514600" indent="-228600" eaLnBrk="0" fontAlgn="base" hangingPunct="0">
              <a:spcBef>
                <a:spcPct val="0"/>
              </a:spcBef>
              <a:spcAft>
                <a:spcPct val="0"/>
              </a:spcAft>
              <a:defRPr sz="2000">
                <a:solidFill>
                  <a:schemeClr val="tx1"/>
                </a:solidFill>
                <a:latin typeface="Arial" charset="0"/>
                <a:ea typeface="ＭＳ Ｐゴシック" charset="0"/>
              </a:defRPr>
            </a:lvl6pPr>
            <a:lvl7pPr marL="2971800" indent="-228600" eaLnBrk="0" fontAlgn="base" hangingPunct="0">
              <a:spcBef>
                <a:spcPct val="0"/>
              </a:spcBef>
              <a:spcAft>
                <a:spcPct val="0"/>
              </a:spcAft>
              <a:defRPr sz="2000">
                <a:solidFill>
                  <a:schemeClr val="tx1"/>
                </a:solidFill>
                <a:latin typeface="Arial" charset="0"/>
                <a:ea typeface="ＭＳ Ｐゴシック" charset="0"/>
              </a:defRPr>
            </a:lvl7pPr>
            <a:lvl8pPr marL="3429000" indent="-228600" eaLnBrk="0" fontAlgn="base" hangingPunct="0">
              <a:spcBef>
                <a:spcPct val="0"/>
              </a:spcBef>
              <a:spcAft>
                <a:spcPct val="0"/>
              </a:spcAft>
              <a:defRPr sz="2000">
                <a:solidFill>
                  <a:schemeClr val="tx1"/>
                </a:solidFill>
                <a:latin typeface="Arial" charset="0"/>
                <a:ea typeface="ＭＳ Ｐゴシック" charset="0"/>
              </a:defRPr>
            </a:lvl8pPr>
            <a:lvl9pPr marL="3886200" indent="-228600" eaLnBrk="0" fontAlgn="base" hangingPunct="0">
              <a:spcBef>
                <a:spcPct val="0"/>
              </a:spcBef>
              <a:spcAft>
                <a:spcPct val="0"/>
              </a:spcAft>
              <a:defRPr sz="2000">
                <a:solidFill>
                  <a:schemeClr val="tx1"/>
                </a:solidFill>
                <a:latin typeface="Arial" charset="0"/>
                <a:ea typeface="ＭＳ Ｐゴシック" charset="0"/>
              </a:defRPr>
            </a:lvl9pPr>
          </a:lstStyle>
          <a:p>
            <a:r>
              <a:rPr lang="en-US" sz="2400" b="1" dirty="0" smtClean="0">
                <a:solidFill>
                  <a:srgbClr val="FFFFFF"/>
                </a:solidFill>
              </a:rPr>
              <a:t>What is the mechanism of action of </a:t>
            </a:r>
            <a:r>
              <a:rPr lang="en-US" sz="2400" b="1" dirty="0" err="1" smtClean="0">
                <a:solidFill>
                  <a:srgbClr val="FFFFFF"/>
                </a:solidFill>
              </a:rPr>
              <a:t>ramucirumab</a:t>
            </a:r>
            <a:r>
              <a:rPr lang="en-US" sz="2400" b="1" dirty="0" smtClean="0">
                <a:solidFill>
                  <a:srgbClr val="FFFFFF"/>
                </a:solidFill>
              </a:rPr>
              <a:t>?</a:t>
            </a:r>
            <a:endParaRPr lang="en-US" sz="2400" b="1" dirty="0">
              <a:solidFill>
                <a:srgbClr val="FFFFFF"/>
              </a:solidFill>
            </a:endParaRPr>
          </a:p>
        </p:txBody>
      </p:sp>
      <p:graphicFrame>
        <p:nvGraphicFramePr>
          <p:cNvPr id="6" name="Chart 5"/>
          <p:cNvGraphicFramePr/>
          <p:nvPr>
            <p:extLst>
              <p:ext uri="{D42A27DB-BD31-4B8C-83A1-F6EECF244321}">
                <p14:modId xmlns:p14="http://schemas.microsoft.com/office/powerpoint/2010/main" val="1594886102"/>
              </p:ext>
            </p:extLst>
          </p:nvPr>
        </p:nvGraphicFramePr>
        <p:xfrm>
          <a:off x="457200" y="2057400"/>
          <a:ext cx="8153400" cy="43434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730576266"/>
      </p:ext>
    </p:extLst>
  </p:cSld>
  <p:clrMapOvr>
    <a:masterClrMapping/>
  </p:clrMapOvr>
  <mc:AlternateContent xmlns:mc="http://schemas.openxmlformats.org/markup-compatibility/2006" xmlns:p14="http://schemas.microsoft.com/office/powerpoint/2010/main">
    <mc:Choice Requires="p14">
      <p:transition p14:dur="0" advClick="0"/>
    </mc:Choice>
    <mc:Fallback xmlns:mv="urn:schemas-microsoft-com:mac:vml" xmlns="">
      <p:transition advClick="0"/>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bwMode="auto">
          <a:xfrm>
            <a:off x="520700" y="0"/>
            <a:ext cx="8229600" cy="2516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2000">
                <a:solidFill>
                  <a:schemeClr val="tx1"/>
                </a:solidFill>
                <a:latin typeface="Arial" charset="0"/>
                <a:ea typeface="ＭＳ Ｐゴシック" charset="0"/>
                <a:cs typeface="ＭＳ Ｐゴシック" charset="0"/>
              </a:defRPr>
            </a:lvl1pPr>
            <a:lvl2pPr marL="742950" indent="-285750">
              <a:defRPr sz="2000">
                <a:solidFill>
                  <a:schemeClr val="tx1"/>
                </a:solidFill>
                <a:latin typeface="Arial" charset="0"/>
                <a:ea typeface="ＭＳ Ｐゴシック" charset="0"/>
              </a:defRPr>
            </a:lvl2pPr>
            <a:lvl3pPr marL="1143000" indent="-228600">
              <a:defRPr sz="2000">
                <a:solidFill>
                  <a:schemeClr val="tx1"/>
                </a:solidFill>
                <a:latin typeface="Arial" charset="0"/>
                <a:ea typeface="ＭＳ Ｐゴシック" charset="0"/>
              </a:defRPr>
            </a:lvl3pPr>
            <a:lvl4pPr marL="1600200" indent="-228600">
              <a:defRPr sz="2000">
                <a:solidFill>
                  <a:schemeClr val="tx1"/>
                </a:solidFill>
                <a:latin typeface="Arial" charset="0"/>
                <a:ea typeface="ＭＳ Ｐゴシック" charset="0"/>
              </a:defRPr>
            </a:lvl4pPr>
            <a:lvl5pPr marL="2057400" indent="-228600">
              <a:defRPr sz="2000">
                <a:solidFill>
                  <a:schemeClr val="tx1"/>
                </a:solidFill>
                <a:latin typeface="Arial" charset="0"/>
                <a:ea typeface="ＭＳ Ｐゴシック" charset="0"/>
              </a:defRPr>
            </a:lvl5pPr>
            <a:lvl6pPr marL="2514600" indent="-228600" eaLnBrk="0" fontAlgn="base" hangingPunct="0">
              <a:spcBef>
                <a:spcPct val="0"/>
              </a:spcBef>
              <a:spcAft>
                <a:spcPct val="0"/>
              </a:spcAft>
              <a:defRPr sz="2000">
                <a:solidFill>
                  <a:schemeClr val="tx1"/>
                </a:solidFill>
                <a:latin typeface="Arial" charset="0"/>
                <a:ea typeface="ＭＳ Ｐゴシック" charset="0"/>
              </a:defRPr>
            </a:lvl6pPr>
            <a:lvl7pPr marL="2971800" indent="-228600" eaLnBrk="0" fontAlgn="base" hangingPunct="0">
              <a:spcBef>
                <a:spcPct val="0"/>
              </a:spcBef>
              <a:spcAft>
                <a:spcPct val="0"/>
              </a:spcAft>
              <a:defRPr sz="2000">
                <a:solidFill>
                  <a:schemeClr val="tx1"/>
                </a:solidFill>
                <a:latin typeface="Arial" charset="0"/>
                <a:ea typeface="ＭＳ Ｐゴシック" charset="0"/>
              </a:defRPr>
            </a:lvl7pPr>
            <a:lvl8pPr marL="3429000" indent="-228600" eaLnBrk="0" fontAlgn="base" hangingPunct="0">
              <a:spcBef>
                <a:spcPct val="0"/>
              </a:spcBef>
              <a:spcAft>
                <a:spcPct val="0"/>
              </a:spcAft>
              <a:defRPr sz="2000">
                <a:solidFill>
                  <a:schemeClr val="tx1"/>
                </a:solidFill>
                <a:latin typeface="Arial" charset="0"/>
                <a:ea typeface="ＭＳ Ｐゴシック" charset="0"/>
              </a:defRPr>
            </a:lvl8pPr>
            <a:lvl9pPr marL="3886200" indent="-228600" eaLnBrk="0" fontAlgn="base" hangingPunct="0">
              <a:spcBef>
                <a:spcPct val="0"/>
              </a:spcBef>
              <a:spcAft>
                <a:spcPct val="0"/>
              </a:spcAft>
              <a:defRPr sz="2000">
                <a:solidFill>
                  <a:schemeClr val="tx1"/>
                </a:solidFill>
                <a:latin typeface="Arial" charset="0"/>
                <a:ea typeface="ＭＳ Ｐゴシック" charset="0"/>
              </a:defRPr>
            </a:lvl9pPr>
          </a:lstStyle>
          <a:p>
            <a:r>
              <a:rPr lang="en-US" sz="2400" b="1" dirty="0" smtClean="0">
                <a:solidFill>
                  <a:srgbClr val="FFFFFF"/>
                </a:solidFill>
              </a:rPr>
              <a:t>A 60-year-old patient with metastatic HER2-negative gastric cancer receives ECF with stable disease but experiences progression after 8 months. Which systemic treatment would you most likely recommend?</a:t>
            </a:r>
            <a:endParaRPr lang="en-US" sz="2400" b="1" dirty="0">
              <a:solidFill>
                <a:srgbClr val="FFFFFF"/>
              </a:solidFill>
            </a:endParaRPr>
          </a:p>
        </p:txBody>
      </p:sp>
      <p:graphicFrame>
        <p:nvGraphicFramePr>
          <p:cNvPr id="6" name="Chart 5"/>
          <p:cNvGraphicFramePr/>
          <p:nvPr>
            <p:extLst>
              <p:ext uri="{D42A27DB-BD31-4B8C-83A1-F6EECF244321}">
                <p14:modId xmlns:p14="http://schemas.microsoft.com/office/powerpoint/2010/main" val="3937049818"/>
              </p:ext>
            </p:extLst>
          </p:nvPr>
        </p:nvGraphicFramePr>
        <p:xfrm>
          <a:off x="457200" y="2057400"/>
          <a:ext cx="8153400" cy="43434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503218493"/>
      </p:ext>
    </p:extLst>
  </p:cSld>
  <p:clrMapOvr>
    <a:masterClrMapping/>
  </p:clrMapOvr>
  <mc:AlternateContent xmlns:mc="http://schemas.openxmlformats.org/markup-compatibility/2006" xmlns:p14="http://schemas.microsoft.com/office/powerpoint/2010/main">
    <mc:Choice Requires="p14">
      <p:transition p14:dur="0" advClick="0"/>
    </mc:Choice>
    <mc:Fallback xmlns:mv="urn:schemas-microsoft-com:mac:vml" xmlns="">
      <p:transition advClick="0"/>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bwMode="auto">
          <a:xfrm>
            <a:off x="520700" y="0"/>
            <a:ext cx="8229600" cy="2516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2000">
                <a:solidFill>
                  <a:schemeClr val="tx1"/>
                </a:solidFill>
                <a:latin typeface="Arial" charset="0"/>
                <a:ea typeface="ＭＳ Ｐゴシック" charset="0"/>
                <a:cs typeface="ＭＳ Ｐゴシック" charset="0"/>
              </a:defRPr>
            </a:lvl1pPr>
            <a:lvl2pPr marL="742950" indent="-285750">
              <a:defRPr sz="2000">
                <a:solidFill>
                  <a:schemeClr val="tx1"/>
                </a:solidFill>
                <a:latin typeface="Arial" charset="0"/>
                <a:ea typeface="ＭＳ Ｐゴシック" charset="0"/>
              </a:defRPr>
            </a:lvl2pPr>
            <a:lvl3pPr marL="1143000" indent="-228600">
              <a:defRPr sz="2000">
                <a:solidFill>
                  <a:schemeClr val="tx1"/>
                </a:solidFill>
                <a:latin typeface="Arial" charset="0"/>
                <a:ea typeface="ＭＳ Ｐゴシック" charset="0"/>
              </a:defRPr>
            </a:lvl3pPr>
            <a:lvl4pPr marL="1600200" indent="-228600">
              <a:defRPr sz="2000">
                <a:solidFill>
                  <a:schemeClr val="tx1"/>
                </a:solidFill>
                <a:latin typeface="Arial" charset="0"/>
                <a:ea typeface="ＭＳ Ｐゴシック" charset="0"/>
              </a:defRPr>
            </a:lvl4pPr>
            <a:lvl5pPr marL="2057400" indent="-228600">
              <a:defRPr sz="2000">
                <a:solidFill>
                  <a:schemeClr val="tx1"/>
                </a:solidFill>
                <a:latin typeface="Arial" charset="0"/>
                <a:ea typeface="ＭＳ Ｐゴシック" charset="0"/>
              </a:defRPr>
            </a:lvl5pPr>
            <a:lvl6pPr marL="2514600" indent="-228600" eaLnBrk="0" fontAlgn="base" hangingPunct="0">
              <a:spcBef>
                <a:spcPct val="0"/>
              </a:spcBef>
              <a:spcAft>
                <a:spcPct val="0"/>
              </a:spcAft>
              <a:defRPr sz="2000">
                <a:solidFill>
                  <a:schemeClr val="tx1"/>
                </a:solidFill>
                <a:latin typeface="Arial" charset="0"/>
                <a:ea typeface="ＭＳ Ｐゴシック" charset="0"/>
              </a:defRPr>
            </a:lvl6pPr>
            <a:lvl7pPr marL="2971800" indent="-228600" eaLnBrk="0" fontAlgn="base" hangingPunct="0">
              <a:spcBef>
                <a:spcPct val="0"/>
              </a:spcBef>
              <a:spcAft>
                <a:spcPct val="0"/>
              </a:spcAft>
              <a:defRPr sz="2000">
                <a:solidFill>
                  <a:schemeClr val="tx1"/>
                </a:solidFill>
                <a:latin typeface="Arial" charset="0"/>
                <a:ea typeface="ＭＳ Ｐゴシック" charset="0"/>
              </a:defRPr>
            </a:lvl7pPr>
            <a:lvl8pPr marL="3429000" indent="-228600" eaLnBrk="0" fontAlgn="base" hangingPunct="0">
              <a:spcBef>
                <a:spcPct val="0"/>
              </a:spcBef>
              <a:spcAft>
                <a:spcPct val="0"/>
              </a:spcAft>
              <a:defRPr sz="2000">
                <a:solidFill>
                  <a:schemeClr val="tx1"/>
                </a:solidFill>
                <a:latin typeface="Arial" charset="0"/>
                <a:ea typeface="ＭＳ Ｐゴシック" charset="0"/>
              </a:defRPr>
            </a:lvl8pPr>
            <a:lvl9pPr marL="3886200" indent="-228600" eaLnBrk="0" fontAlgn="base" hangingPunct="0">
              <a:spcBef>
                <a:spcPct val="0"/>
              </a:spcBef>
              <a:spcAft>
                <a:spcPct val="0"/>
              </a:spcAft>
              <a:defRPr sz="2000">
                <a:solidFill>
                  <a:schemeClr val="tx1"/>
                </a:solidFill>
                <a:latin typeface="Arial" charset="0"/>
                <a:ea typeface="ＭＳ Ｐゴシック" charset="0"/>
              </a:defRPr>
            </a:lvl9pPr>
          </a:lstStyle>
          <a:p>
            <a:r>
              <a:rPr lang="en-US" sz="2400" b="1" dirty="0" smtClean="0">
                <a:solidFill>
                  <a:srgbClr val="FFFFFF"/>
                </a:solidFill>
              </a:rPr>
              <a:t>For a patient with metastatic HER2-positive gastric cancer who experiences a partial response to FOLFIRI/</a:t>
            </a:r>
            <a:r>
              <a:rPr lang="en-US" sz="2400" b="1" dirty="0" err="1" smtClean="0">
                <a:solidFill>
                  <a:srgbClr val="FFFFFF"/>
                </a:solidFill>
              </a:rPr>
              <a:t>trastuzumab</a:t>
            </a:r>
            <a:r>
              <a:rPr lang="en-US" sz="2400" b="1" dirty="0" smtClean="0">
                <a:solidFill>
                  <a:srgbClr val="FFFFFF"/>
                </a:solidFill>
              </a:rPr>
              <a:t> and continues on </a:t>
            </a:r>
            <a:r>
              <a:rPr lang="en-US" sz="2400" b="1" dirty="0" err="1" smtClean="0">
                <a:solidFill>
                  <a:srgbClr val="FFFFFF"/>
                </a:solidFill>
              </a:rPr>
              <a:t>trastuzumab</a:t>
            </a:r>
            <a:r>
              <a:rPr lang="en-US" sz="2400" b="1" dirty="0" smtClean="0">
                <a:solidFill>
                  <a:srgbClr val="FFFFFF"/>
                </a:solidFill>
              </a:rPr>
              <a:t> but 9 months later develops disease progression, what systemic treatment would you most likely recommend?</a:t>
            </a:r>
            <a:endParaRPr lang="en-US" sz="2400" b="1" dirty="0">
              <a:solidFill>
                <a:srgbClr val="FFFFFF"/>
              </a:solidFill>
            </a:endParaRPr>
          </a:p>
        </p:txBody>
      </p:sp>
      <p:graphicFrame>
        <p:nvGraphicFramePr>
          <p:cNvPr id="6" name="Chart 5"/>
          <p:cNvGraphicFramePr/>
          <p:nvPr>
            <p:extLst>
              <p:ext uri="{D42A27DB-BD31-4B8C-83A1-F6EECF244321}">
                <p14:modId xmlns:p14="http://schemas.microsoft.com/office/powerpoint/2010/main" val="129663116"/>
              </p:ext>
            </p:extLst>
          </p:nvPr>
        </p:nvGraphicFramePr>
        <p:xfrm>
          <a:off x="457200" y="2209800"/>
          <a:ext cx="8153400" cy="43434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496770221"/>
      </p:ext>
    </p:extLst>
  </p:cSld>
  <p:clrMapOvr>
    <a:masterClrMapping/>
  </p:clrMapOvr>
  <mc:AlternateContent xmlns:mc="http://schemas.openxmlformats.org/markup-compatibility/2006" xmlns:p14="http://schemas.microsoft.com/office/powerpoint/2010/main">
    <mc:Choice Requires="p14">
      <p:transition p14:dur="0" advClick="0"/>
    </mc:Choice>
    <mc:Fallback xmlns:mv="urn:schemas-microsoft-com:mac:vml" xmlns="">
      <p:transition advClick="0"/>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SystTxMetHER2PosGC-FOLFIRItrast_v2fr.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09800" y="3301424"/>
            <a:ext cx="6726115" cy="1165860"/>
          </a:xfrm>
          <a:prstGeom prst="rect">
            <a:avLst/>
          </a:prstGeom>
        </p:spPr>
      </p:pic>
      <p:sp>
        <p:nvSpPr>
          <p:cNvPr id="2" name="Title 1"/>
          <p:cNvSpPr>
            <a:spLocks noGrp="1"/>
          </p:cNvSpPr>
          <p:nvPr>
            <p:ph type="title"/>
          </p:nvPr>
        </p:nvSpPr>
        <p:spPr>
          <a:xfrm>
            <a:off x="685800" y="228600"/>
            <a:ext cx="8153400" cy="2362200"/>
          </a:xfrm>
        </p:spPr>
        <p:txBody>
          <a:bodyPr/>
          <a:lstStyle/>
          <a:p>
            <a:r>
              <a:rPr lang="en-US" sz="2400" dirty="0" smtClean="0">
                <a:solidFill>
                  <a:srgbClr val="FFFF00"/>
                </a:solidFill>
              </a:rPr>
              <a:t>A </a:t>
            </a:r>
            <a:r>
              <a:rPr lang="en-US" sz="2400" dirty="0">
                <a:solidFill>
                  <a:srgbClr val="FFFF00"/>
                </a:solidFill>
              </a:rPr>
              <a:t>patient with metastatic HER2-positive gastric cancer </a:t>
            </a:r>
            <a:r>
              <a:rPr lang="en-US" sz="2400" dirty="0" smtClean="0">
                <a:solidFill>
                  <a:srgbClr val="FFFF00"/>
                </a:solidFill>
              </a:rPr>
              <a:t>experiences </a:t>
            </a:r>
            <a:r>
              <a:rPr lang="en-US" sz="2400" dirty="0">
                <a:solidFill>
                  <a:srgbClr val="FFFF00"/>
                </a:solidFill>
              </a:rPr>
              <a:t>a </a:t>
            </a:r>
            <a:r>
              <a:rPr lang="en-US" sz="2400" dirty="0" smtClean="0">
                <a:solidFill>
                  <a:srgbClr val="FFFF00"/>
                </a:solidFill>
              </a:rPr>
              <a:t>PR </a:t>
            </a:r>
            <a:r>
              <a:rPr lang="en-US" sz="2400" dirty="0">
                <a:solidFill>
                  <a:srgbClr val="FFFF00"/>
                </a:solidFill>
              </a:rPr>
              <a:t>to FOLFIRI/</a:t>
            </a:r>
            <a:r>
              <a:rPr lang="en-US" sz="2400" dirty="0" err="1" smtClean="0">
                <a:solidFill>
                  <a:srgbClr val="FFFF00"/>
                </a:solidFill>
              </a:rPr>
              <a:t>trastuzumab</a:t>
            </a:r>
            <a:r>
              <a:rPr lang="en-US" sz="2400" dirty="0" smtClean="0">
                <a:solidFill>
                  <a:srgbClr val="FFFF00"/>
                </a:solidFill>
              </a:rPr>
              <a:t>, continues </a:t>
            </a:r>
            <a:r>
              <a:rPr lang="en-US" sz="2400" dirty="0">
                <a:solidFill>
                  <a:srgbClr val="FFFF00"/>
                </a:solidFill>
              </a:rPr>
              <a:t>on </a:t>
            </a:r>
            <a:r>
              <a:rPr lang="en-US" sz="2400" dirty="0" err="1">
                <a:solidFill>
                  <a:srgbClr val="FFFF00"/>
                </a:solidFill>
              </a:rPr>
              <a:t>trastuzumab</a:t>
            </a:r>
            <a:r>
              <a:rPr lang="en-US" sz="2400" dirty="0">
                <a:solidFill>
                  <a:srgbClr val="FFFF00"/>
                </a:solidFill>
              </a:rPr>
              <a:t> but 9 months later develops disease </a:t>
            </a:r>
            <a:r>
              <a:rPr lang="en-US" sz="2400" dirty="0" smtClean="0">
                <a:solidFill>
                  <a:srgbClr val="FFFF00"/>
                </a:solidFill>
              </a:rPr>
              <a:t>progression. Systematic therapy?</a:t>
            </a:r>
            <a:endParaRPr lang="en-US" sz="2400" dirty="0">
              <a:solidFill>
                <a:srgbClr val="FFFF00"/>
              </a:solidFill>
            </a:endParaRPr>
          </a:p>
        </p:txBody>
      </p:sp>
      <p:sp>
        <p:nvSpPr>
          <p:cNvPr id="5" name="TextBox 4"/>
          <p:cNvSpPr txBox="1"/>
          <p:nvPr/>
        </p:nvSpPr>
        <p:spPr>
          <a:xfrm>
            <a:off x="141169" y="6400800"/>
            <a:ext cx="6945431" cy="338554"/>
          </a:xfrm>
          <a:prstGeom prst="rect">
            <a:avLst/>
          </a:prstGeom>
          <a:noFill/>
        </p:spPr>
        <p:txBody>
          <a:bodyPr wrap="none" rtlCol="0">
            <a:spAutoFit/>
          </a:bodyPr>
          <a:lstStyle/>
          <a:p>
            <a:pPr eaLnBrk="0" hangingPunct="0"/>
            <a:r>
              <a:rPr lang="en-US" sz="1600" dirty="0" smtClean="0">
                <a:solidFill>
                  <a:srgbClr val="FFFFFF"/>
                </a:solidFill>
                <a:latin typeface="Arial" charset="0"/>
                <a:ea typeface="ＭＳ Ｐゴシック" charset="0"/>
                <a:cs typeface="ＭＳ Ｐゴシック" charset="0"/>
              </a:rPr>
              <a:t>RTP GI Cancers Clinical Investigator Survey (N = 22), January 3-18, 2013 </a:t>
            </a:r>
            <a:endParaRPr lang="en-US" sz="1600" dirty="0">
              <a:solidFill>
                <a:srgbClr val="FFFFFF"/>
              </a:solidFill>
              <a:latin typeface="Arial" charset="0"/>
              <a:ea typeface="ＭＳ Ｐゴシック" charset="0"/>
              <a:cs typeface="ＭＳ Ｐゴシック" charset="0"/>
            </a:endParaRPr>
          </a:p>
        </p:txBody>
      </p:sp>
      <p:sp>
        <p:nvSpPr>
          <p:cNvPr id="7" name="Rectangle 6"/>
          <p:cNvSpPr/>
          <p:nvPr/>
        </p:nvSpPr>
        <p:spPr>
          <a:xfrm>
            <a:off x="533400" y="3286429"/>
            <a:ext cx="1551226" cy="584776"/>
          </a:xfrm>
          <a:prstGeom prst="rect">
            <a:avLst/>
          </a:prstGeom>
        </p:spPr>
        <p:txBody>
          <a:bodyPr wrap="none" anchor="ctr">
            <a:spAutoFit/>
          </a:bodyPr>
          <a:lstStyle/>
          <a:p>
            <a:pPr algn="r" eaLnBrk="0" hangingPunct="0"/>
            <a:r>
              <a:rPr lang="en-US" sz="1600" dirty="0" err="1">
                <a:solidFill>
                  <a:srgbClr val="FFFFFF"/>
                </a:solidFill>
                <a:latin typeface="Arial" charset="0"/>
                <a:ea typeface="ＭＳ Ｐゴシック" charset="0"/>
                <a:cs typeface="ＭＳ Ｐゴシック" charset="0"/>
              </a:rPr>
              <a:t>Trastuzumab</a:t>
            </a:r>
            <a:r>
              <a:rPr lang="en-US" sz="1600" dirty="0">
                <a:solidFill>
                  <a:srgbClr val="FFFFFF"/>
                </a:solidFill>
                <a:latin typeface="Arial" charset="0"/>
                <a:ea typeface="ＭＳ Ｐゴシック" charset="0"/>
                <a:cs typeface="ＭＳ Ｐゴシック" charset="0"/>
              </a:rPr>
              <a:t> + </a:t>
            </a:r>
            <a:r>
              <a:rPr lang="en-US" sz="1600" dirty="0" smtClean="0">
                <a:solidFill>
                  <a:srgbClr val="FFFFFF"/>
                </a:solidFill>
                <a:latin typeface="Arial" charset="0"/>
                <a:ea typeface="ＭＳ Ｐゴシック" charset="0"/>
                <a:cs typeface="ＭＳ Ｐゴシック" charset="0"/>
              </a:rPr>
              <a:t/>
            </a:r>
            <a:br>
              <a:rPr lang="en-US" sz="1600" dirty="0" smtClean="0">
                <a:solidFill>
                  <a:srgbClr val="FFFFFF"/>
                </a:solidFill>
                <a:latin typeface="Arial" charset="0"/>
                <a:ea typeface="ＭＳ Ｐゴシック" charset="0"/>
                <a:cs typeface="ＭＳ Ｐゴシック" charset="0"/>
              </a:rPr>
            </a:br>
            <a:r>
              <a:rPr lang="en-US" sz="1600" dirty="0" smtClean="0">
                <a:solidFill>
                  <a:srgbClr val="FFFFFF"/>
                </a:solidFill>
                <a:latin typeface="Arial" charset="0"/>
                <a:ea typeface="ＭＳ Ｐゴシック" charset="0"/>
                <a:cs typeface="ＭＳ Ｐゴシック" charset="0"/>
              </a:rPr>
              <a:t>chemotherapy</a:t>
            </a:r>
          </a:p>
        </p:txBody>
      </p:sp>
      <p:sp>
        <p:nvSpPr>
          <p:cNvPr id="8" name="Rectangle 7"/>
          <p:cNvSpPr/>
          <p:nvPr/>
        </p:nvSpPr>
        <p:spPr>
          <a:xfrm>
            <a:off x="551534" y="3987224"/>
            <a:ext cx="1533092" cy="584776"/>
          </a:xfrm>
          <a:prstGeom prst="rect">
            <a:avLst/>
          </a:prstGeom>
        </p:spPr>
        <p:txBody>
          <a:bodyPr wrap="none" anchor="ctr">
            <a:spAutoFit/>
          </a:bodyPr>
          <a:lstStyle/>
          <a:p>
            <a:pPr algn="r" eaLnBrk="0" hangingPunct="0"/>
            <a:r>
              <a:rPr lang="en-US" sz="1600" dirty="0">
                <a:solidFill>
                  <a:srgbClr val="FFFFFF"/>
                </a:solidFill>
                <a:latin typeface="Arial" charset="0"/>
                <a:ea typeface="ＭＳ Ｐゴシック" charset="0"/>
                <a:cs typeface="ＭＳ Ｐゴシック" charset="0"/>
              </a:rPr>
              <a:t>Chemotherapy </a:t>
            </a:r>
            <a:r>
              <a:rPr lang="en-US" sz="1600" dirty="0" smtClean="0">
                <a:solidFill>
                  <a:srgbClr val="FFFFFF"/>
                </a:solidFill>
                <a:latin typeface="Arial" charset="0"/>
                <a:ea typeface="ＭＳ Ｐゴシック" charset="0"/>
                <a:cs typeface="ＭＳ Ｐゴシック" charset="0"/>
              </a:rPr>
              <a:t/>
            </a:r>
            <a:br>
              <a:rPr lang="en-US" sz="1600" dirty="0" smtClean="0">
                <a:solidFill>
                  <a:srgbClr val="FFFFFF"/>
                </a:solidFill>
                <a:latin typeface="Arial" charset="0"/>
                <a:ea typeface="ＭＳ Ｐゴシック" charset="0"/>
                <a:cs typeface="ＭＳ Ｐゴシック" charset="0"/>
              </a:rPr>
            </a:br>
            <a:r>
              <a:rPr lang="en-US" sz="1600" dirty="0" smtClean="0">
                <a:solidFill>
                  <a:srgbClr val="FFFFFF"/>
                </a:solidFill>
                <a:latin typeface="Arial" charset="0"/>
                <a:ea typeface="ＭＳ Ｐゴシック" charset="0"/>
                <a:cs typeface="ＭＳ Ｐゴシック" charset="0"/>
              </a:rPr>
              <a:t>alone</a:t>
            </a:r>
          </a:p>
        </p:txBody>
      </p:sp>
      <p:sp>
        <p:nvSpPr>
          <p:cNvPr id="12" name="Rectangle 11"/>
          <p:cNvSpPr/>
          <p:nvPr/>
        </p:nvSpPr>
        <p:spPr>
          <a:xfrm>
            <a:off x="3657600" y="3453824"/>
            <a:ext cx="298780" cy="338554"/>
          </a:xfrm>
          <a:prstGeom prst="rect">
            <a:avLst/>
          </a:prstGeom>
        </p:spPr>
        <p:txBody>
          <a:bodyPr wrap="none">
            <a:spAutoFit/>
          </a:bodyPr>
          <a:lstStyle/>
          <a:p>
            <a:pPr eaLnBrk="0" hangingPunct="0"/>
            <a:r>
              <a:rPr lang="en-US" sz="1600" dirty="0" smtClean="0">
                <a:solidFill>
                  <a:srgbClr val="FFFFFF"/>
                </a:solidFill>
                <a:latin typeface="Arial" charset="0"/>
                <a:ea typeface="ＭＳ Ｐゴシック" charset="0"/>
                <a:cs typeface="ＭＳ Ｐゴシック" charset="0"/>
              </a:rPr>
              <a:t>4</a:t>
            </a:r>
          </a:p>
        </p:txBody>
      </p:sp>
      <p:sp>
        <p:nvSpPr>
          <p:cNvPr id="13" name="Rectangle 12"/>
          <p:cNvSpPr/>
          <p:nvPr/>
        </p:nvSpPr>
        <p:spPr>
          <a:xfrm>
            <a:off x="8350107" y="3962400"/>
            <a:ext cx="412893" cy="338554"/>
          </a:xfrm>
          <a:prstGeom prst="rect">
            <a:avLst/>
          </a:prstGeom>
        </p:spPr>
        <p:txBody>
          <a:bodyPr wrap="none">
            <a:spAutoFit/>
          </a:bodyPr>
          <a:lstStyle/>
          <a:p>
            <a:pPr eaLnBrk="0" hangingPunct="0"/>
            <a:r>
              <a:rPr lang="en-US" sz="1600" dirty="0" smtClean="0">
                <a:solidFill>
                  <a:srgbClr val="FFFFFF"/>
                </a:solidFill>
                <a:latin typeface="Arial" charset="0"/>
                <a:ea typeface="ＭＳ Ｐゴシック" charset="0"/>
                <a:cs typeface="ＭＳ Ｐゴシック" charset="0"/>
              </a:rPr>
              <a:t>18</a:t>
            </a:r>
          </a:p>
        </p:txBody>
      </p:sp>
    </p:spTree>
    <p:extLst>
      <p:ext uri="{BB962C8B-B14F-4D97-AF65-F5344CB8AC3E}">
        <p14:creationId xmlns:p14="http://schemas.microsoft.com/office/powerpoint/2010/main" val="3567429634"/>
      </p:ext>
    </p:extLst>
  </p:cSld>
  <p:clrMapOvr>
    <a:masterClrMapping/>
  </p:clrMapOvr>
  <p:transition xmlns:p14="http://schemas.microsoft.com/office/powerpoint/2010/main" advClick="0"/>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0977" name="Rectangle 4"/>
          <p:cNvSpPr>
            <a:spLocks noGrp="1" noChangeArrowheads="1"/>
          </p:cNvSpPr>
          <p:nvPr>
            <p:ph type="title"/>
          </p:nvPr>
        </p:nvSpPr>
        <p:spPr>
          <a:xfrm>
            <a:off x="504825" y="349250"/>
            <a:ext cx="8137525" cy="1120775"/>
          </a:xfrm>
        </p:spPr>
        <p:txBody>
          <a:bodyPr/>
          <a:lstStyle/>
          <a:p>
            <a:r>
              <a:rPr lang="en-GB" altLang="ko-KR" dirty="0" smtClean="0">
                <a:latin typeface="Arial" charset="0"/>
                <a:ea typeface="ＭＳ Ｐゴシック" pitchFamily="34" charset="-128"/>
                <a:cs typeface="Arial" charset="0"/>
              </a:rPr>
              <a:t>AVAGAST: </a:t>
            </a:r>
            <a:r>
              <a:rPr lang="en-GB" altLang="ja-JP" dirty="0" smtClean="0">
                <a:latin typeface="Arial" charset="0"/>
                <a:ea typeface="ＭＳ Ｐゴシック" pitchFamily="34" charset="-128"/>
                <a:cs typeface="Arial" charset="0"/>
              </a:rPr>
              <a:t>Bevacizumab in advanced gastric cancer</a:t>
            </a:r>
            <a:endParaRPr lang="en-GB" dirty="0" smtClean="0"/>
          </a:p>
        </p:txBody>
      </p:sp>
      <p:grpSp>
        <p:nvGrpSpPr>
          <p:cNvPr id="2" name="Group 22"/>
          <p:cNvGrpSpPr>
            <a:grpSpLocks/>
          </p:cNvGrpSpPr>
          <p:nvPr/>
        </p:nvGrpSpPr>
        <p:grpSpPr bwMode="auto">
          <a:xfrm>
            <a:off x="388938" y="1760538"/>
            <a:ext cx="8366125" cy="2374900"/>
            <a:chOff x="238125" y="1408113"/>
            <a:chExt cx="8366125" cy="2375535"/>
          </a:xfrm>
        </p:grpSpPr>
        <p:sp>
          <p:nvSpPr>
            <p:cNvPr id="88068" name="AutoShape 6"/>
            <p:cNvSpPr>
              <a:spLocks noChangeArrowheads="1"/>
            </p:cNvSpPr>
            <p:nvPr/>
          </p:nvSpPr>
          <p:spPr bwMode="auto">
            <a:xfrm>
              <a:off x="238125" y="2037398"/>
              <a:ext cx="1597025" cy="1554480"/>
            </a:xfrm>
            <a:prstGeom prst="rect">
              <a:avLst/>
            </a:prstGeom>
            <a:gradFill>
              <a:gsLst>
                <a:gs pos="0">
                  <a:srgbClr val="003366"/>
                </a:gs>
                <a:gs pos="75999">
                  <a:srgbClr val="00002E"/>
                </a:gs>
              </a:gsLst>
              <a:lin ang="5400000" scaled="0"/>
            </a:gradFill>
            <a:ln w="28575" algn="ctr">
              <a:noFill/>
              <a:round/>
              <a:headEnd/>
              <a:tailEn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a:contourClr>
                <a:srgbClr val="FFFFFF"/>
              </a:contourClr>
            </a:sp3d>
          </p:spPr>
          <p:txBody>
            <a:bodyPr anchor="ctr"/>
            <a:lstStyle/>
            <a:p>
              <a:pPr algn="ctr" defTabSz="892175" eaLnBrk="0" fontAlgn="auto" hangingPunct="0">
                <a:spcBef>
                  <a:spcPts val="0"/>
                </a:spcBef>
                <a:spcAft>
                  <a:spcPts val="0"/>
                </a:spcAft>
                <a:tabLst>
                  <a:tab pos="114300" algn="l"/>
                  <a:tab pos="1143000" algn="ctr"/>
                </a:tabLst>
                <a:defRPr/>
              </a:pPr>
              <a:r>
                <a:rPr lang="en-US" sz="1600" b="1" dirty="0">
                  <a:solidFill>
                    <a:srgbClr val="FFFFFF"/>
                  </a:solidFill>
                  <a:effectLst>
                    <a:outerShdw blurRad="38100" dist="38100" dir="2700000" algn="tl">
                      <a:srgbClr val="000000">
                        <a:alpha val="43137"/>
                      </a:srgbClr>
                    </a:outerShdw>
                  </a:effectLst>
                  <a:latin typeface="Arial" pitchFamily="34" charset="0"/>
                  <a:cs typeface="Arial" pitchFamily="34" charset="0"/>
                </a:rPr>
                <a:t>Locally advanced or metastatic gastric cancer </a:t>
              </a:r>
            </a:p>
            <a:p>
              <a:pPr algn="ctr" defTabSz="892175" eaLnBrk="0" fontAlgn="auto" hangingPunct="0">
                <a:spcBef>
                  <a:spcPts val="0"/>
                </a:spcBef>
                <a:spcAft>
                  <a:spcPts val="0"/>
                </a:spcAft>
                <a:tabLst>
                  <a:tab pos="114300" algn="l"/>
                  <a:tab pos="1143000" algn="ctr"/>
                </a:tabLst>
                <a:defRPr/>
              </a:pPr>
              <a:r>
                <a:rPr lang="en-US" sz="1600" b="1" dirty="0">
                  <a:solidFill>
                    <a:srgbClr val="FFFFFF"/>
                  </a:solidFill>
                  <a:effectLst>
                    <a:outerShdw blurRad="38100" dist="38100" dir="2700000" algn="tl">
                      <a:srgbClr val="000000">
                        <a:alpha val="43137"/>
                      </a:srgbClr>
                    </a:outerShdw>
                  </a:effectLst>
                  <a:latin typeface="Arial" pitchFamily="34" charset="0"/>
                  <a:cs typeface="Arial" pitchFamily="34" charset="0"/>
                </a:rPr>
                <a:t>(n=</a:t>
              </a:r>
              <a:r>
                <a:rPr lang="en-US" sz="1600" b="1" dirty="0" smtClean="0">
                  <a:solidFill>
                    <a:srgbClr val="FFFFFF"/>
                  </a:solidFill>
                  <a:effectLst>
                    <a:outerShdw blurRad="38100" dist="38100" dir="2700000" algn="tl">
                      <a:srgbClr val="000000">
                        <a:alpha val="43137"/>
                      </a:srgbClr>
                    </a:outerShdw>
                  </a:effectLst>
                  <a:latin typeface="Arial" pitchFamily="34" charset="0"/>
                  <a:cs typeface="Arial" pitchFamily="34" charset="0"/>
                </a:rPr>
                <a:t>774)</a:t>
              </a:r>
              <a:endParaRPr lang="en-US" sz="1600" b="1" dirty="0">
                <a:solidFill>
                  <a:srgbClr val="FFFFFF"/>
                </a:solidFill>
                <a:effectLst>
                  <a:outerShdw blurRad="38100" dist="38100" dir="2700000" algn="tl">
                    <a:srgbClr val="000000">
                      <a:alpha val="43137"/>
                    </a:srgbClr>
                  </a:outerShdw>
                </a:effectLst>
                <a:latin typeface="Arial" pitchFamily="34" charset="0"/>
                <a:cs typeface="Arial" pitchFamily="34" charset="0"/>
              </a:endParaRPr>
            </a:p>
          </p:txBody>
        </p:sp>
        <p:sp>
          <p:nvSpPr>
            <p:cNvPr id="88069" name="AutoShape 9"/>
            <p:cNvSpPr>
              <a:spLocks noChangeArrowheads="1"/>
            </p:cNvSpPr>
            <p:nvPr/>
          </p:nvSpPr>
          <p:spPr bwMode="auto">
            <a:xfrm>
              <a:off x="3059112" y="1951672"/>
              <a:ext cx="1920240" cy="731520"/>
            </a:xfrm>
            <a:prstGeom prst="rect">
              <a:avLst/>
            </a:prstGeom>
            <a:gradFill>
              <a:gsLst>
                <a:gs pos="0">
                  <a:srgbClr val="003366"/>
                </a:gs>
                <a:gs pos="75999">
                  <a:srgbClr val="00002E"/>
                </a:gs>
              </a:gsLst>
              <a:lin ang="5400000" scaled="0"/>
            </a:gradFill>
            <a:ln w="28575" algn="ctr">
              <a:noFill/>
              <a:round/>
              <a:headEnd/>
              <a:tailEn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a:contourClr>
                <a:srgbClr val="FFFFFF"/>
              </a:contourClr>
            </a:sp3d>
          </p:spPr>
          <p:txBody>
            <a:bodyPr anchor="ctr"/>
            <a:lstStyle/>
            <a:p>
              <a:pPr algn="ctr" defTabSz="892175" fontAlgn="auto">
                <a:spcBef>
                  <a:spcPts val="0"/>
                </a:spcBef>
                <a:spcAft>
                  <a:spcPts val="0"/>
                </a:spcAft>
                <a:defRPr/>
              </a:pPr>
              <a:r>
                <a:rPr lang="en-US" sz="1600" b="1" dirty="0">
                  <a:solidFill>
                    <a:srgbClr val="FFFFFF"/>
                  </a:solidFill>
                  <a:latin typeface="Arial" pitchFamily="34" charset="0"/>
                  <a:cs typeface="Arial" pitchFamily="34" charset="0"/>
                </a:rPr>
                <a:t>Bevacizumab</a:t>
              </a:r>
              <a:br>
                <a:rPr lang="en-US" sz="1600" b="1" dirty="0">
                  <a:solidFill>
                    <a:srgbClr val="FFFFFF"/>
                  </a:solidFill>
                  <a:latin typeface="Arial" pitchFamily="34" charset="0"/>
                  <a:cs typeface="Arial" pitchFamily="34" charset="0"/>
                </a:rPr>
              </a:br>
              <a:r>
                <a:rPr lang="en-US" sz="1600" b="1" dirty="0">
                  <a:solidFill>
                    <a:srgbClr val="FFFFFF"/>
                  </a:solidFill>
                  <a:latin typeface="Arial" pitchFamily="34" charset="0"/>
                  <a:cs typeface="Arial" pitchFamily="34" charset="0"/>
                </a:rPr>
                <a:t>7.5 mg/kg + XP</a:t>
              </a:r>
            </a:p>
          </p:txBody>
        </p:sp>
        <p:sp>
          <p:nvSpPr>
            <p:cNvPr id="17" name="AutoShape 10"/>
            <p:cNvSpPr>
              <a:spLocks noChangeArrowheads="1"/>
            </p:cNvSpPr>
            <p:nvPr/>
          </p:nvSpPr>
          <p:spPr bwMode="auto">
            <a:xfrm>
              <a:off x="3059112" y="3052128"/>
              <a:ext cx="1920240" cy="640080"/>
            </a:xfrm>
            <a:prstGeom prst="rect">
              <a:avLst/>
            </a:prstGeom>
            <a:solidFill>
              <a:schemeClr val="bg2">
                <a:lumMod val="65000"/>
                <a:lumOff val="35000"/>
              </a:schemeClr>
            </a:solidFill>
            <a:ln w="28575" algn="ctr">
              <a:noFill/>
              <a:round/>
              <a:headEnd/>
              <a:tailEn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a:contourClr>
                <a:srgbClr val="FFFFFF"/>
              </a:contourClr>
            </a:sp3d>
          </p:spPr>
          <p:txBody>
            <a:bodyPr anchor="ctr"/>
            <a:lstStyle/>
            <a:p>
              <a:pPr algn="ctr" defTabSz="1152525" eaLnBrk="0" fontAlgn="auto" hangingPunct="0">
                <a:spcBef>
                  <a:spcPts val="0"/>
                </a:spcBef>
                <a:spcAft>
                  <a:spcPts val="0"/>
                </a:spcAft>
                <a:tabLst>
                  <a:tab pos="114300" algn="l"/>
                  <a:tab pos="1143000" algn="ctr"/>
                </a:tabLst>
                <a:defRPr/>
              </a:pPr>
              <a:r>
                <a:rPr lang="en-US" sz="1600" b="1" dirty="0">
                  <a:solidFill>
                    <a:srgbClr val="FFFFFF"/>
                  </a:solidFill>
                  <a:effectLst>
                    <a:outerShdw blurRad="38100" dist="38100" dir="2700000" algn="tl">
                      <a:srgbClr val="000000">
                        <a:alpha val="43137"/>
                      </a:srgbClr>
                    </a:outerShdw>
                  </a:effectLst>
                  <a:latin typeface="Arial" pitchFamily="34" charset="0"/>
                  <a:cs typeface="Arial" pitchFamily="34" charset="0"/>
                </a:rPr>
                <a:t>Placebo + XP</a:t>
              </a:r>
            </a:p>
          </p:txBody>
        </p:sp>
        <p:sp>
          <p:nvSpPr>
            <p:cNvPr id="88071" name="Oval 14"/>
            <p:cNvSpPr>
              <a:spLocks noChangeArrowheads="1"/>
            </p:cNvSpPr>
            <p:nvPr/>
          </p:nvSpPr>
          <p:spPr bwMode="auto">
            <a:xfrm>
              <a:off x="2124075" y="2545557"/>
              <a:ext cx="558800" cy="538163"/>
            </a:xfrm>
            <a:prstGeom prst="ellipse">
              <a:avLst/>
            </a:prstGeom>
            <a:solidFill>
              <a:schemeClr val="tx2">
                <a:lumMod val="75000"/>
              </a:schemeClr>
            </a:solidFill>
            <a:ln w="38100">
              <a:noFill/>
              <a:round/>
              <a:headEnd/>
              <a:tailEn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wrap="none" anchor="ctr"/>
            <a:lstStyle/>
            <a:p>
              <a:pPr algn="ctr" eaLnBrk="0" fontAlgn="auto" hangingPunct="0">
                <a:spcBef>
                  <a:spcPct val="50000"/>
                </a:spcBef>
                <a:spcAft>
                  <a:spcPts val="0"/>
                </a:spcAft>
                <a:defRPr/>
              </a:pPr>
              <a:r>
                <a:rPr lang="en-US" sz="1600" b="1" dirty="0">
                  <a:solidFill>
                    <a:srgbClr val="000000"/>
                  </a:solidFill>
                  <a:effectLst>
                    <a:outerShdw blurRad="38100" dist="38100" dir="2700000" algn="tl">
                      <a:srgbClr val="000000">
                        <a:alpha val="43137"/>
                      </a:srgbClr>
                    </a:outerShdw>
                  </a:effectLst>
                  <a:latin typeface="Arial" pitchFamily="34" charset="0"/>
                </a:rPr>
                <a:t>R</a:t>
              </a:r>
            </a:p>
          </p:txBody>
        </p:sp>
        <p:sp>
          <p:nvSpPr>
            <p:cNvPr id="88072" name="AutoShape 6"/>
            <p:cNvSpPr>
              <a:spLocks noChangeArrowheads="1"/>
            </p:cNvSpPr>
            <p:nvPr/>
          </p:nvSpPr>
          <p:spPr bwMode="auto">
            <a:xfrm>
              <a:off x="7704138" y="2436813"/>
              <a:ext cx="900112" cy="755650"/>
            </a:xfrm>
            <a:prstGeom prst="rect">
              <a:avLst/>
            </a:prstGeom>
            <a:gradFill>
              <a:gsLst>
                <a:gs pos="0">
                  <a:srgbClr val="003366"/>
                </a:gs>
                <a:gs pos="75999">
                  <a:srgbClr val="00002E"/>
                </a:gs>
              </a:gsLst>
              <a:lin ang="5400000" scaled="0"/>
            </a:gradFill>
            <a:ln w="28575" algn="ctr">
              <a:noFill/>
              <a:round/>
              <a:headEnd/>
              <a:tailEn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a:contourClr>
                <a:srgbClr val="FFFFFF"/>
              </a:contourClr>
            </a:sp3d>
          </p:spPr>
          <p:txBody>
            <a:bodyPr anchor="ctr"/>
            <a:lstStyle/>
            <a:p>
              <a:pPr algn="ctr" defTabSz="892175" eaLnBrk="0" fontAlgn="auto" hangingPunct="0">
                <a:spcBef>
                  <a:spcPts val="0"/>
                </a:spcBef>
                <a:spcAft>
                  <a:spcPts val="0"/>
                </a:spcAft>
                <a:tabLst>
                  <a:tab pos="114300" algn="l"/>
                  <a:tab pos="1143000" algn="ctr"/>
                </a:tabLst>
                <a:defRPr/>
              </a:pPr>
              <a:r>
                <a:rPr lang="en-US" sz="1600" b="1" dirty="0">
                  <a:solidFill>
                    <a:srgbClr val="FFFFFF"/>
                  </a:solidFill>
                  <a:effectLst>
                    <a:outerShdw blurRad="38100" dist="38100" dir="2700000" algn="tl">
                      <a:srgbClr val="000000">
                        <a:alpha val="43137"/>
                      </a:srgbClr>
                    </a:outerShdw>
                  </a:effectLst>
                  <a:latin typeface="Arial" pitchFamily="34" charset="0"/>
                  <a:cs typeface="Arial" pitchFamily="34" charset="0"/>
                </a:rPr>
                <a:t>Treat to PD</a:t>
              </a:r>
            </a:p>
          </p:txBody>
        </p:sp>
        <p:cxnSp>
          <p:nvCxnSpPr>
            <p:cNvPr id="1150997" name="AutoShape 23"/>
            <p:cNvCxnSpPr>
              <a:cxnSpLocks noChangeShapeType="1"/>
            </p:cNvCxnSpPr>
            <p:nvPr/>
          </p:nvCxnSpPr>
          <p:spPr bwMode="auto">
            <a:xfrm flipV="1">
              <a:off x="2682875" y="2317432"/>
              <a:ext cx="376237" cy="497207"/>
            </a:xfrm>
            <a:prstGeom prst="straightConnector1">
              <a:avLst/>
            </a:prstGeom>
            <a:noFill/>
            <a:ln w="44450">
              <a:solidFill>
                <a:schemeClr val="tx1"/>
              </a:solidFill>
              <a:miter lim="800000"/>
              <a:headEnd type="none" w="sm" len="sm"/>
              <a:tailEnd type="triangle" w="med" len="med"/>
            </a:ln>
          </p:spPr>
        </p:cxnSp>
        <p:cxnSp>
          <p:nvCxnSpPr>
            <p:cNvPr id="1150998" name="AutoShape 24"/>
            <p:cNvCxnSpPr>
              <a:cxnSpLocks noChangeShapeType="1"/>
            </p:cNvCxnSpPr>
            <p:nvPr/>
          </p:nvCxnSpPr>
          <p:spPr bwMode="auto">
            <a:xfrm>
              <a:off x="2682875" y="2814639"/>
              <a:ext cx="376237" cy="557529"/>
            </a:xfrm>
            <a:prstGeom prst="straightConnector1">
              <a:avLst/>
            </a:prstGeom>
            <a:noFill/>
            <a:ln w="44450">
              <a:solidFill>
                <a:schemeClr val="tx1"/>
              </a:solidFill>
              <a:miter lim="800000"/>
              <a:headEnd type="none" w="sm" len="sm"/>
              <a:tailEnd type="triangle" w="med" len="med"/>
            </a:ln>
          </p:spPr>
        </p:cxnSp>
        <p:sp>
          <p:nvSpPr>
            <p:cNvPr id="1150999" name="AutoShape 21"/>
            <p:cNvSpPr>
              <a:spLocks/>
            </p:cNvSpPr>
            <p:nvPr/>
          </p:nvSpPr>
          <p:spPr bwMode="auto">
            <a:xfrm rot="10800000">
              <a:off x="7316788" y="1858963"/>
              <a:ext cx="284162" cy="1873250"/>
            </a:xfrm>
            <a:prstGeom prst="leftBrace">
              <a:avLst>
                <a:gd name="adj1" fmla="val 49808"/>
                <a:gd name="adj2" fmla="val 50000"/>
              </a:avLst>
            </a:prstGeom>
            <a:noFill/>
            <a:ln w="44450">
              <a:solidFill>
                <a:schemeClr val="tx1"/>
              </a:solidFill>
              <a:round/>
              <a:headEnd/>
              <a:tailEnd/>
            </a:ln>
          </p:spPr>
          <p:txBody>
            <a:bodyPr rot="10800000" wrap="none" anchor="ctr"/>
            <a:lstStyle/>
            <a:p>
              <a:endParaRPr lang="en-US" sz="1600">
                <a:solidFill>
                  <a:srgbClr val="FFFFFF"/>
                </a:solidFill>
                <a:latin typeface="Arial" charset="0"/>
              </a:endParaRPr>
            </a:p>
          </p:txBody>
        </p:sp>
        <p:cxnSp>
          <p:nvCxnSpPr>
            <p:cNvPr id="1151000" name="AutoShape 23"/>
            <p:cNvCxnSpPr>
              <a:cxnSpLocks noChangeShapeType="1"/>
              <a:endCxn id="0" idx="2"/>
            </p:cNvCxnSpPr>
            <p:nvPr/>
          </p:nvCxnSpPr>
          <p:spPr bwMode="auto">
            <a:xfrm>
              <a:off x="1835150" y="2814638"/>
              <a:ext cx="288925" cy="1"/>
            </a:xfrm>
            <a:prstGeom prst="straightConnector1">
              <a:avLst/>
            </a:prstGeom>
            <a:noFill/>
            <a:ln w="44450">
              <a:solidFill>
                <a:schemeClr val="tx1"/>
              </a:solidFill>
              <a:miter lim="800000"/>
              <a:headEnd type="none" w="sm" len="sm"/>
              <a:tailEnd type="triangle" w="med" len="med"/>
            </a:ln>
          </p:spPr>
        </p:cxnSp>
        <p:sp>
          <p:nvSpPr>
            <p:cNvPr id="88077" name="AutoShape 9"/>
            <p:cNvSpPr>
              <a:spLocks noChangeArrowheads="1"/>
            </p:cNvSpPr>
            <p:nvPr/>
          </p:nvSpPr>
          <p:spPr bwMode="auto">
            <a:xfrm>
              <a:off x="5327650" y="1814512"/>
              <a:ext cx="1920240" cy="1005840"/>
            </a:xfrm>
            <a:prstGeom prst="rect">
              <a:avLst/>
            </a:prstGeom>
            <a:gradFill>
              <a:gsLst>
                <a:gs pos="0">
                  <a:srgbClr val="003366"/>
                </a:gs>
                <a:gs pos="75999">
                  <a:srgbClr val="00002E"/>
                </a:gs>
              </a:gsLst>
              <a:lin ang="5400000" scaled="0"/>
            </a:gradFill>
            <a:ln w="28575" algn="ctr">
              <a:noFill/>
              <a:round/>
              <a:headEnd/>
              <a:tailEn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a:contourClr>
                <a:srgbClr val="FFFFFF"/>
              </a:contourClr>
            </a:sp3d>
          </p:spPr>
          <p:txBody>
            <a:bodyPr anchor="ctr"/>
            <a:lstStyle/>
            <a:p>
              <a:pPr algn="ctr" defTabSz="892175" fontAlgn="auto">
                <a:spcBef>
                  <a:spcPts val="0"/>
                </a:spcBef>
                <a:spcAft>
                  <a:spcPts val="0"/>
                </a:spcAft>
                <a:defRPr/>
              </a:pPr>
              <a:r>
                <a:rPr lang="en-US" sz="1600" b="1" dirty="0">
                  <a:solidFill>
                    <a:srgbClr val="FFFFFF"/>
                  </a:solidFill>
                  <a:latin typeface="Arial" pitchFamily="34" charset="0"/>
                  <a:cs typeface="Arial" pitchFamily="34" charset="0"/>
                </a:rPr>
                <a:t>Bevacizumab </a:t>
              </a:r>
              <a:br>
                <a:rPr lang="en-US" sz="1600" b="1" dirty="0">
                  <a:solidFill>
                    <a:srgbClr val="FFFFFF"/>
                  </a:solidFill>
                  <a:latin typeface="Arial" pitchFamily="34" charset="0"/>
                  <a:cs typeface="Arial" pitchFamily="34" charset="0"/>
                </a:rPr>
              </a:br>
              <a:r>
                <a:rPr lang="en-US" sz="1600" b="1" dirty="0">
                  <a:solidFill>
                    <a:srgbClr val="FFFFFF"/>
                  </a:solidFill>
                  <a:latin typeface="Arial" pitchFamily="34" charset="0"/>
                  <a:cs typeface="Arial" pitchFamily="34" charset="0"/>
                </a:rPr>
                <a:t>7.5 mg/kg + capecitabine/</a:t>
              </a:r>
              <a:br>
                <a:rPr lang="en-US" sz="1600" b="1" dirty="0">
                  <a:solidFill>
                    <a:srgbClr val="FFFFFF"/>
                  </a:solidFill>
                  <a:latin typeface="Arial" pitchFamily="34" charset="0"/>
                  <a:cs typeface="Arial" pitchFamily="34" charset="0"/>
                </a:rPr>
              </a:br>
              <a:r>
                <a:rPr lang="en-US" sz="1600" b="1" dirty="0">
                  <a:solidFill>
                    <a:srgbClr val="FFFFFF"/>
                  </a:solidFill>
                  <a:latin typeface="Arial" pitchFamily="34" charset="0"/>
                  <a:cs typeface="Arial" pitchFamily="34" charset="0"/>
                </a:rPr>
                <a:t>5-FU</a:t>
              </a:r>
            </a:p>
          </p:txBody>
        </p:sp>
        <p:sp>
          <p:nvSpPr>
            <p:cNvPr id="20" name="AutoShape 10"/>
            <p:cNvSpPr>
              <a:spLocks noChangeArrowheads="1"/>
            </p:cNvSpPr>
            <p:nvPr/>
          </p:nvSpPr>
          <p:spPr bwMode="auto">
            <a:xfrm>
              <a:off x="5327650" y="2960688"/>
              <a:ext cx="1920240" cy="822960"/>
            </a:xfrm>
            <a:prstGeom prst="rect">
              <a:avLst/>
            </a:prstGeom>
            <a:solidFill>
              <a:schemeClr val="bg2">
                <a:lumMod val="65000"/>
                <a:lumOff val="35000"/>
              </a:schemeClr>
            </a:solidFill>
            <a:ln w="28575" algn="ctr">
              <a:noFill/>
              <a:round/>
              <a:headEnd/>
              <a:tailEn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a:contourClr>
                <a:srgbClr val="FFFFFF"/>
              </a:contourClr>
            </a:sp3d>
          </p:spPr>
          <p:txBody>
            <a:bodyPr anchor="ctr"/>
            <a:lstStyle/>
            <a:p>
              <a:pPr algn="ctr" defTabSz="1152525" eaLnBrk="0" fontAlgn="auto" hangingPunct="0">
                <a:spcBef>
                  <a:spcPts val="0"/>
                </a:spcBef>
                <a:spcAft>
                  <a:spcPts val="0"/>
                </a:spcAft>
                <a:tabLst>
                  <a:tab pos="114300" algn="l"/>
                  <a:tab pos="1143000" algn="ctr"/>
                </a:tabLst>
                <a:defRPr/>
              </a:pPr>
              <a:r>
                <a:rPr lang="en-US" sz="1600" b="1" dirty="0">
                  <a:solidFill>
                    <a:srgbClr val="FFFFFF"/>
                  </a:solidFill>
                  <a:effectLst>
                    <a:outerShdw blurRad="38100" dist="38100" dir="2700000" algn="tl">
                      <a:srgbClr val="000000">
                        <a:alpha val="43137"/>
                      </a:srgbClr>
                    </a:outerShdw>
                  </a:effectLst>
                  <a:latin typeface="Arial" pitchFamily="34" charset="0"/>
                  <a:cs typeface="Arial" pitchFamily="34" charset="0"/>
                </a:rPr>
                <a:t>Placebo + capecitabine/</a:t>
              </a:r>
              <a:br>
                <a:rPr lang="en-US" sz="1600" b="1" dirty="0">
                  <a:solidFill>
                    <a:srgbClr val="FFFFFF"/>
                  </a:solidFill>
                  <a:effectLst>
                    <a:outerShdw blurRad="38100" dist="38100" dir="2700000" algn="tl">
                      <a:srgbClr val="000000">
                        <a:alpha val="43137"/>
                      </a:srgbClr>
                    </a:outerShdw>
                  </a:effectLst>
                  <a:latin typeface="Arial" pitchFamily="34" charset="0"/>
                  <a:cs typeface="Arial" pitchFamily="34" charset="0"/>
                </a:rPr>
              </a:br>
              <a:r>
                <a:rPr lang="en-US" sz="1600" b="1" dirty="0">
                  <a:solidFill>
                    <a:srgbClr val="FFFFFF"/>
                  </a:solidFill>
                  <a:effectLst>
                    <a:outerShdw blurRad="38100" dist="38100" dir="2700000" algn="tl">
                      <a:srgbClr val="000000">
                        <a:alpha val="43137"/>
                      </a:srgbClr>
                    </a:outerShdw>
                  </a:effectLst>
                  <a:latin typeface="Arial" pitchFamily="34" charset="0"/>
                  <a:cs typeface="Arial" pitchFamily="34" charset="0"/>
                </a:rPr>
                <a:t>5-</a:t>
              </a:r>
              <a:r>
                <a:rPr lang="en-US" sz="1600" b="1" dirty="0" smtClean="0">
                  <a:solidFill>
                    <a:srgbClr val="FFFFFF"/>
                  </a:solidFill>
                  <a:effectLst>
                    <a:outerShdw blurRad="38100" dist="38100" dir="2700000" algn="tl">
                      <a:srgbClr val="000000">
                        <a:alpha val="43137"/>
                      </a:srgbClr>
                    </a:outerShdw>
                  </a:effectLst>
                  <a:latin typeface="Arial" pitchFamily="34" charset="0"/>
                  <a:cs typeface="Arial" pitchFamily="34" charset="0"/>
                </a:rPr>
                <a:t>FU</a:t>
              </a:r>
              <a:endParaRPr lang="en-US" sz="1600" b="1" dirty="0">
                <a:solidFill>
                  <a:srgbClr val="FFFFFF"/>
                </a:solidFill>
                <a:effectLst>
                  <a:outerShdw blurRad="38100" dist="38100" dir="2700000" algn="tl">
                    <a:srgbClr val="000000">
                      <a:alpha val="43137"/>
                    </a:srgbClr>
                  </a:outerShdw>
                </a:effectLst>
                <a:latin typeface="Arial" pitchFamily="34" charset="0"/>
                <a:cs typeface="Arial" pitchFamily="34" charset="0"/>
              </a:endParaRPr>
            </a:p>
          </p:txBody>
        </p:sp>
        <p:cxnSp>
          <p:nvCxnSpPr>
            <p:cNvPr id="1151007" name="AutoShape 23"/>
            <p:cNvCxnSpPr>
              <a:cxnSpLocks noChangeShapeType="1"/>
            </p:cNvCxnSpPr>
            <p:nvPr/>
          </p:nvCxnSpPr>
          <p:spPr bwMode="auto">
            <a:xfrm>
              <a:off x="4979352" y="2317432"/>
              <a:ext cx="348298" cy="1588"/>
            </a:xfrm>
            <a:prstGeom prst="straightConnector1">
              <a:avLst/>
            </a:prstGeom>
            <a:noFill/>
            <a:ln w="44450">
              <a:solidFill>
                <a:schemeClr val="tx1"/>
              </a:solidFill>
              <a:miter lim="800000"/>
              <a:headEnd type="none" w="sm" len="sm"/>
              <a:tailEnd type="triangle" w="med" len="med"/>
            </a:ln>
          </p:spPr>
        </p:cxnSp>
        <p:cxnSp>
          <p:nvCxnSpPr>
            <p:cNvPr id="1151008" name="AutoShape 24"/>
            <p:cNvCxnSpPr>
              <a:cxnSpLocks noChangeShapeType="1"/>
            </p:cNvCxnSpPr>
            <p:nvPr/>
          </p:nvCxnSpPr>
          <p:spPr bwMode="auto">
            <a:xfrm>
              <a:off x="4979352" y="3372168"/>
              <a:ext cx="348298" cy="1588"/>
            </a:xfrm>
            <a:prstGeom prst="straightConnector1">
              <a:avLst/>
            </a:prstGeom>
            <a:noFill/>
            <a:ln w="44450">
              <a:solidFill>
                <a:schemeClr val="tx1"/>
              </a:solidFill>
              <a:miter lim="800000"/>
              <a:headEnd type="none" w="sm" len="sm"/>
              <a:tailEnd type="triangle" w="med" len="med"/>
            </a:ln>
          </p:spPr>
        </p:cxnSp>
        <p:sp>
          <p:nvSpPr>
            <p:cNvPr id="1151009" name="TextBox 22"/>
            <p:cNvSpPr txBox="1">
              <a:spLocks noChangeArrowheads="1"/>
            </p:cNvSpPr>
            <p:nvPr/>
          </p:nvSpPr>
          <p:spPr bwMode="auto">
            <a:xfrm>
              <a:off x="3095625" y="1408113"/>
              <a:ext cx="1790699" cy="338554"/>
            </a:xfrm>
            <a:prstGeom prst="rect">
              <a:avLst/>
            </a:prstGeom>
            <a:noFill/>
            <a:ln w="9525">
              <a:noFill/>
              <a:miter lim="800000"/>
              <a:headEnd/>
              <a:tailEnd/>
            </a:ln>
          </p:spPr>
          <p:txBody>
            <a:bodyPr>
              <a:spAutoFit/>
            </a:bodyPr>
            <a:lstStyle/>
            <a:p>
              <a:pPr algn="ctr"/>
              <a:r>
                <a:rPr lang="en-US" sz="1600" b="1">
                  <a:solidFill>
                    <a:srgbClr val="FFFFFF"/>
                  </a:solidFill>
                  <a:latin typeface="Arial" charset="0"/>
                </a:rPr>
                <a:t>6 Cycles</a:t>
              </a:r>
            </a:p>
          </p:txBody>
        </p:sp>
        <p:sp>
          <p:nvSpPr>
            <p:cNvPr id="1151010" name="Freeform 32"/>
            <p:cNvSpPr>
              <a:spLocks/>
            </p:cNvSpPr>
            <p:nvPr/>
          </p:nvSpPr>
          <p:spPr bwMode="auto">
            <a:xfrm>
              <a:off x="3132138" y="1749425"/>
              <a:ext cx="1763712" cy="112713"/>
            </a:xfrm>
            <a:custGeom>
              <a:avLst/>
              <a:gdLst>
                <a:gd name="T0" fmla="*/ 0 w 822"/>
                <a:gd name="T1" fmla="*/ 2147483647 h 110"/>
                <a:gd name="T2" fmla="*/ 0 w 822"/>
                <a:gd name="T3" fmla="*/ 0 h 110"/>
                <a:gd name="T4" fmla="*/ 2147483647 w 822"/>
                <a:gd name="T5" fmla="*/ 0 h 110"/>
                <a:gd name="T6" fmla="*/ 2147483647 w 822"/>
                <a:gd name="T7" fmla="*/ 2147483647 h 110"/>
                <a:gd name="T8" fmla="*/ 0 60000 65536"/>
                <a:gd name="T9" fmla="*/ 0 60000 65536"/>
                <a:gd name="T10" fmla="*/ 0 60000 65536"/>
                <a:gd name="T11" fmla="*/ 0 60000 65536"/>
                <a:gd name="T12" fmla="*/ 0 w 822"/>
                <a:gd name="T13" fmla="*/ 0 h 110"/>
                <a:gd name="T14" fmla="*/ 822 w 822"/>
                <a:gd name="T15" fmla="*/ 110 h 110"/>
              </a:gdLst>
              <a:ahLst/>
              <a:cxnLst>
                <a:cxn ang="T8">
                  <a:pos x="T0" y="T1"/>
                </a:cxn>
                <a:cxn ang="T9">
                  <a:pos x="T2" y="T3"/>
                </a:cxn>
                <a:cxn ang="T10">
                  <a:pos x="T4" y="T5"/>
                </a:cxn>
                <a:cxn ang="T11">
                  <a:pos x="T6" y="T7"/>
                </a:cxn>
              </a:cxnLst>
              <a:rect l="T12" t="T13" r="T14" b="T15"/>
              <a:pathLst>
                <a:path w="822" h="110">
                  <a:moveTo>
                    <a:pt x="0" y="102"/>
                  </a:moveTo>
                  <a:lnTo>
                    <a:pt x="0" y="0"/>
                  </a:lnTo>
                  <a:lnTo>
                    <a:pt x="822" y="0"/>
                  </a:lnTo>
                  <a:lnTo>
                    <a:pt x="822" y="110"/>
                  </a:lnTo>
                </a:path>
              </a:pathLst>
            </a:custGeom>
            <a:noFill/>
            <a:ln w="44450" cmpd="sng">
              <a:solidFill>
                <a:schemeClr val="tx1"/>
              </a:solidFill>
              <a:round/>
              <a:headEnd/>
              <a:tailEnd/>
            </a:ln>
          </p:spPr>
          <p:txBody>
            <a:bodyPr/>
            <a:lstStyle/>
            <a:p>
              <a:endParaRPr lang="en-US" sz="1800">
                <a:solidFill>
                  <a:srgbClr val="FFFFFF"/>
                </a:solidFill>
                <a:latin typeface="Arial" charset="0"/>
              </a:endParaRPr>
            </a:p>
          </p:txBody>
        </p:sp>
      </p:grpSp>
      <p:sp>
        <p:nvSpPr>
          <p:cNvPr id="1150980" name="Content Placeholder 23"/>
          <p:cNvSpPr>
            <a:spLocks noGrp="1"/>
          </p:cNvSpPr>
          <p:nvPr>
            <p:ph idx="1"/>
          </p:nvPr>
        </p:nvSpPr>
        <p:spPr>
          <a:xfrm>
            <a:off x="504825" y="4333875"/>
            <a:ext cx="8013700" cy="1647825"/>
          </a:xfrm>
        </p:spPr>
        <p:txBody>
          <a:bodyPr/>
          <a:lstStyle/>
          <a:p>
            <a:pPr>
              <a:spcBef>
                <a:spcPts val="1200"/>
              </a:spcBef>
            </a:pPr>
            <a:r>
              <a:rPr lang="en-US" sz="2000" b="1" dirty="0" smtClean="0"/>
              <a:t>Primary endpoint</a:t>
            </a:r>
            <a:r>
              <a:rPr lang="en-US" sz="2000" dirty="0" smtClean="0"/>
              <a:t>: OS</a:t>
            </a:r>
          </a:p>
          <a:p>
            <a:pPr>
              <a:spcBef>
                <a:spcPts val="1200"/>
              </a:spcBef>
            </a:pPr>
            <a:r>
              <a:rPr lang="en-US" sz="2000" b="1" dirty="0" smtClean="0"/>
              <a:t>Secondary endpoints: PFS, TTP, ORR, DOR, Safety, </a:t>
            </a:r>
            <a:r>
              <a:rPr lang="en-US" sz="2000" b="1" dirty="0" err="1" smtClean="0"/>
              <a:t>QoL</a:t>
            </a:r>
            <a:r>
              <a:rPr lang="en-US" sz="2000" b="1" dirty="0" smtClean="0"/>
              <a:t> and Biomarkers</a:t>
            </a:r>
            <a:endParaRPr lang="en-US" sz="2000" dirty="0" smtClean="0"/>
          </a:p>
        </p:txBody>
      </p:sp>
      <p:sp>
        <p:nvSpPr>
          <p:cNvPr id="1150981" name="Text Box 10"/>
          <p:cNvSpPr txBox="1">
            <a:spLocks noChangeArrowheads="1"/>
          </p:cNvSpPr>
          <p:nvPr/>
        </p:nvSpPr>
        <p:spPr bwMode="gray">
          <a:xfrm>
            <a:off x="381000" y="6172200"/>
            <a:ext cx="7999412" cy="523220"/>
          </a:xfrm>
          <a:prstGeom prst="rect">
            <a:avLst/>
          </a:prstGeom>
          <a:noFill/>
          <a:ln w="12700">
            <a:noFill/>
            <a:miter lim="800000"/>
            <a:headEnd type="none" w="sm" len="sm"/>
            <a:tailEnd type="none" w="sm" len="sm"/>
          </a:ln>
        </p:spPr>
        <p:txBody>
          <a:bodyPr anchor="b">
            <a:spAutoFit/>
          </a:bodyPr>
          <a:lstStyle/>
          <a:p>
            <a:r>
              <a:rPr lang="en-US" sz="1400" dirty="0">
                <a:solidFill>
                  <a:srgbClr val="FFFFFF"/>
                </a:solidFill>
                <a:latin typeface="Arial"/>
                <a:cs typeface="Arial"/>
              </a:rPr>
              <a:t>XP=</a:t>
            </a:r>
            <a:r>
              <a:rPr lang="en-US" sz="1400" dirty="0" err="1">
                <a:solidFill>
                  <a:srgbClr val="FFFFFF"/>
                </a:solidFill>
                <a:latin typeface="Arial"/>
                <a:cs typeface="Arial"/>
              </a:rPr>
              <a:t>capecitabine</a:t>
            </a:r>
            <a:r>
              <a:rPr lang="en-US" sz="1400" dirty="0">
                <a:solidFill>
                  <a:srgbClr val="FFFFFF"/>
                </a:solidFill>
                <a:latin typeface="Arial"/>
                <a:cs typeface="Arial"/>
              </a:rPr>
              <a:t>/5-FU + cisplatin.</a:t>
            </a:r>
          </a:p>
          <a:p>
            <a:r>
              <a:rPr lang="en-US" sz="1400" dirty="0" err="1" smtClean="0">
                <a:solidFill>
                  <a:srgbClr val="FFFFFF"/>
                </a:solidFill>
                <a:latin typeface="Arial"/>
                <a:ea typeface="ヒラギノ明朝 ProN W3"/>
                <a:cs typeface="Arial"/>
                <a:sym typeface="Times" pitchFamily="18" charset="0"/>
              </a:rPr>
              <a:t>Ohtsu</a:t>
            </a:r>
            <a:r>
              <a:rPr lang="en-US" sz="1400" dirty="0" smtClean="0">
                <a:solidFill>
                  <a:srgbClr val="FFFFFF"/>
                </a:solidFill>
                <a:latin typeface="Arial"/>
                <a:ea typeface="ヒラギノ明朝 ProN W3"/>
                <a:cs typeface="Arial"/>
                <a:sym typeface="Times" pitchFamily="18" charset="0"/>
              </a:rPr>
              <a:t> </a:t>
            </a:r>
            <a:r>
              <a:rPr lang="en-US" sz="1400" dirty="0">
                <a:solidFill>
                  <a:srgbClr val="FFFFFF"/>
                </a:solidFill>
                <a:latin typeface="Arial"/>
                <a:ea typeface="ヒラギノ明朝 ProN W3"/>
                <a:cs typeface="Arial"/>
                <a:sym typeface="Times" pitchFamily="18" charset="0"/>
              </a:rPr>
              <a:t>et al. </a:t>
            </a:r>
            <a:r>
              <a:rPr lang="en-US" sz="1400" dirty="0" smtClean="0">
                <a:solidFill>
                  <a:srgbClr val="FFFFFF"/>
                </a:solidFill>
                <a:latin typeface="Arial"/>
                <a:ea typeface="ヒラギノ明朝 ProN W3"/>
                <a:cs typeface="Arial"/>
                <a:sym typeface="Times" pitchFamily="18" charset="0"/>
              </a:rPr>
              <a:t>J </a:t>
            </a:r>
            <a:r>
              <a:rPr lang="en-US" sz="1400" dirty="0" err="1" smtClean="0">
                <a:solidFill>
                  <a:srgbClr val="FFFFFF"/>
                </a:solidFill>
                <a:latin typeface="Arial"/>
                <a:ea typeface="ヒラギノ明朝 ProN W3"/>
                <a:cs typeface="Arial"/>
                <a:sym typeface="Times" pitchFamily="18" charset="0"/>
              </a:rPr>
              <a:t>Clin</a:t>
            </a:r>
            <a:r>
              <a:rPr lang="en-US" sz="1400" dirty="0" smtClean="0">
                <a:solidFill>
                  <a:srgbClr val="FFFFFF"/>
                </a:solidFill>
                <a:latin typeface="Arial"/>
                <a:ea typeface="ヒラギノ明朝 ProN W3"/>
                <a:cs typeface="Arial"/>
                <a:sym typeface="Times" pitchFamily="18" charset="0"/>
              </a:rPr>
              <a:t> </a:t>
            </a:r>
            <a:r>
              <a:rPr lang="en-US" sz="1400" dirty="0" err="1" smtClean="0">
                <a:solidFill>
                  <a:srgbClr val="FFFFFF"/>
                </a:solidFill>
                <a:latin typeface="Arial"/>
                <a:ea typeface="ヒラギノ明朝 ProN W3"/>
                <a:cs typeface="Arial"/>
                <a:sym typeface="Times" pitchFamily="18" charset="0"/>
              </a:rPr>
              <a:t>Oncol</a:t>
            </a:r>
            <a:r>
              <a:rPr lang="en-US" sz="1400" dirty="0" smtClean="0">
                <a:solidFill>
                  <a:srgbClr val="FFFFFF"/>
                </a:solidFill>
                <a:latin typeface="Arial"/>
                <a:ea typeface="ヒラギノ明朝 ProN W3"/>
                <a:cs typeface="Arial"/>
                <a:sym typeface="Times" pitchFamily="18" charset="0"/>
              </a:rPr>
              <a:t> </a:t>
            </a:r>
            <a:r>
              <a:rPr lang="en-US" sz="1400" dirty="0">
                <a:latin typeface="Arial"/>
                <a:cs typeface="Arial"/>
              </a:rPr>
              <a:t>2011;29:3968-3976.</a:t>
            </a:r>
            <a:endParaRPr lang="en-US" sz="1400" dirty="0">
              <a:solidFill>
                <a:srgbClr val="FFFFFF"/>
              </a:solidFill>
              <a:latin typeface="Arial"/>
              <a:ea typeface="ヒラギノ明朝 ProN W3"/>
              <a:cs typeface="Arial"/>
              <a:sym typeface="Times" pitchFamily="18" charset="0"/>
            </a:endParaRPr>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ChangeArrowheads="1"/>
          </p:cNvSpPr>
          <p:nvPr>
            <p:ph type="title"/>
          </p:nvPr>
        </p:nvSpPr>
        <p:spPr/>
        <p:txBody>
          <a:bodyPr/>
          <a:lstStyle/>
          <a:p>
            <a:r>
              <a:rPr lang="en-US" smtClean="0"/>
              <a:t>AVAGAST: Results</a:t>
            </a:r>
          </a:p>
        </p:txBody>
      </p:sp>
      <p:sp>
        <p:nvSpPr>
          <p:cNvPr id="69635" name="Rectangle 3"/>
          <p:cNvSpPr>
            <a:spLocks noGrp="1" noChangeArrowheads="1"/>
          </p:cNvSpPr>
          <p:nvPr>
            <p:ph type="body" sz="half" idx="1"/>
          </p:nvPr>
        </p:nvSpPr>
        <p:spPr>
          <a:xfrm>
            <a:off x="381000" y="1219200"/>
            <a:ext cx="8458200" cy="685800"/>
          </a:xfrm>
          <a:noFill/>
        </p:spPr>
        <p:txBody>
          <a:bodyPr/>
          <a:lstStyle/>
          <a:p>
            <a:r>
              <a:rPr lang="en-US" sz="2400" dirty="0" smtClean="0">
                <a:effectLst/>
                <a:latin typeface="Arial" charset="0"/>
              </a:rPr>
              <a:t>Both arms well tolerated without major toxicity differences</a:t>
            </a:r>
          </a:p>
        </p:txBody>
      </p:sp>
      <p:graphicFrame>
        <p:nvGraphicFramePr>
          <p:cNvPr id="419927" name="Group 87"/>
          <p:cNvGraphicFramePr>
            <a:graphicFrameLocks noGrp="1"/>
          </p:cNvGraphicFramePr>
          <p:nvPr>
            <p:ph sz="half" idx="2"/>
          </p:nvPr>
        </p:nvGraphicFramePr>
        <p:xfrm>
          <a:off x="236538" y="1905000"/>
          <a:ext cx="8737600" cy="4267200"/>
        </p:xfrm>
        <a:graphic>
          <a:graphicData uri="http://schemas.openxmlformats.org/drawingml/2006/table">
            <a:tbl>
              <a:tblPr/>
              <a:tblGrid>
                <a:gridCol w="2438400"/>
                <a:gridCol w="1219200"/>
                <a:gridCol w="1490133"/>
                <a:gridCol w="1354667"/>
                <a:gridCol w="2235200"/>
              </a:tblGrid>
              <a:tr h="1066800">
                <a:tc>
                  <a:txBody>
                    <a:bodyPr/>
                    <a:lstStyle/>
                    <a:p>
                      <a:pPr marL="0" marR="0" lvl="0" indent="0" algn="ctr" defTabSz="914400" rtl="0" eaLnBrk="0" fontAlgn="base" latinLnBrk="0" hangingPunct="0">
                        <a:lnSpc>
                          <a:spcPct val="100000"/>
                        </a:lnSpc>
                        <a:spcBef>
                          <a:spcPct val="20000"/>
                        </a:spcBef>
                        <a:spcAft>
                          <a:spcPct val="0"/>
                        </a:spcAft>
                        <a:buClr>
                          <a:schemeClr val="tx2"/>
                        </a:buClr>
                        <a:buSzPct val="75000"/>
                        <a:buFont typeface="Wingdings" pitchFamily="2" charset="2"/>
                        <a:buNone/>
                        <a:tabLst/>
                      </a:pPr>
                      <a:endParaRPr kumimoji="0" lang="en-US" sz="2000" b="0" i="0" u="none" strike="noStrike" cap="none" normalizeH="0" baseline="0" dirty="0" smtClean="0">
                        <a:ln>
                          <a:noFill/>
                        </a:ln>
                        <a:solidFill>
                          <a:schemeClr val="tx1"/>
                        </a:solidFill>
                        <a:effectLst/>
                        <a:latin typeface="Arial" pitchFamily="34" charset="0"/>
                      </a:endParaRPr>
                    </a:p>
                  </a:txBody>
                  <a:tcPr marL="81280" marR="81280" anchor="ctr" horzOverflow="overflow">
                    <a:lnL cap="flat">
                      <a:noFill/>
                    </a:lnL>
                    <a:lnR>
                      <a:noFill/>
                    </a:lnR>
                    <a:lnT cap="flat">
                      <a:noFill/>
                    </a:lnT>
                    <a:lnB>
                      <a:noFill/>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
                          <a:schemeClr val="tx2"/>
                        </a:buClr>
                        <a:buSzPct val="75000"/>
                        <a:buFont typeface="Wingdings" pitchFamily="2" charset="2"/>
                        <a:buNone/>
                        <a:tabLst/>
                      </a:pPr>
                      <a:endParaRPr kumimoji="0" lang="en-US" sz="2000" b="1" i="0" u="none" strike="noStrike" cap="none" normalizeH="0" baseline="0" dirty="0" smtClean="0">
                        <a:ln>
                          <a:noFill/>
                        </a:ln>
                        <a:solidFill>
                          <a:schemeClr val="tx1"/>
                        </a:solidFill>
                        <a:effectLst/>
                        <a:latin typeface="Arial" pitchFamily="34" charset="0"/>
                      </a:endParaRPr>
                    </a:p>
                    <a:p>
                      <a:pPr marL="0" marR="0" lvl="0" indent="0" algn="ctr" defTabSz="914400" rtl="0" eaLnBrk="0" fontAlgn="base" latinLnBrk="0" hangingPunct="0">
                        <a:lnSpc>
                          <a:spcPct val="100000"/>
                        </a:lnSpc>
                        <a:spcBef>
                          <a:spcPct val="20000"/>
                        </a:spcBef>
                        <a:spcAft>
                          <a:spcPct val="0"/>
                        </a:spcAft>
                        <a:buClr>
                          <a:schemeClr val="tx2"/>
                        </a:buClr>
                        <a:buSzPct val="75000"/>
                        <a:buFont typeface="Wingdings" pitchFamily="2" charset="2"/>
                        <a:buNone/>
                        <a:tabLst/>
                      </a:pPr>
                      <a:r>
                        <a:rPr kumimoji="0" lang="en-US" sz="2000" b="1" i="0" u="none" strike="noStrike" cap="none" normalizeH="0" baseline="0" dirty="0" smtClean="0">
                          <a:ln>
                            <a:noFill/>
                          </a:ln>
                          <a:solidFill>
                            <a:schemeClr val="tx1"/>
                          </a:solidFill>
                          <a:effectLst/>
                          <a:latin typeface="Arial" pitchFamily="34" charset="0"/>
                        </a:rPr>
                        <a:t>+Bev</a:t>
                      </a:r>
                    </a:p>
                  </a:txBody>
                  <a:tcPr marL="81280" marR="81280" anchor="ctr" horzOverflow="overflow">
                    <a:lnL>
                      <a:noFill/>
                    </a:lnL>
                    <a:lnR>
                      <a:noFill/>
                    </a:lnR>
                    <a:lnT cap="flat">
                      <a:noFill/>
                    </a:lnT>
                    <a:lnB>
                      <a:noFill/>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
                          <a:schemeClr val="tx2"/>
                        </a:buClr>
                        <a:buSzPct val="75000"/>
                        <a:buFont typeface="Wingdings" pitchFamily="2" charset="2"/>
                        <a:buNone/>
                        <a:tabLst/>
                      </a:pPr>
                      <a:endParaRPr kumimoji="0" lang="en-US" sz="2000" b="1" i="0" u="none" strike="noStrike" cap="none" normalizeH="0" baseline="0" dirty="0" smtClean="0">
                        <a:ln>
                          <a:noFill/>
                        </a:ln>
                        <a:solidFill>
                          <a:schemeClr val="tx1"/>
                        </a:solidFill>
                        <a:effectLst/>
                        <a:latin typeface="Arial" pitchFamily="34" charset="0"/>
                      </a:endParaRPr>
                    </a:p>
                    <a:p>
                      <a:pPr marL="0" marR="0" lvl="0" indent="0" algn="ctr" defTabSz="914400" rtl="0" eaLnBrk="0" fontAlgn="base" latinLnBrk="0" hangingPunct="0">
                        <a:lnSpc>
                          <a:spcPct val="100000"/>
                        </a:lnSpc>
                        <a:spcBef>
                          <a:spcPct val="20000"/>
                        </a:spcBef>
                        <a:spcAft>
                          <a:spcPct val="0"/>
                        </a:spcAft>
                        <a:buClr>
                          <a:schemeClr val="tx2"/>
                        </a:buClr>
                        <a:buSzPct val="75000"/>
                        <a:buFont typeface="Wingdings" pitchFamily="2" charset="2"/>
                        <a:buNone/>
                        <a:tabLst/>
                      </a:pPr>
                      <a:r>
                        <a:rPr kumimoji="0" lang="en-US" sz="2000" b="1" i="0" u="none" strike="noStrike" cap="none" normalizeH="0" baseline="0" dirty="0" smtClean="0">
                          <a:ln>
                            <a:noFill/>
                          </a:ln>
                          <a:solidFill>
                            <a:schemeClr val="tx1"/>
                          </a:solidFill>
                          <a:effectLst/>
                          <a:latin typeface="Arial" pitchFamily="34" charset="0"/>
                        </a:rPr>
                        <a:t>+Placebo</a:t>
                      </a:r>
                    </a:p>
                  </a:txBody>
                  <a:tcPr marL="81280" marR="81280" anchor="ctr" horzOverflow="overflow">
                    <a:lnL>
                      <a:noFill/>
                    </a:lnL>
                    <a:lnR>
                      <a:noFill/>
                    </a:lnR>
                    <a:lnT cap="flat">
                      <a:noFill/>
                    </a:lnT>
                    <a:lnB>
                      <a:noFill/>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
                          <a:schemeClr val="tx2"/>
                        </a:buClr>
                        <a:buSzPct val="75000"/>
                        <a:buFont typeface="Wingdings" pitchFamily="2" charset="2"/>
                        <a:buNone/>
                        <a:tabLst/>
                      </a:pPr>
                      <a:endParaRPr kumimoji="0" lang="en-US" sz="2000" b="1" i="0" u="none" strike="noStrike" cap="none" normalizeH="0" baseline="0" dirty="0" smtClean="0">
                        <a:ln>
                          <a:noFill/>
                        </a:ln>
                        <a:solidFill>
                          <a:schemeClr val="tx1"/>
                        </a:solidFill>
                        <a:effectLst/>
                        <a:latin typeface="Arial" pitchFamily="34" charset="0"/>
                      </a:endParaRPr>
                    </a:p>
                    <a:p>
                      <a:pPr marL="0" marR="0" lvl="0" indent="0" algn="ctr" defTabSz="914400" rtl="0" eaLnBrk="0" fontAlgn="base" latinLnBrk="0" hangingPunct="0">
                        <a:lnSpc>
                          <a:spcPct val="100000"/>
                        </a:lnSpc>
                        <a:spcBef>
                          <a:spcPct val="20000"/>
                        </a:spcBef>
                        <a:spcAft>
                          <a:spcPct val="0"/>
                        </a:spcAft>
                        <a:buClr>
                          <a:schemeClr val="tx2"/>
                        </a:buClr>
                        <a:buSzPct val="75000"/>
                        <a:buFont typeface="Wingdings" pitchFamily="2" charset="2"/>
                        <a:buNone/>
                        <a:tabLst/>
                      </a:pPr>
                      <a:r>
                        <a:rPr kumimoji="0" lang="en-US" sz="2000" b="1" i="0" u="none" strike="noStrike" cap="none" normalizeH="0" baseline="0" dirty="0" smtClean="0">
                          <a:ln>
                            <a:noFill/>
                          </a:ln>
                          <a:solidFill>
                            <a:schemeClr val="tx1"/>
                          </a:solidFill>
                          <a:effectLst/>
                          <a:latin typeface="Arial" pitchFamily="34" charset="0"/>
                        </a:rPr>
                        <a:t>P value</a:t>
                      </a:r>
                    </a:p>
                  </a:txBody>
                  <a:tcPr marL="81280" marR="81280" anchor="ctr" horzOverflow="overflow">
                    <a:lnL>
                      <a:noFill/>
                    </a:lnL>
                    <a:lnR>
                      <a:noFill/>
                    </a:lnR>
                    <a:lnT cap="flat">
                      <a:noFill/>
                    </a:lnT>
                    <a:lnB>
                      <a:noFill/>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
                          <a:schemeClr val="tx2"/>
                        </a:buClr>
                        <a:buSzPct val="75000"/>
                        <a:buFont typeface="Wingdings" pitchFamily="2" charset="2"/>
                        <a:buNone/>
                        <a:tabLst/>
                      </a:pPr>
                      <a:endParaRPr kumimoji="0" lang="en-US" sz="2000" b="1" i="0" u="none" strike="noStrike" cap="none" normalizeH="0" baseline="0" dirty="0" smtClean="0">
                        <a:ln>
                          <a:noFill/>
                        </a:ln>
                        <a:solidFill>
                          <a:schemeClr val="tx1"/>
                        </a:solidFill>
                        <a:effectLst/>
                        <a:latin typeface="Arial" pitchFamily="34" charset="0"/>
                      </a:endParaRPr>
                    </a:p>
                    <a:p>
                      <a:pPr marL="0" marR="0" lvl="0" indent="0" algn="ctr" defTabSz="914400" rtl="0" eaLnBrk="0" fontAlgn="base" latinLnBrk="0" hangingPunct="0">
                        <a:lnSpc>
                          <a:spcPct val="100000"/>
                        </a:lnSpc>
                        <a:spcBef>
                          <a:spcPct val="20000"/>
                        </a:spcBef>
                        <a:spcAft>
                          <a:spcPct val="0"/>
                        </a:spcAft>
                        <a:buClr>
                          <a:schemeClr val="tx2"/>
                        </a:buClr>
                        <a:buSzPct val="75000"/>
                        <a:buFont typeface="Wingdings" pitchFamily="2" charset="2"/>
                        <a:buNone/>
                        <a:tabLst/>
                      </a:pPr>
                      <a:r>
                        <a:rPr kumimoji="0" lang="en-US" sz="2000" b="1" i="0" u="none" strike="noStrike" cap="none" normalizeH="0" baseline="0" dirty="0" smtClean="0">
                          <a:ln>
                            <a:noFill/>
                          </a:ln>
                          <a:solidFill>
                            <a:schemeClr val="tx1"/>
                          </a:solidFill>
                          <a:effectLst/>
                          <a:latin typeface="Arial" pitchFamily="34" charset="0"/>
                        </a:rPr>
                        <a:t>HR (95% CI)</a:t>
                      </a:r>
                    </a:p>
                  </a:txBody>
                  <a:tcPr marL="81280" marR="81280" anchor="ctr" horzOverflow="overflow">
                    <a:lnL>
                      <a:noFill/>
                    </a:lnL>
                    <a:lnR cap="flat">
                      <a:noFill/>
                    </a:lnR>
                    <a:lnT cap="flat">
                      <a:noFill/>
                    </a:lnT>
                    <a:lnB>
                      <a:noFill/>
                    </a:lnB>
                    <a:lnTlToBr>
                      <a:noFill/>
                    </a:lnTlToBr>
                    <a:lnBlToTr>
                      <a:noFill/>
                    </a:lnBlToTr>
                    <a:noFill/>
                  </a:tcPr>
                </a:tc>
              </a:tr>
              <a:tr h="1066800">
                <a:tc>
                  <a:txBody>
                    <a:bodyPr/>
                    <a:lstStyle/>
                    <a:p>
                      <a:pPr marL="0" marR="0" lvl="0" indent="0" algn="ctr" defTabSz="914400" rtl="0" eaLnBrk="0" fontAlgn="base" latinLnBrk="0" hangingPunct="0">
                        <a:lnSpc>
                          <a:spcPct val="100000"/>
                        </a:lnSpc>
                        <a:spcBef>
                          <a:spcPct val="20000"/>
                        </a:spcBef>
                        <a:spcAft>
                          <a:spcPct val="0"/>
                        </a:spcAft>
                        <a:buClr>
                          <a:schemeClr val="tx2"/>
                        </a:buClr>
                        <a:buSzPct val="75000"/>
                        <a:buFont typeface="Wingdings" pitchFamily="2" charset="2"/>
                        <a:buNone/>
                        <a:tabLst/>
                      </a:pPr>
                      <a:r>
                        <a:rPr kumimoji="0" lang="en-US" sz="2000" b="0" i="0" u="none" strike="noStrike" cap="none" normalizeH="0" baseline="0" dirty="0" smtClean="0">
                          <a:ln>
                            <a:noFill/>
                          </a:ln>
                          <a:solidFill>
                            <a:schemeClr val="tx1"/>
                          </a:solidFill>
                          <a:effectLst/>
                          <a:latin typeface="Arial" pitchFamily="34" charset="0"/>
                        </a:rPr>
                        <a:t>Median PFS, mos</a:t>
                      </a:r>
                    </a:p>
                  </a:txBody>
                  <a:tcPr marL="81280" marR="81280" anchor="ctr" horzOverflow="overflow">
                    <a:lnL cap="flat">
                      <a:noFill/>
                    </a:lnL>
                    <a:lnR>
                      <a:noFill/>
                    </a:lnR>
                    <a:lnT>
                      <a:noFill/>
                    </a:lnT>
                    <a:lnB>
                      <a:noFill/>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
                          <a:schemeClr val="tx2"/>
                        </a:buClr>
                        <a:buSzPct val="75000"/>
                        <a:buFont typeface="Wingdings" pitchFamily="2" charset="2"/>
                        <a:buNone/>
                        <a:tabLst/>
                      </a:pPr>
                      <a:r>
                        <a:rPr kumimoji="0" lang="en-US" sz="2000" b="0" i="0" u="none" strike="noStrike" cap="none" normalizeH="0" baseline="0" dirty="0" smtClean="0">
                          <a:ln>
                            <a:noFill/>
                          </a:ln>
                          <a:solidFill>
                            <a:schemeClr val="tx1"/>
                          </a:solidFill>
                          <a:effectLst/>
                          <a:latin typeface="Arial" pitchFamily="34" charset="0"/>
                        </a:rPr>
                        <a:t>6.7</a:t>
                      </a:r>
                    </a:p>
                  </a:txBody>
                  <a:tcPr marL="81280" marR="81280" anchor="ctr" horzOverflow="overflow">
                    <a:lnL>
                      <a:noFill/>
                    </a:lnL>
                    <a:lnR>
                      <a:noFill/>
                    </a:lnR>
                    <a:lnT>
                      <a:noFill/>
                    </a:lnT>
                    <a:lnB>
                      <a:noFill/>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
                          <a:schemeClr val="tx2"/>
                        </a:buClr>
                        <a:buSzPct val="75000"/>
                        <a:buFont typeface="Wingdings" pitchFamily="2" charset="2"/>
                        <a:buNone/>
                        <a:tabLst/>
                      </a:pPr>
                      <a:r>
                        <a:rPr kumimoji="0" lang="en-US" sz="2000" b="0" i="0" u="none" strike="noStrike" cap="none" normalizeH="0" baseline="0" dirty="0" smtClean="0">
                          <a:ln>
                            <a:noFill/>
                          </a:ln>
                          <a:solidFill>
                            <a:schemeClr val="tx1"/>
                          </a:solidFill>
                          <a:effectLst/>
                          <a:latin typeface="Arial" pitchFamily="34" charset="0"/>
                        </a:rPr>
                        <a:t>5.3</a:t>
                      </a:r>
                    </a:p>
                  </a:txBody>
                  <a:tcPr marL="81280" marR="81280" anchor="ctr" horzOverflow="overflow">
                    <a:lnL>
                      <a:noFill/>
                    </a:lnL>
                    <a:lnR>
                      <a:noFill/>
                    </a:lnR>
                    <a:lnT>
                      <a:noFill/>
                    </a:lnT>
                    <a:lnB>
                      <a:noFill/>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
                          <a:schemeClr val="tx2"/>
                        </a:buClr>
                        <a:buSzPct val="75000"/>
                        <a:buFont typeface="Wingdings" pitchFamily="2" charset="2"/>
                        <a:buNone/>
                        <a:tabLst/>
                      </a:pPr>
                      <a:r>
                        <a:rPr kumimoji="0" lang="en-US" sz="2000" b="0" i="0" u="none" strike="noStrike" cap="none" normalizeH="0" baseline="0" dirty="0" smtClean="0">
                          <a:ln>
                            <a:noFill/>
                          </a:ln>
                          <a:solidFill>
                            <a:schemeClr val="tx1"/>
                          </a:solidFill>
                          <a:effectLst/>
                          <a:latin typeface="Arial" pitchFamily="34" charset="0"/>
                        </a:rPr>
                        <a:t>0.004</a:t>
                      </a:r>
                    </a:p>
                  </a:txBody>
                  <a:tcPr marL="81280" marR="81280" anchor="ctr" horzOverflow="overflow">
                    <a:lnL>
                      <a:noFill/>
                    </a:lnL>
                    <a:lnR>
                      <a:noFill/>
                    </a:lnR>
                    <a:lnT>
                      <a:noFill/>
                    </a:lnT>
                    <a:lnB>
                      <a:noFill/>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
                          <a:schemeClr val="tx2"/>
                        </a:buClr>
                        <a:buSzPct val="75000"/>
                        <a:buFont typeface="Wingdings" pitchFamily="2" charset="2"/>
                        <a:buNone/>
                        <a:tabLst/>
                      </a:pPr>
                      <a:r>
                        <a:rPr kumimoji="0" lang="en-US" sz="2000" b="0" i="0" u="none" strike="noStrike" cap="none" normalizeH="0" baseline="0" dirty="0" smtClean="0">
                          <a:ln>
                            <a:noFill/>
                          </a:ln>
                          <a:solidFill>
                            <a:schemeClr val="tx1"/>
                          </a:solidFill>
                          <a:effectLst/>
                          <a:latin typeface="Arial" pitchFamily="34" charset="0"/>
                        </a:rPr>
                        <a:t>0.80 (0.68-0.93)</a:t>
                      </a:r>
                    </a:p>
                  </a:txBody>
                  <a:tcPr marL="81280" marR="81280" anchor="ctr" horzOverflow="overflow">
                    <a:lnL>
                      <a:noFill/>
                    </a:lnL>
                    <a:lnR cap="flat">
                      <a:noFill/>
                    </a:lnR>
                    <a:lnT>
                      <a:noFill/>
                    </a:lnT>
                    <a:lnB>
                      <a:noFill/>
                    </a:lnB>
                    <a:lnTlToBr>
                      <a:noFill/>
                    </a:lnTlToBr>
                    <a:lnBlToTr>
                      <a:noFill/>
                    </a:lnBlToTr>
                    <a:noFill/>
                  </a:tcPr>
                </a:tc>
              </a:tr>
              <a:tr h="1066800">
                <a:tc>
                  <a:txBody>
                    <a:bodyPr/>
                    <a:lstStyle/>
                    <a:p>
                      <a:pPr marL="0" marR="0" lvl="0" indent="0" algn="ctr" defTabSz="914400" rtl="0" eaLnBrk="0" fontAlgn="base" latinLnBrk="0" hangingPunct="0">
                        <a:lnSpc>
                          <a:spcPct val="100000"/>
                        </a:lnSpc>
                        <a:spcBef>
                          <a:spcPct val="20000"/>
                        </a:spcBef>
                        <a:spcAft>
                          <a:spcPct val="0"/>
                        </a:spcAft>
                        <a:buClr>
                          <a:schemeClr val="tx2"/>
                        </a:buClr>
                        <a:buSzPct val="75000"/>
                        <a:buFont typeface="Wingdings" pitchFamily="2" charset="2"/>
                        <a:buNone/>
                        <a:tabLst/>
                      </a:pPr>
                      <a:r>
                        <a:rPr kumimoji="0" lang="en-US" sz="2000" b="0" i="0" u="none" strike="noStrike" cap="none" normalizeH="0" baseline="0" dirty="0" smtClean="0">
                          <a:ln>
                            <a:noFill/>
                          </a:ln>
                          <a:solidFill>
                            <a:schemeClr val="tx1"/>
                          </a:solidFill>
                          <a:effectLst/>
                          <a:latin typeface="Arial" pitchFamily="34" charset="0"/>
                        </a:rPr>
                        <a:t>Response rate</a:t>
                      </a:r>
                    </a:p>
                  </a:txBody>
                  <a:tcPr marL="81280" marR="81280" anchor="ctr" horzOverflow="overflow">
                    <a:lnL cap="flat">
                      <a:noFill/>
                    </a:lnL>
                    <a:lnR>
                      <a:noFill/>
                    </a:lnR>
                    <a:lnT>
                      <a:noFill/>
                    </a:lnT>
                    <a:lnB cap="flat">
                      <a:noFill/>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
                          <a:schemeClr val="tx2"/>
                        </a:buClr>
                        <a:buSzPct val="75000"/>
                        <a:buFont typeface="Wingdings" pitchFamily="2" charset="2"/>
                        <a:buNone/>
                        <a:tabLst/>
                      </a:pPr>
                      <a:r>
                        <a:rPr kumimoji="0" lang="en-US" sz="2000" b="0" i="0" u="none" strike="noStrike" cap="none" normalizeH="0" baseline="0" dirty="0" smtClean="0">
                          <a:ln>
                            <a:noFill/>
                          </a:ln>
                          <a:solidFill>
                            <a:schemeClr val="tx1"/>
                          </a:solidFill>
                          <a:effectLst/>
                          <a:latin typeface="Arial" pitchFamily="34" charset="0"/>
                        </a:rPr>
                        <a:t>46%</a:t>
                      </a:r>
                    </a:p>
                  </a:txBody>
                  <a:tcPr marL="81280" marR="81280" anchor="ctr" horzOverflow="overflow">
                    <a:lnL>
                      <a:noFill/>
                    </a:lnL>
                    <a:lnR>
                      <a:noFill/>
                    </a:lnR>
                    <a:lnT>
                      <a:noFill/>
                    </a:lnT>
                    <a:lnB cap="flat">
                      <a:noFill/>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
                          <a:schemeClr val="tx2"/>
                        </a:buClr>
                        <a:buSzPct val="75000"/>
                        <a:buFont typeface="Wingdings" pitchFamily="2" charset="2"/>
                        <a:buNone/>
                        <a:tabLst/>
                      </a:pPr>
                      <a:r>
                        <a:rPr kumimoji="0" lang="en-US" sz="2000" b="0" i="0" u="none" strike="noStrike" cap="none" normalizeH="0" baseline="0" dirty="0" smtClean="0">
                          <a:ln>
                            <a:noFill/>
                          </a:ln>
                          <a:solidFill>
                            <a:schemeClr val="tx1"/>
                          </a:solidFill>
                          <a:effectLst/>
                          <a:latin typeface="Arial" pitchFamily="34" charset="0"/>
                        </a:rPr>
                        <a:t>37%</a:t>
                      </a:r>
                    </a:p>
                  </a:txBody>
                  <a:tcPr marL="81280" marR="81280" anchor="ctr" horzOverflow="overflow">
                    <a:lnL>
                      <a:noFill/>
                    </a:lnL>
                    <a:lnR>
                      <a:noFill/>
                    </a:lnR>
                    <a:lnT>
                      <a:noFill/>
                    </a:lnT>
                    <a:lnB cap="flat">
                      <a:noFill/>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
                          <a:schemeClr val="tx2"/>
                        </a:buClr>
                        <a:buSzPct val="75000"/>
                        <a:buFont typeface="Wingdings" pitchFamily="2" charset="2"/>
                        <a:buNone/>
                        <a:tabLst/>
                      </a:pPr>
                      <a:r>
                        <a:rPr kumimoji="0" lang="en-US" sz="2000" b="0" i="0" u="none" strike="noStrike" cap="none" normalizeH="0" baseline="0" dirty="0" smtClean="0">
                          <a:ln>
                            <a:noFill/>
                          </a:ln>
                          <a:solidFill>
                            <a:schemeClr val="tx1"/>
                          </a:solidFill>
                          <a:effectLst/>
                          <a:latin typeface="Arial" pitchFamily="34" charset="0"/>
                        </a:rPr>
                        <a:t>0.03</a:t>
                      </a:r>
                    </a:p>
                  </a:txBody>
                  <a:tcPr marL="81280" marR="81280" anchor="ctr" horzOverflow="overflow">
                    <a:lnL>
                      <a:noFill/>
                    </a:lnL>
                    <a:lnR>
                      <a:noFill/>
                    </a:lnR>
                    <a:lnT>
                      <a:noFill/>
                    </a:lnT>
                    <a:lnB cap="flat">
                      <a:noFill/>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
                          <a:schemeClr val="tx2"/>
                        </a:buClr>
                        <a:buSzPct val="75000"/>
                        <a:buFont typeface="Wingdings" pitchFamily="2" charset="2"/>
                        <a:buNone/>
                        <a:tabLst/>
                      </a:pPr>
                      <a:endParaRPr kumimoji="0" lang="en-US" sz="2000" b="0" i="0" u="none" strike="noStrike" cap="none" normalizeH="0" baseline="0" dirty="0" smtClean="0">
                        <a:ln>
                          <a:noFill/>
                        </a:ln>
                        <a:solidFill>
                          <a:schemeClr val="tx1"/>
                        </a:solidFill>
                        <a:effectLst/>
                        <a:latin typeface="Arial" pitchFamily="34" charset="0"/>
                      </a:endParaRPr>
                    </a:p>
                  </a:txBody>
                  <a:tcPr marL="81280" marR="81280" anchor="ctr" horzOverflow="overflow">
                    <a:lnL>
                      <a:noFill/>
                    </a:lnL>
                    <a:lnR cap="flat">
                      <a:noFill/>
                    </a:lnR>
                    <a:lnT>
                      <a:noFill/>
                    </a:lnT>
                    <a:lnB cap="flat">
                      <a:noFill/>
                    </a:lnB>
                    <a:lnTlToBr>
                      <a:noFill/>
                    </a:lnTlToBr>
                    <a:lnBlToTr>
                      <a:noFill/>
                    </a:lnBlToTr>
                    <a:noFill/>
                  </a:tcPr>
                </a:tc>
              </a:tr>
              <a:tr h="1066800">
                <a:tc>
                  <a:txBody>
                    <a:bodyPr/>
                    <a:lstStyle/>
                    <a:p>
                      <a:pPr marL="0" marR="0" lvl="0" indent="0" algn="ctr" defTabSz="914400" rtl="0" eaLnBrk="0" fontAlgn="base" latinLnBrk="0" hangingPunct="0">
                        <a:lnSpc>
                          <a:spcPct val="100000"/>
                        </a:lnSpc>
                        <a:spcBef>
                          <a:spcPct val="20000"/>
                        </a:spcBef>
                        <a:spcAft>
                          <a:spcPct val="0"/>
                        </a:spcAft>
                        <a:buClr>
                          <a:schemeClr val="tx2"/>
                        </a:buClr>
                        <a:buSzPct val="75000"/>
                        <a:buFont typeface="Wingdings" pitchFamily="2" charset="2"/>
                        <a:buNone/>
                        <a:tabLst/>
                      </a:pPr>
                      <a:r>
                        <a:rPr kumimoji="0" lang="en-US" sz="2000" b="0" i="0" u="none" strike="noStrike" cap="none" normalizeH="0" baseline="0" dirty="0" smtClean="0">
                          <a:ln>
                            <a:noFill/>
                          </a:ln>
                          <a:solidFill>
                            <a:schemeClr val="tx1"/>
                          </a:solidFill>
                          <a:effectLst/>
                          <a:latin typeface="Arial" pitchFamily="34" charset="0"/>
                        </a:rPr>
                        <a:t>Median OS, mos</a:t>
                      </a:r>
                    </a:p>
                  </a:txBody>
                  <a:tcPr marL="81280" marR="81280" anchor="ctr" horzOverflow="overflow">
                    <a:lnL cap="flat">
                      <a:noFill/>
                    </a:lnL>
                    <a:lnR>
                      <a:noFill/>
                    </a:lnR>
                    <a:lnT>
                      <a:noFill/>
                    </a:lnT>
                    <a:lnB cap="flat">
                      <a:noFill/>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
                          <a:schemeClr val="tx2"/>
                        </a:buClr>
                        <a:buSzPct val="75000"/>
                        <a:buFont typeface="Wingdings" pitchFamily="2" charset="2"/>
                        <a:buNone/>
                        <a:tabLst/>
                      </a:pPr>
                      <a:r>
                        <a:rPr kumimoji="0" lang="en-US" sz="2000" b="0" i="0" u="none" strike="noStrike" cap="none" normalizeH="0" baseline="0" dirty="0" smtClean="0">
                          <a:ln>
                            <a:noFill/>
                          </a:ln>
                          <a:solidFill>
                            <a:schemeClr val="tx1"/>
                          </a:solidFill>
                          <a:effectLst/>
                          <a:latin typeface="Arial" pitchFamily="34" charset="0"/>
                        </a:rPr>
                        <a:t>12.1</a:t>
                      </a:r>
                    </a:p>
                  </a:txBody>
                  <a:tcPr marL="81280" marR="81280" anchor="ctr" horzOverflow="overflow">
                    <a:lnL>
                      <a:noFill/>
                    </a:lnL>
                    <a:lnR>
                      <a:noFill/>
                    </a:lnR>
                    <a:lnT>
                      <a:noFill/>
                    </a:lnT>
                    <a:lnB cap="flat">
                      <a:noFill/>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
                          <a:schemeClr val="tx2"/>
                        </a:buClr>
                        <a:buSzPct val="75000"/>
                        <a:buFont typeface="Wingdings" pitchFamily="2" charset="2"/>
                        <a:buNone/>
                        <a:tabLst/>
                      </a:pPr>
                      <a:r>
                        <a:rPr kumimoji="0" lang="en-US" sz="2000" b="0" i="0" u="none" strike="noStrike" cap="none" normalizeH="0" baseline="0" dirty="0" smtClean="0">
                          <a:ln>
                            <a:noFill/>
                          </a:ln>
                          <a:solidFill>
                            <a:schemeClr val="tx1"/>
                          </a:solidFill>
                          <a:effectLst/>
                          <a:latin typeface="Arial" pitchFamily="34" charset="0"/>
                        </a:rPr>
                        <a:t>10.1</a:t>
                      </a:r>
                    </a:p>
                  </a:txBody>
                  <a:tcPr marL="81280" marR="81280" anchor="ctr" horzOverflow="overflow">
                    <a:lnL>
                      <a:noFill/>
                    </a:lnL>
                    <a:lnR>
                      <a:noFill/>
                    </a:lnR>
                    <a:lnT>
                      <a:noFill/>
                    </a:lnT>
                    <a:lnB cap="flat">
                      <a:noFill/>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
                          <a:schemeClr val="tx2"/>
                        </a:buClr>
                        <a:buSzPct val="75000"/>
                        <a:buFont typeface="Wingdings" pitchFamily="2" charset="2"/>
                        <a:buNone/>
                        <a:tabLst/>
                      </a:pPr>
                      <a:r>
                        <a:rPr kumimoji="0" lang="en-US" sz="2000" b="0" i="0" u="none" strike="noStrike" cap="none" normalizeH="0" baseline="0" dirty="0" smtClean="0">
                          <a:ln>
                            <a:noFill/>
                          </a:ln>
                          <a:solidFill>
                            <a:schemeClr val="tx1"/>
                          </a:solidFill>
                          <a:effectLst/>
                          <a:latin typeface="Arial" pitchFamily="34" charset="0"/>
                        </a:rPr>
                        <a:t>0.10</a:t>
                      </a:r>
                    </a:p>
                  </a:txBody>
                  <a:tcPr marL="81280" marR="81280" anchor="ctr" horzOverflow="overflow">
                    <a:lnL>
                      <a:noFill/>
                    </a:lnL>
                    <a:lnR>
                      <a:noFill/>
                    </a:lnR>
                    <a:lnT>
                      <a:noFill/>
                    </a:lnT>
                    <a:lnB cap="flat">
                      <a:noFill/>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
                          <a:schemeClr val="tx2"/>
                        </a:buClr>
                        <a:buSzPct val="75000"/>
                        <a:buFont typeface="Wingdings" pitchFamily="2" charset="2"/>
                        <a:buNone/>
                        <a:tabLst/>
                      </a:pPr>
                      <a:r>
                        <a:rPr kumimoji="0" lang="en-US" sz="2000" b="0" i="0" u="none" strike="noStrike" cap="none" normalizeH="0" baseline="0" dirty="0" smtClean="0">
                          <a:ln>
                            <a:noFill/>
                          </a:ln>
                          <a:solidFill>
                            <a:schemeClr val="tx1"/>
                          </a:solidFill>
                          <a:effectLst/>
                          <a:latin typeface="Arial" pitchFamily="34" charset="0"/>
                        </a:rPr>
                        <a:t>0.87 (0.73-1.03)</a:t>
                      </a:r>
                    </a:p>
                  </a:txBody>
                  <a:tcPr marL="81280" marR="81280" anchor="ctr" horzOverflow="overflow">
                    <a:lnL>
                      <a:noFill/>
                    </a:lnL>
                    <a:lnR cap="flat">
                      <a:noFill/>
                    </a:lnR>
                    <a:lnT>
                      <a:noFill/>
                    </a:lnT>
                    <a:lnB cap="flat">
                      <a:noFill/>
                    </a:lnB>
                    <a:lnTlToBr>
                      <a:noFill/>
                    </a:lnTlToBr>
                    <a:lnBlToTr>
                      <a:noFill/>
                    </a:lnBlToTr>
                    <a:noFill/>
                  </a:tcPr>
                </a:tc>
              </a:tr>
            </a:tbl>
          </a:graphicData>
        </a:graphic>
      </p:graphicFrame>
      <p:sp>
        <p:nvSpPr>
          <p:cNvPr id="419928" name="Line 88"/>
          <p:cNvSpPr>
            <a:spLocks noChangeShapeType="1"/>
          </p:cNvSpPr>
          <p:nvPr/>
        </p:nvSpPr>
        <p:spPr bwMode="auto">
          <a:xfrm>
            <a:off x="576263" y="3048000"/>
            <a:ext cx="8262937" cy="0"/>
          </a:xfrm>
          <a:prstGeom prst="line">
            <a:avLst/>
          </a:prstGeom>
          <a:noFill/>
          <a:ln w="9525">
            <a:solidFill>
              <a:schemeClr val="tx1"/>
            </a:solidFill>
            <a:round/>
            <a:headEnd/>
            <a:tailEnd/>
          </a:ln>
          <a:effectLst>
            <a:prstShdw prst="shdw17" dist="17961" dir="2700000">
              <a:schemeClr val="tx1">
                <a:gamma/>
                <a:shade val="60000"/>
                <a:invGamma/>
              </a:schemeClr>
            </a:prstShdw>
          </a:effectLst>
        </p:spPr>
        <p:txBody>
          <a:bodyPr wrap="none"/>
          <a:lstStyle/>
          <a:p>
            <a:pPr>
              <a:defRPr/>
            </a:pPr>
            <a:endParaRPr lang="en-US" dirty="0">
              <a:solidFill>
                <a:srgbClr val="FFFFFF"/>
              </a:solidFill>
            </a:endParaRPr>
          </a:p>
        </p:txBody>
      </p:sp>
      <p:grpSp>
        <p:nvGrpSpPr>
          <p:cNvPr id="2" name="Group 7"/>
          <p:cNvGrpSpPr>
            <a:grpSpLocks/>
          </p:cNvGrpSpPr>
          <p:nvPr/>
        </p:nvGrpSpPr>
        <p:grpSpPr bwMode="auto">
          <a:xfrm>
            <a:off x="304800" y="3200400"/>
            <a:ext cx="8610600" cy="1676400"/>
            <a:chOff x="304800" y="3200400"/>
            <a:chExt cx="8610600" cy="1676400"/>
          </a:xfrm>
        </p:grpSpPr>
        <p:sp>
          <p:nvSpPr>
            <p:cNvPr id="69660" name="Rectangle 5"/>
            <p:cNvSpPr>
              <a:spLocks noChangeArrowheads="1"/>
            </p:cNvSpPr>
            <p:nvPr/>
          </p:nvSpPr>
          <p:spPr bwMode="auto">
            <a:xfrm>
              <a:off x="304800" y="3200400"/>
              <a:ext cx="8610600" cy="685800"/>
            </a:xfrm>
            <a:prstGeom prst="rect">
              <a:avLst/>
            </a:prstGeom>
            <a:noFill/>
            <a:ln w="31750" algn="ctr">
              <a:solidFill>
                <a:srgbClr val="FF0000"/>
              </a:solidFill>
              <a:round/>
              <a:headEnd/>
              <a:tailEnd/>
            </a:ln>
          </p:spPr>
          <p:txBody>
            <a:bodyPr wrap="none"/>
            <a:lstStyle/>
            <a:p>
              <a:endParaRPr lang="en-US"/>
            </a:p>
          </p:txBody>
        </p:sp>
        <p:sp>
          <p:nvSpPr>
            <p:cNvPr id="69661" name="Rectangle 6"/>
            <p:cNvSpPr>
              <a:spLocks noChangeArrowheads="1"/>
            </p:cNvSpPr>
            <p:nvPr/>
          </p:nvSpPr>
          <p:spPr bwMode="auto">
            <a:xfrm>
              <a:off x="304800" y="4191000"/>
              <a:ext cx="8610600" cy="685800"/>
            </a:xfrm>
            <a:prstGeom prst="rect">
              <a:avLst/>
            </a:prstGeom>
            <a:noFill/>
            <a:ln w="31750" algn="ctr">
              <a:solidFill>
                <a:srgbClr val="FF0000"/>
              </a:solidFill>
              <a:round/>
              <a:headEnd/>
              <a:tailEnd/>
            </a:ln>
          </p:spPr>
          <p:txBody>
            <a:bodyPr wrap="none"/>
            <a:lstStyle/>
            <a:p>
              <a:endParaRPr lang="en-US"/>
            </a:p>
          </p:txBody>
        </p:sp>
      </p:grpSp>
      <p:sp>
        <p:nvSpPr>
          <p:cNvPr id="9" name="Rectangle 8"/>
          <p:cNvSpPr>
            <a:spLocks noChangeArrowheads="1"/>
          </p:cNvSpPr>
          <p:nvPr/>
        </p:nvSpPr>
        <p:spPr bwMode="auto">
          <a:xfrm>
            <a:off x="304800" y="5257800"/>
            <a:ext cx="8610600" cy="685800"/>
          </a:xfrm>
          <a:prstGeom prst="rect">
            <a:avLst/>
          </a:prstGeom>
          <a:noFill/>
          <a:ln w="31750" algn="ctr">
            <a:solidFill>
              <a:srgbClr val="FF0000"/>
            </a:solidFill>
            <a:round/>
            <a:headEnd/>
            <a:tailEnd/>
          </a:ln>
        </p:spPr>
        <p:txBody>
          <a:bodyPr wrap="none"/>
          <a:lstStyle/>
          <a:p>
            <a:endParaRPr lang="en-US"/>
          </a:p>
        </p:txBody>
      </p:sp>
      <p:sp>
        <p:nvSpPr>
          <p:cNvPr id="10" name="Rectangle 9"/>
          <p:cNvSpPr/>
          <p:nvPr/>
        </p:nvSpPr>
        <p:spPr>
          <a:xfrm>
            <a:off x="4114800" y="6400800"/>
            <a:ext cx="4572000" cy="307777"/>
          </a:xfrm>
          <a:prstGeom prst="rect">
            <a:avLst/>
          </a:prstGeom>
        </p:spPr>
        <p:txBody>
          <a:bodyPr>
            <a:spAutoFit/>
          </a:bodyPr>
          <a:lstStyle/>
          <a:p>
            <a:pPr lvl="0"/>
            <a:r>
              <a:rPr lang="en-US" sz="1400" dirty="0" err="1" smtClean="0">
                <a:solidFill>
                  <a:srgbClr val="FFFFFF"/>
                </a:solidFill>
                <a:latin typeface="Arial"/>
                <a:ea typeface="ヒラギノ明朝 ProN W3"/>
                <a:cs typeface="Arial"/>
                <a:sym typeface="Times" pitchFamily="18" charset="0"/>
              </a:rPr>
              <a:t>Ohtsu</a:t>
            </a:r>
            <a:r>
              <a:rPr lang="en-US" sz="1400" dirty="0" smtClean="0">
                <a:solidFill>
                  <a:srgbClr val="FFFFFF"/>
                </a:solidFill>
                <a:latin typeface="Arial"/>
                <a:ea typeface="ヒラギノ明朝 ProN W3"/>
                <a:cs typeface="Arial"/>
                <a:sym typeface="Times" pitchFamily="18" charset="0"/>
              </a:rPr>
              <a:t> et al. J </a:t>
            </a:r>
            <a:r>
              <a:rPr lang="en-US" sz="1400" dirty="0" err="1" smtClean="0">
                <a:solidFill>
                  <a:srgbClr val="FFFFFF"/>
                </a:solidFill>
                <a:latin typeface="Arial"/>
                <a:ea typeface="ヒラギノ明朝 ProN W3"/>
                <a:cs typeface="Arial"/>
                <a:sym typeface="Times" pitchFamily="18" charset="0"/>
              </a:rPr>
              <a:t>Clin</a:t>
            </a:r>
            <a:r>
              <a:rPr lang="en-US" sz="1400" dirty="0" smtClean="0">
                <a:solidFill>
                  <a:srgbClr val="FFFFFF"/>
                </a:solidFill>
                <a:latin typeface="Arial"/>
                <a:ea typeface="ヒラギノ明朝 ProN W3"/>
                <a:cs typeface="Arial"/>
                <a:sym typeface="Times" pitchFamily="18" charset="0"/>
              </a:rPr>
              <a:t> </a:t>
            </a:r>
            <a:r>
              <a:rPr lang="en-US" sz="1400" dirty="0" err="1" smtClean="0">
                <a:solidFill>
                  <a:srgbClr val="FFFFFF"/>
                </a:solidFill>
                <a:latin typeface="Arial"/>
                <a:ea typeface="ヒラギノ明朝 ProN W3"/>
                <a:cs typeface="Arial"/>
                <a:sym typeface="Times" pitchFamily="18" charset="0"/>
              </a:rPr>
              <a:t>Oncol</a:t>
            </a:r>
            <a:r>
              <a:rPr lang="en-US" sz="1400" dirty="0" smtClean="0">
                <a:solidFill>
                  <a:srgbClr val="FFFFFF"/>
                </a:solidFill>
                <a:latin typeface="Arial"/>
                <a:ea typeface="ヒラギノ明朝 ProN W3"/>
                <a:cs typeface="Arial"/>
                <a:sym typeface="Times" pitchFamily="18" charset="0"/>
              </a:rPr>
              <a:t> </a:t>
            </a:r>
            <a:r>
              <a:rPr lang="en-US" sz="1400" dirty="0">
                <a:latin typeface="Arial"/>
                <a:cs typeface="Arial"/>
              </a:rPr>
              <a:t>2011;29:3968-3976.</a:t>
            </a:r>
            <a:endParaRPr lang="en-US" sz="1400" dirty="0">
              <a:solidFill>
                <a:srgbClr val="FFFFFF"/>
              </a:solidFill>
              <a:latin typeface="Arial"/>
              <a:ea typeface="ヒラギノ明朝 ProN W3"/>
              <a:cs typeface="Arial"/>
              <a:sym typeface="Times" pitchFamily="18" charset="0"/>
            </a:endParaRPr>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nodeType="clickEffect">
                                  <p:stCondLst>
                                    <p:cond delay="0"/>
                                  </p:stCondLst>
                                  <p:childTnLst>
                                    <p:set>
                                      <p:cBhvr>
                                        <p:cTn id="10" dur="1" fill="hold">
                                          <p:stCondLst>
                                            <p:cond delay="0"/>
                                          </p:stCondLst>
                                        </p:cTn>
                                        <p:tgtEl>
                                          <p:spTgt spid="2"/>
                                        </p:tgtEl>
                                        <p:attrNameLst>
                                          <p:attrName>style.visibility</p:attrName>
                                        </p:attrNameLst>
                                      </p:cBhvr>
                                      <p:to>
                                        <p:strVal val="hidden"/>
                                      </p:to>
                                    </p:set>
                                  </p:childTnLst>
                                </p:cTn>
                              </p:par>
                              <p:par>
                                <p:cTn id="11" presetID="1" presetClass="entr" presetSubtype="0" fill="hold" grpId="0" nodeType="withEffect">
                                  <p:stCondLst>
                                    <p:cond delay="0"/>
                                  </p:stCondLst>
                                  <p:childTnLst>
                                    <p:set>
                                      <p:cBhvr>
                                        <p:cTn id="12"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1" name="Text Box 3"/>
          <p:cNvSpPr txBox="1">
            <a:spLocks noChangeArrowheads="1"/>
          </p:cNvSpPr>
          <p:nvPr/>
        </p:nvSpPr>
        <p:spPr bwMode="auto">
          <a:xfrm>
            <a:off x="3255531" y="6253163"/>
            <a:ext cx="5701801" cy="461665"/>
          </a:xfrm>
          <a:prstGeom prst="rect">
            <a:avLst/>
          </a:prstGeom>
          <a:noFill/>
          <a:ln w="9525">
            <a:noFill/>
            <a:miter lim="800000"/>
            <a:headEnd/>
            <a:tailEnd/>
          </a:ln>
          <a:effectLst/>
        </p:spPr>
        <p:txBody>
          <a:bodyPr wrap="none">
            <a:spAutoFit/>
          </a:bodyPr>
          <a:lstStyle/>
          <a:p>
            <a:pPr algn="r"/>
            <a:r>
              <a:rPr lang="en-US" b="1" dirty="0"/>
              <a:t>Jung </a:t>
            </a:r>
            <a:r>
              <a:rPr lang="en-US" b="1" dirty="0" smtClean="0"/>
              <a:t>YD et al. </a:t>
            </a:r>
            <a:r>
              <a:rPr lang="en-US" b="1" dirty="0" err="1"/>
              <a:t>Eur</a:t>
            </a:r>
            <a:r>
              <a:rPr lang="en-US" b="1" dirty="0"/>
              <a:t> J Cancer 2002;38:1133</a:t>
            </a:r>
          </a:p>
        </p:txBody>
      </p:sp>
      <p:sp>
        <p:nvSpPr>
          <p:cNvPr id="89092" name="Text Box 4"/>
          <p:cNvSpPr txBox="1">
            <a:spLocks noChangeArrowheads="1"/>
          </p:cNvSpPr>
          <p:nvPr/>
        </p:nvSpPr>
        <p:spPr bwMode="auto">
          <a:xfrm>
            <a:off x="1007307" y="303213"/>
            <a:ext cx="7194473" cy="892552"/>
          </a:xfrm>
          <a:prstGeom prst="rect">
            <a:avLst/>
          </a:prstGeom>
          <a:noFill/>
          <a:ln w="9525">
            <a:noFill/>
            <a:miter lim="800000"/>
            <a:headEnd/>
            <a:tailEnd/>
          </a:ln>
          <a:effectLst/>
        </p:spPr>
        <p:txBody>
          <a:bodyPr wrap="none">
            <a:spAutoFit/>
          </a:bodyPr>
          <a:lstStyle/>
          <a:p>
            <a:pPr algn="ctr" eaLnBrk="0" hangingPunct="0"/>
            <a:r>
              <a:rPr lang="en-US" sz="2800" dirty="0">
                <a:solidFill>
                  <a:srgbClr val="FFFF00"/>
                </a:solidFill>
              </a:rPr>
              <a:t>Anti-VEGFR2 in gastric cancer </a:t>
            </a:r>
            <a:r>
              <a:rPr lang="en-US" sz="2800" dirty="0" err="1">
                <a:solidFill>
                  <a:srgbClr val="FFFF00"/>
                </a:solidFill>
              </a:rPr>
              <a:t>xenograft</a:t>
            </a:r>
            <a:r>
              <a:rPr lang="en-US" sz="2800" dirty="0">
                <a:solidFill>
                  <a:srgbClr val="FFFF00"/>
                </a:solidFill>
              </a:rPr>
              <a:t> model</a:t>
            </a:r>
            <a:br>
              <a:rPr lang="en-US" sz="2800" dirty="0">
                <a:solidFill>
                  <a:srgbClr val="FFFF00"/>
                </a:solidFill>
              </a:rPr>
            </a:br>
            <a:r>
              <a:rPr lang="en-US" sz="2400" dirty="0">
                <a:solidFill>
                  <a:srgbClr val="FFFF00"/>
                </a:solidFill>
              </a:rPr>
              <a:t>TMK-1 cell line</a:t>
            </a:r>
          </a:p>
        </p:txBody>
      </p:sp>
      <p:sp>
        <p:nvSpPr>
          <p:cNvPr id="2" name="Rectangle 1"/>
          <p:cNvSpPr/>
          <p:nvPr/>
        </p:nvSpPr>
        <p:spPr>
          <a:xfrm>
            <a:off x="990600" y="2133600"/>
            <a:ext cx="7010400" cy="1608133"/>
          </a:xfrm>
          <a:prstGeom prst="rect">
            <a:avLst/>
          </a:prstGeom>
        </p:spPr>
        <p:txBody>
          <a:bodyPr wrap="square">
            <a:spAutoFit/>
          </a:bodyPr>
          <a:lstStyle/>
          <a:p>
            <a:pPr>
              <a:lnSpc>
                <a:spcPct val="110000"/>
              </a:lnSpc>
            </a:pPr>
            <a:r>
              <a:rPr lang="en-US" sz="3000" dirty="0" smtClean="0"/>
              <a:t>Combination </a:t>
            </a:r>
            <a:r>
              <a:rPr lang="en-US" sz="3000" dirty="0"/>
              <a:t>therapy led to significant inhibition of gastric tumor volume over that of the control group (P=0.023)</a:t>
            </a:r>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ChangeArrowheads="1"/>
          </p:cNvSpPr>
          <p:nvPr/>
        </p:nvSpPr>
        <p:spPr bwMode="auto">
          <a:xfrm>
            <a:off x="228600" y="152400"/>
            <a:ext cx="8686800" cy="1143000"/>
          </a:xfrm>
          <a:prstGeom prst="rect">
            <a:avLst/>
          </a:prstGeom>
          <a:noFill/>
          <a:ln w="12700">
            <a:noFill/>
            <a:miter lim="800000"/>
            <a:headEnd/>
            <a:tailEnd/>
          </a:ln>
        </p:spPr>
        <p:txBody>
          <a:bodyPr lIns="90488" tIns="44450" rIns="90488" bIns="44450" anchor="ctr"/>
          <a:lstStyle/>
          <a:p>
            <a:pPr algn="ctr" eaLnBrk="0" hangingPunct="0"/>
            <a:r>
              <a:rPr lang="en-US" sz="3200" dirty="0" smtClean="0">
                <a:solidFill>
                  <a:srgbClr val="FFFF00"/>
                </a:solidFill>
              </a:rPr>
              <a:t>REGARD: Phase </a:t>
            </a:r>
            <a:r>
              <a:rPr lang="en-US" sz="3200" dirty="0">
                <a:solidFill>
                  <a:srgbClr val="FFFF00"/>
                </a:solidFill>
              </a:rPr>
              <a:t>III Study of </a:t>
            </a:r>
            <a:r>
              <a:rPr lang="en-US" sz="3200" dirty="0" smtClean="0">
                <a:solidFill>
                  <a:srgbClr val="FFFF00"/>
                </a:solidFill>
              </a:rPr>
              <a:t>Ramucirumab </a:t>
            </a:r>
            <a:r>
              <a:rPr lang="en-US" sz="3200" dirty="0">
                <a:solidFill>
                  <a:srgbClr val="FFFF00"/>
                </a:solidFill>
              </a:rPr>
              <a:t>in Second-Line Gastric Cancer</a:t>
            </a:r>
          </a:p>
        </p:txBody>
      </p:sp>
      <p:sp>
        <p:nvSpPr>
          <p:cNvPr id="83971" name="Text Box 3"/>
          <p:cNvSpPr txBox="1">
            <a:spLocks noChangeArrowheads="1"/>
          </p:cNvSpPr>
          <p:nvPr/>
        </p:nvSpPr>
        <p:spPr bwMode="auto">
          <a:xfrm>
            <a:off x="762000" y="2362200"/>
            <a:ext cx="542925" cy="4267200"/>
          </a:xfrm>
          <a:prstGeom prst="rect">
            <a:avLst/>
          </a:prstGeom>
          <a:noFill/>
          <a:ln w="12700">
            <a:solidFill>
              <a:schemeClr val="tx1"/>
            </a:solidFill>
            <a:miter lim="800000"/>
            <a:headEnd/>
            <a:tailEnd/>
          </a:ln>
          <a:effectLst/>
        </p:spPr>
        <p:txBody>
          <a:bodyPr>
            <a:spAutoFit/>
          </a:bodyPr>
          <a:lstStyle/>
          <a:p>
            <a:pPr algn="ctr" eaLnBrk="0" hangingPunct="0">
              <a:spcBef>
                <a:spcPct val="30000"/>
              </a:spcBef>
              <a:defRPr/>
            </a:pPr>
            <a:r>
              <a:rPr lang="en-US" b="1" dirty="0">
                <a:solidFill>
                  <a:srgbClr val="FFFFFF"/>
                </a:solidFill>
                <a:effectLst>
                  <a:outerShdw blurRad="38100" dist="38100" dir="2700000" algn="tl">
                    <a:srgbClr val="000000"/>
                  </a:outerShdw>
                </a:effectLst>
              </a:rPr>
              <a:t>R</a:t>
            </a:r>
          </a:p>
          <a:p>
            <a:pPr algn="ctr" eaLnBrk="0" hangingPunct="0">
              <a:spcBef>
                <a:spcPct val="30000"/>
              </a:spcBef>
              <a:defRPr/>
            </a:pPr>
            <a:r>
              <a:rPr lang="en-US" b="1" dirty="0">
                <a:solidFill>
                  <a:srgbClr val="FFFFFF"/>
                </a:solidFill>
                <a:effectLst>
                  <a:outerShdw blurRad="38100" dist="38100" dir="2700000" algn="tl">
                    <a:srgbClr val="000000"/>
                  </a:outerShdw>
                </a:effectLst>
              </a:rPr>
              <a:t>A</a:t>
            </a:r>
          </a:p>
          <a:p>
            <a:pPr algn="ctr" eaLnBrk="0" hangingPunct="0">
              <a:spcBef>
                <a:spcPct val="30000"/>
              </a:spcBef>
              <a:defRPr/>
            </a:pPr>
            <a:r>
              <a:rPr lang="en-US" b="1" dirty="0">
                <a:solidFill>
                  <a:srgbClr val="FFFFFF"/>
                </a:solidFill>
                <a:effectLst>
                  <a:outerShdw blurRad="38100" dist="38100" dir="2700000" algn="tl">
                    <a:srgbClr val="000000"/>
                  </a:outerShdw>
                </a:effectLst>
              </a:rPr>
              <a:t>N</a:t>
            </a:r>
          </a:p>
          <a:p>
            <a:pPr algn="ctr" eaLnBrk="0" hangingPunct="0">
              <a:spcBef>
                <a:spcPct val="30000"/>
              </a:spcBef>
              <a:defRPr/>
            </a:pPr>
            <a:r>
              <a:rPr lang="en-US" b="1" dirty="0">
                <a:solidFill>
                  <a:srgbClr val="FFFFFF"/>
                </a:solidFill>
                <a:effectLst>
                  <a:outerShdw blurRad="38100" dist="38100" dir="2700000" algn="tl">
                    <a:srgbClr val="000000"/>
                  </a:outerShdw>
                </a:effectLst>
              </a:rPr>
              <a:t>D</a:t>
            </a:r>
          </a:p>
          <a:p>
            <a:pPr algn="ctr" eaLnBrk="0" hangingPunct="0">
              <a:spcBef>
                <a:spcPct val="30000"/>
              </a:spcBef>
              <a:defRPr/>
            </a:pPr>
            <a:r>
              <a:rPr lang="en-US" b="1" dirty="0">
                <a:solidFill>
                  <a:srgbClr val="FFFFFF"/>
                </a:solidFill>
                <a:effectLst>
                  <a:outerShdw blurRad="38100" dist="38100" dir="2700000" algn="tl">
                    <a:srgbClr val="000000"/>
                  </a:outerShdw>
                </a:effectLst>
              </a:rPr>
              <a:t>O</a:t>
            </a:r>
          </a:p>
          <a:p>
            <a:pPr algn="ctr" eaLnBrk="0" hangingPunct="0">
              <a:spcBef>
                <a:spcPct val="30000"/>
              </a:spcBef>
              <a:defRPr/>
            </a:pPr>
            <a:r>
              <a:rPr lang="en-US" b="1" dirty="0">
                <a:solidFill>
                  <a:srgbClr val="FFFFFF"/>
                </a:solidFill>
                <a:effectLst>
                  <a:outerShdw blurRad="38100" dist="38100" dir="2700000" algn="tl">
                    <a:srgbClr val="000000"/>
                  </a:outerShdw>
                </a:effectLst>
              </a:rPr>
              <a:t>M</a:t>
            </a:r>
          </a:p>
          <a:p>
            <a:pPr algn="ctr" eaLnBrk="0" hangingPunct="0">
              <a:spcBef>
                <a:spcPct val="30000"/>
              </a:spcBef>
              <a:defRPr/>
            </a:pPr>
            <a:r>
              <a:rPr lang="en-US" b="1" dirty="0">
                <a:solidFill>
                  <a:srgbClr val="FFFFFF"/>
                </a:solidFill>
                <a:effectLst>
                  <a:outerShdw blurRad="38100" dist="38100" dir="2700000" algn="tl">
                    <a:srgbClr val="000000"/>
                  </a:outerShdw>
                </a:effectLst>
              </a:rPr>
              <a:t>I</a:t>
            </a:r>
          </a:p>
          <a:p>
            <a:pPr algn="ctr" eaLnBrk="0" hangingPunct="0">
              <a:spcBef>
                <a:spcPct val="30000"/>
              </a:spcBef>
              <a:defRPr/>
            </a:pPr>
            <a:r>
              <a:rPr lang="en-US" b="1" dirty="0">
                <a:solidFill>
                  <a:srgbClr val="FFFFFF"/>
                </a:solidFill>
                <a:effectLst>
                  <a:outerShdw blurRad="38100" dist="38100" dir="2700000" algn="tl">
                    <a:srgbClr val="000000"/>
                  </a:outerShdw>
                </a:effectLst>
              </a:rPr>
              <a:t>Z</a:t>
            </a:r>
          </a:p>
          <a:p>
            <a:pPr algn="ctr" eaLnBrk="0" hangingPunct="0">
              <a:spcBef>
                <a:spcPct val="30000"/>
              </a:spcBef>
              <a:defRPr/>
            </a:pPr>
            <a:r>
              <a:rPr lang="en-US" b="1" dirty="0">
                <a:solidFill>
                  <a:srgbClr val="FFFFFF"/>
                </a:solidFill>
                <a:effectLst>
                  <a:outerShdw blurRad="38100" dist="38100" dir="2700000" algn="tl">
                    <a:srgbClr val="000000"/>
                  </a:outerShdw>
                </a:effectLst>
              </a:rPr>
              <a:t>E</a:t>
            </a:r>
          </a:p>
        </p:txBody>
      </p:sp>
      <p:sp>
        <p:nvSpPr>
          <p:cNvPr id="51204" name="Line 4"/>
          <p:cNvSpPr>
            <a:spLocks noChangeShapeType="1"/>
          </p:cNvSpPr>
          <p:nvPr/>
        </p:nvSpPr>
        <p:spPr bwMode="auto">
          <a:xfrm flipV="1">
            <a:off x="1304925" y="3352800"/>
            <a:ext cx="1219200" cy="1143000"/>
          </a:xfrm>
          <a:prstGeom prst="line">
            <a:avLst/>
          </a:prstGeom>
          <a:noFill/>
          <a:ln w="38100">
            <a:solidFill>
              <a:schemeClr val="tx1"/>
            </a:solidFill>
            <a:round/>
            <a:headEnd/>
            <a:tailEnd type="triangle" w="med" len="med"/>
          </a:ln>
        </p:spPr>
        <p:txBody>
          <a:bodyPr/>
          <a:lstStyle/>
          <a:p>
            <a:endParaRPr lang="en-US">
              <a:solidFill>
                <a:srgbClr val="FFFFFF"/>
              </a:solidFill>
            </a:endParaRPr>
          </a:p>
        </p:txBody>
      </p:sp>
      <p:sp>
        <p:nvSpPr>
          <p:cNvPr id="51205" name="Line 5"/>
          <p:cNvSpPr>
            <a:spLocks noChangeShapeType="1"/>
          </p:cNvSpPr>
          <p:nvPr/>
        </p:nvSpPr>
        <p:spPr bwMode="auto">
          <a:xfrm>
            <a:off x="1304925" y="4495800"/>
            <a:ext cx="1219200" cy="1066800"/>
          </a:xfrm>
          <a:prstGeom prst="line">
            <a:avLst/>
          </a:prstGeom>
          <a:noFill/>
          <a:ln w="38100">
            <a:solidFill>
              <a:schemeClr val="tx1"/>
            </a:solidFill>
            <a:round/>
            <a:headEnd/>
            <a:tailEnd type="triangle" w="med" len="med"/>
          </a:ln>
        </p:spPr>
        <p:txBody>
          <a:bodyPr/>
          <a:lstStyle/>
          <a:p>
            <a:endParaRPr lang="en-US">
              <a:solidFill>
                <a:srgbClr val="FFFFFF"/>
              </a:solidFill>
            </a:endParaRPr>
          </a:p>
        </p:txBody>
      </p:sp>
      <p:sp>
        <p:nvSpPr>
          <p:cNvPr id="83974" name="Text Box 6"/>
          <p:cNvSpPr txBox="1">
            <a:spLocks noChangeArrowheads="1"/>
          </p:cNvSpPr>
          <p:nvPr/>
        </p:nvSpPr>
        <p:spPr bwMode="auto">
          <a:xfrm>
            <a:off x="2667000" y="2590800"/>
            <a:ext cx="3368676" cy="1061829"/>
          </a:xfrm>
          <a:prstGeom prst="rect">
            <a:avLst/>
          </a:prstGeom>
          <a:noFill/>
          <a:ln w="12700">
            <a:noFill/>
            <a:miter lim="800000"/>
            <a:headEnd/>
            <a:tailEnd/>
          </a:ln>
          <a:effectLst/>
        </p:spPr>
        <p:txBody>
          <a:bodyPr wrap="square">
            <a:spAutoFit/>
          </a:bodyPr>
          <a:lstStyle/>
          <a:p>
            <a:pPr eaLnBrk="0" hangingPunct="0">
              <a:spcBef>
                <a:spcPct val="25000"/>
              </a:spcBef>
              <a:defRPr/>
            </a:pPr>
            <a:r>
              <a:rPr lang="en-US" sz="2800" dirty="0" smtClean="0">
                <a:solidFill>
                  <a:srgbClr val="FFFFFF"/>
                </a:solidFill>
                <a:effectLst>
                  <a:outerShdw blurRad="38100" dist="38100" dir="2700000" algn="tl">
                    <a:srgbClr val="000000"/>
                  </a:outerShdw>
                </a:effectLst>
              </a:rPr>
              <a:t>Ramucirumab  +</a:t>
            </a:r>
          </a:p>
          <a:p>
            <a:pPr eaLnBrk="0" hangingPunct="0">
              <a:spcBef>
                <a:spcPct val="25000"/>
              </a:spcBef>
              <a:defRPr/>
            </a:pPr>
            <a:r>
              <a:rPr lang="en-US" sz="2800" dirty="0" smtClean="0">
                <a:solidFill>
                  <a:srgbClr val="FFFFFF"/>
                </a:solidFill>
                <a:effectLst>
                  <a:outerShdw blurRad="38100" dist="38100" dir="2700000" algn="tl">
                    <a:srgbClr val="000000"/>
                  </a:outerShdw>
                </a:effectLst>
              </a:rPr>
              <a:t>Best supportive care</a:t>
            </a:r>
            <a:endParaRPr lang="en-US" sz="2800" dirty="0">
              <a:solidFill>
                <a:srgbClr val="FFFFFF"/>
              </a:solidFill>
              <a:effectLst>
                <a:outerShdw blurRad="38100" dist="38100" dir="2700000" algn="tl">
                  <a:srgbClr val="000000"/>
                </a:outerShdw>
              </a:effectLst>
            </a:endParaRPr>
          </a:p>
        </p:txBody>
      </p:sp>
      <p:sp>
        <p:nvSpPr>
          <p:cNvPr id="83975" name="Text Box 7"/>
          <p:cNvSpPr txBox="1">
            <a:spLocks noChangeArrowheads="1"/>
          </p:cNvSpPr>
          <p:nvPr/>
        </p:nvSpPr>
        <p:spPr bwMode="auto">
          <a:xfrm>
            <a:off x="2676525" y="5267325"/>
            <a:ext cx="3267075" cy="1061829"/>
          </a:xfrm>
          <a:prstGeom prst="rect">
            <a:avLst/>
          </a:prstGeom>
          <a:noFill/>
          <a:ln w="12700">
            <a:noFill/>
            <a:miter lim="800000"/>
            <a:headEnd/>
            <a:tailEnd/>
          </a:ln>
          <a:effectLst/>
        </p:spPr>
        <p:txBody>
          <a:bodyPr wrap="square">
            <a:spAutoFit/>
          </a:bodyPr>
          <a:lstStyle/>
          <a:p>
            <a:pPr eaLnBrk="0" hangingPunct="0">
              <a:spcBef>
                <a:spcPct val="25000"/>
              </a:spcBef>
              <a:defRPr/>
            </a:pPr>
            <a:r>
              <a:rPr lang="en-US" sz="2800" dirty="0" smtClean="0">
                <a:solidFill>
                  <a:srgbClr val="FFFFFF"/>
                </a:solidFill>
                <a:effectLst>
                  <a:outerShdw blurRad="38100" dist="38100" dir="2700000" algn="tl">
                    <a:srgbClr val="000000"/>
                  </a:outerShdw>
                </a:effectLst>
              </a:rPr>
              <a:t>Placebo +  </a:t>
            </a:r>
          </a:p>
          <a:p>
            <a:pPr eaLnBrk="0" hangingPunct="0">
              <a:spcBef>
                <a:spcPct val="25000"/>
              </a:spcBef>
              <a:defRPr/>
            </a:pPr>
            <a:r>
              <a:rPr lang="en-US" sz="2800" dirty="0" smtClean="0">
                <a:solidFill>
                  <a:srgbClr val="FFFFFF"/>
                </a:solidFill>
                <a:effectLst>
                  <a:outerShdw blurRad="38100" dist="38100" dir="2700000" algn="tl">
                    <a:srgbClr val="000000"/>
                  </a:outerShdw>
                </a:effectLst>
              </a:rPr>
              <a:t>Best supportive care</a:t>
            </a:r>
            <a:endParaRPr lang="en-US" sz="2800" dirty="0">
              <a:solidFill>
                <a:srgbClr val="FFFFFF"/>
              </a:solidFill>
              <a:effectLst>
                <a:outerShdw blurRad="38100" dist="38100" dir="2700000" algn="tl">
                  <a:srgbClr val="000000"/>
                </a:outerShdw>
              </a:effectLst>
            </a:endParaRPr>
          </a:p>
        </p:txBody>
      </p:sp>
      <p:sp>
        <p:nvSpPr>
          <p:cNvPr id="83976" name="Text Box 8"/>
          <p:cNvSpPr txBox="1">
            <a:spLocks noChangeArrowheads="1"/>
          </p:cNvSpPr>
          <p:nvPr/>
        </p:nvSpPr>
        <p:spPr bwMode="auto">
          <a:xfrm>
            <a:off x="642938" y="1539875"/>
            <a:ext cx="8272462" cy="519113"/>
          </a:xfrm>
          <a:prstGeom prst="rect">
            <a:avLst/>
          </a:prstGeom>
          <a:noFill/>
          <a:ln w="12700">
            <a:noFill/>
            <a:miter lim="800000"/>
            <a:headEnd/>
            <a:tailEnd/>
          </a:ln>
          <a:effectLst/>
        </p:spPr>
        <p:txBody>
          <a:bodyPr>
            <a:spAutoFit/>
          </a:bodyPr>
          <a:lstStyle/>
          <a:p>
            <a:pPr eaLnBrk="0" hangingPunct="0">
              <a:spcBef>
                <a:spcPct val="50000"/>
              </a:spcBef>
              <a:defRPr/>
            </a:pPr>
            <a:r>
              <a:rPr lang="en-US" sz="2800" dirty="0" smtClean="0">
                <a:solidFill>
                  <a:srgbClr val="FFFFFF"/>
                </a:solidFill>
                <a:effectLst>
                  <a:outerShdw blurRad="38100" dist="38100" dir="2700000" algn="tl">
                    <a:srgbClr val="000000"/>
                  </a:outerShdw>
                </a:effectLst>
              </a:rPr>
              <a:t>346 </a:t>
            </a:r>
            <a:r>
              <a:rPr lang="en-US" sz="2800" dirty="0">
                <a:solidFill>
                  <a:srgbClr val="FFFFFF"/>
                </a:solidFill>
                <a:effectLst>
                  <a:outerShdw blurRad="38100" dist="38100" dir="2700000" algn="tl">
                    <a:srgbClr val="000000"/>
                  </a:outerShdw>
                </a:effectLst>
              </a:rPr>
              <a:t>patients who failed FU or CDDP-based therapy</a:t>
            </a:r>
          </a:p>
        </p:txBody>
      </p:sp>
      <p:sp>
        <p:nvSpPr>
          <p:cNvPr id="9" name="Text Box 9"/>
          <p:cNvSpPr txBox="1">
            <a:spLocks noChangeArrowheads="1"/>
          </p:cNvSpPr>
          <p:nvPr/>
        </p:nvSpPr>
        <p:spPr bwMode="auto">
          <a:xfrm>
            <a:off x="6096001" y="3733800"/>
            <a:ext cx="2895600" cy="1384300"/>
          </a:xfrm>
          <a:prstGeom prst="rect">
            <a:avLst/>
          </a:prstGeom>
          <a:noFill/>
          <a:ln w="12700">
            <a:noFill/>
            <a:miter lim="800000"/>
            <a:headEnd/>
            <a:tailEnd/>
          </a:ln>
          <a:effectLst/>
        </p:spPr>
        <p:txBody>
          <a:bodyPr wrap="square">
            <a:spAutoFit/>
          </a:bodyPr>
          <a:lstStyle/>
          <a:p>
            <a:pPr eaLnBrk="0" hangingPunct="0">
              <a:defRPr/>
            </a:pPr>
            <a:r>
              <a:rPr lang="en-US" sz="2800" dirty="0">
                <a:solidFill>
                  <a:srgbClr val="FFFFFF"/>
                </a:solidFill>
                <a:effectLst>
                  <a:outerShdw blurRad="38100" dist="38100" dir="2700000" algn="tl">
                    <a:srgbClr val="000000"/>
                  </a:outerShdw>
                </a:effectLst>
              </a:rPr>
              <a:t>Primary Endpoint: </a:t>
            </a:r>
          </a:p>
          <a:p>
            <a:pPr eaLnBrk="0" hangingPunct="0">
              <a:defRPr/>
            </a:pPr>
            <a:r>
              <a:rPr lang="en-US" sz="2800" dirty="0">
                <a:solidFill>
                  <a:srgbClr val="FFFFFF"/>
                </a:solidFill>
                <a:effectLst>
                  <a:outerShdw blurRad="38100" dist="38100" dir="2700000" algn="tl">
                    <a:srgbClr val="000000"/>
                  </a:outerShdw>
                </a:effectLst>
              </a:rPr>
              <a:t>   Overall     </a:t>
            </a:r>
          </a:p>
          <a:p>
            <a:pPr eaLnBrk="0" hangingPunct="0">
              <a:defRPr/>
            </a:pPr>
            <a:r>
              <a:rPr lang="en-US" sz="2800" dirty="0">
                <a:solidFill>
                  <a:srgbClr val="FFFFFF"/>
                </a:solidFill>
                <a:effectLst>
                  <a:outerShdw blurRad="38100" dist="38100" dir="2700000" algn="tl">
                    <a:srgbClr val="000000"/>
                  </a:outerShdw>
                </a:effectLst>
              </a:rPr>
              <a:t>   Survival</a:t>
            </a:r>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Picture 25" descr="Fuchs_REGARD_OS_curve.png"/>
          <p:cNvPicPr>
            <a:picLocks noChangeAspect="1"/>
          </p:cNvPicPr>
          <p:nvPr/>
        </p:nvPicPr>
        <p:blipFill>
          <a:blip r:embed="rId3"/>
          <a:srcRect r="5000"/>
          <a:stretch>
            <a:fillRect/>
          </a:stretch>
        </p:blipFill>
        <p:spPr>
          <a:xfrm>
            <a:off x="152400" y="1524000"/>
            <a:ext cx="8686800" cy="4586953"/>
          </a:xfrm>
          <a:prstGeom prst="rect">
            <a:avLst/>
          </a:prstGeom>
        </p:spPr>
      </p:pic>
      <p:sp>
        <p:nvSpPr>
          <p:cNvPr id="3" name="TextBox 2"/>
          <p:cNvSpPr txBox="1"/>
          <p:nvPr/>
        </p:nvSpPr>
        <p:spPr>
          <a:xfrm>
            <a:off x="76200" y="6381690"/>
            <a:ext cx="8691583" cy="384721"/>
          </a:xfrm>
          <a:prstGeom prst="rect">
            <a:avLst/>
          </a:prstGeom>
          <a:noFill/>
        </p:spPr>
        <p:txBody>
          <a:bodyPr wrap="none" rtlCol="0">
            <a:spAutoFit/>
          </a:bodyPr>
          <a:lstStyle/>
          <a:p>
            <a:r>
              <a:rPr lang="en-US" sz="1900" dirty="0" smtClean="0"/>
              <a:t>Courtesy of Fuchs CS et al. 2013 Gastrointestinal Cancers Symposium, Abstract LBA5</a:t>
            </a:r>
            <a:endParaRPr lang="en-US" sz="1900" dirty="0"/>
          </a:p>
        </p:txBody>
      </p:sp>
      <p:sp>
        <p:nvSpPr>
          <p:cNvPr id="4" name="Rectangle 4"/>
          <p:cNvSpPr>
            <a:spLocks noChangeArrowheads="1"/>
          </p:cNvSpPr>
          <p:nvPr/>
        </p:nvSpPr>
        <p:spPr bwMode="auto">
          <a:xfrm>
            <a:off x="228600" y="76200"/>
            <a:ext cx="8686800" cy="1143000"/>
          </a:xfrm>
          <a:prstGeom prst="rect">
            <a:avLst/>
          </a:prstGeom>
          <a:noFill/>
          <a:ln w="12700">
            <a:noFill/>
            <a:miter lim="800000"/>
            <a:headEnd/>
            <a:tailEnd/>
          </a:ln>
        </p:spPr>
        <p:txBody>
          <a:bodyPr lIns="90488" tIns="44450" rIns="90488" bIns="44450" anchor="ctr"/>
          <a:lstStyle/>
          <a:p>
            <a:pPr algn="ctr" eaLnBrk="0" hangingPunct="0"/>
            <a:r>
              <a:rPr lang="en-US" sz="3200" dirty="0" smtClean="0">
                <a:solidFill>
                  <a:srgbClr val="FFFF00"/>
                </a:solidFill>
              </a:rPr>
              <a:t>REGARD: Overall Survival</a:t>
            </a:r>
            <a:endParaRPr lang="en-US" sz="3200" dirty="0">
              <a:solidFill>
                <a:srgbClr val="FFFF00"/>
              </a:solidFill>
            </a:endParaRPr>
          </a:p>
        </p:txBody>
      </p:sp>
      <p:graphicFrame>
        <p:nvGraphicFramePr>
          <p:cNvPr id="9" name="Group 139"/>
          <p:cNvGraphicFramePr>
            <a:graphicFrameLocks noGrp="1"/>
          </p:cNvGraphicFramePr>
          <p:nvPr>
            <p:extLst>
              <p:ext uri="{D42A27DB-BD31-4B8C-83A1-F6EECF244321}">
                <p14:modId xmlns:p14="http://schemas.microsoft.com/office/powerpoint/2010/main" val="1869570136"/>
              </p:ext>
            </p:extLst>
          </p:nvPr>
        </p:nvGraphicFramePr>
        <p:xfrm>
          <a:off x="2971800" y="1935799"/>
          <a:ext cx="5689254" cy="1569401"/>
        </p:xfrm>
        <a:graphic>
          <a:graphicData uri="http://schemas.openxmlformats.org/drawingml/2006/table">
            <a:tbl>
              <a:tblPr/>
              <a:tblGrid>
                <a:gridCol w="2057400"/>
                <a:gridCol w="1850555"/>
                <a:gridCol w="1781299"/>
              </a:tblGrid>
              <a:tr h="341450">
                <a:tc>
                  <a:txBody>
                    <a:bodyPr/>
                    <a:lstStyle/>
                    <a:p>
                      <a:pPr marL="0" marR="0" lvl="0" indent="0" algn="l" defTabSz="914400" rtl="0" eaLnBrk="1" fontAlgn="base" latinLnBrk="0" hangingPunct="1">
                        <a:lnSpc>
                          <a:spcPct val="100000"/>
                        </a:lnSpc>
                        <a:spcBef>
                          <a:spcPct val="15000"/>
                        </a:spcBef>
                        <a:spcAft>
                          <a:spcPct val="15000"/>
                        </a:spcAft>
                        <a:buClr>
                          <a:srgbClr val="FF8000"/>
                        </a:buClr>
                        <a:buSzTx/>
                        <a:buFontTx/>
                        <a:buNone/>
                        <a:tabLst/>
                      </a:pPr>
                      <a:endParaRPr kumimoji="0" lang="en-GB" altLang="ja-JP" sz="1400" b="1" i="0" u="none" strike="noStrike" cap="none" normalizeH="0" baseline="0" dirty="0" smtClean="0">
                        <a:ln>
                          <a:noFill/>
                        </a:ln>
                        <a:solidFill>
                          <a:schemeClr val="tx1"/>
                        </a:solidFill>
                        <a:effectLst/>
                        <a:latin typeface="Arial" pitchFamily="34" charset="0"/>
                        <a:ea typeface="ＭＳ Ｐゴシック" pitchFamily="34" charset="-128"/>
                      </a:endParaRPr>
                    </a:p>
                  </a:txBody>
                  <a:tcPr marL="54000" marR="54000" marT="46814" marB="46814" anchor="b" horzOverflow="overflow">
                    <a:lnL w="9525" cap="flat" cmpd="sng" algn="ctr">
                      <a:solidFill>
                        <a:srgbClr val="BFBFBF"/>
                      </a:solidFill>
                      <a:prstDash val="solid"/>
                      <a:round/>
                      <a:headEnd type="none" w="med" len="med"/>
                      <a:tailEnd type="none" w="med" len="med"/>
                    </a:lnL>
                    <a:lnR w="9525" cap="flat" cmpd="sng" algn="ctr">
                      <a:solidFill>
                        <a:srgbClr val="BFBFBF"/>
                      </a:solidFill>
                      <a:prstDash val="solid"/>
                      <a:round/>
                      <a:headEnd type="none" w="med" len="med"/>
                      <a:tailEnd type="none" w="med" len="med"/>
                    </a:lnR>
                    <a:lnT w="9525" cap="flat" cmpd="sng" algn="ctr">
                      <a:solidFill>
                        <a:srgbClr val="BFBFBF"/>
                      </a:solidFill>
                      <a:prstDash val="solid"/>
                      <a:round/>
                      <a:headEnd type="none" w="med" len="med"/>
                      <a:tailEnd type="none" w="med" len="med"/>
                    </a:lnT>
                    <a:lnB w="9525" cap="flat" cmpd="sng" algn="ctr">
                      <a:solidFill>
                        <a:srgbClr val="BFBFBF"/>
                      </a:solidFill>
                      <a:prstDash val="solid"/>
                      <a:round/>
                      <a:headEnd type="none" w="med" len="med"/>
                      <a:tailEnd type="none" w="med" len="med"/>
                    </a:lnB>
                    <a:lnTlToBr>
                      <a:noFill/>
                    </a:lnTlToBr>
                    <a:lnBlToTr>
                      <a:noFill/>
                    </a:lnBlToTr>
                    <a:solidFill>
                      <a:srgbClr val="642566"/>
                    </a:solidFill>
                  </a:tcPr>
                </a:tc>
                <a:tc>
                  <a:txBody>
                    <a:bodyPr/>
                    <a:lstStyle/>
                    <a:p>
                      <a:pPr marL="0" marR="0" lvl="0" indent="0" algn="ctr" defTabSz="914400" rtl="0" eaLnBrk="1" fontAlgn="base" latinLnBrk="0" hangingPunct="1">
                        <a:lnSpc>
                          <a:spcPct val="100000"/>
                        </a:lnSpc>
                        <a:spcBef>
                          <a:spcPct val="15000"/>
                        </a:spcBef>
                        <a:spcAft>
                          <a:spcPct val="15000"/>
                        </a:spcAft>
                        <a:buClr>
                          <a:srgbClr val="FF8000"/>
                        </a:buClr>
                        <a:buSzTx/>
                        <a:buFontTx/>
                        <a:buNone/>
                        <a:tabLst/>
                      </a:pPr>
                      <a:r>
                        <a:rPr kumimoji="0" lang="en-GB" altLang="ja-JP" sz="1400" b="1" i="0" u="none" strike="noStrike" cap="none" normalizeH="0" baseline="0" dirty="0" err="1" smtClean="0">
                          <a:ln>
                            <a:noFill/>
                          </a:ln>
                          <a:solidFill>
                            <a:schemeClr val="tx1"/>
                          </a:solidFill>
                          <a:effectLst/>
                          <a:latin typeface="Arial" pitchFamily="34" charset="0"/>
                          <a:ea typeface="ＭＳ Ｐゴシック" pitchFamily="34" charset="-128"/>
                        </a:rPr>
                        <a:t>Ramucirumab</a:t>
                      </a:r>
                      <a:endParaRPr kumimoji="0" lang="en-GB" altLang="ja-JP" sz="1400" b="1" i="0" u="none" strike="noStrike" cap="none" normalizeH="0" baseline="0" dirty="0" smtClean="0">
                        <a:ln>
                          <a:noFill/>
                        </a:ln>
                        <a:solidFill>
                          <a:schemeClr val="tx1"/>
                        </a:solidFill>
                        <a:effectLst/>
                        <a:latin typeface="Arial" pitchFamily="34" charset="0"/>
                        <a:ea typeface="ＭＳ Ｐゴシック" pitchFamily="34" charset="-128"/>
                      </a:endParaRPr>
                    </a:p>
                  </a:txBody>
                  <a:tcPr marL="54000" marR="54000" marT="46814" marB="46814" anchor="ctr" horzOverflow="overflow">
                    <a:lnL w="9525" cap="flat" cmpd="sng" algn="ctr">
                      <a:solidFill>
                        <a:srgbClr val="BFBFBF"/>
                      </a:solidFill>
                      <a:prstDash val="solid"/>
                      <a:round/>
                      <a:headEnd type="none" w="med" len="med"/>
                      <a:tailEnd type="none" w="med" len="med"/>
                    </a:lnL>
                    <a:lnR w="9525" cap="flat" cmpd="sng" algn="ctr">
                      <a:solidFill>
                        <a:srgbClr val="BFBFBF"/>
                      </a:solidFill>
                      <a:prstDash val="solid"/>
                      <a:round/>
                      <a:headEnd type="none" w="med" len="med"/>
                      <a:tailEnd type="none" w="med" len="med"/>
                    </a:lnR>
                    <a:lnT w="9525" cap="flat" cmpd="sng" algn="ctr">
                      <a:solidFill>
                        <a:srgbClr val="BFBFBF"/>
                      </a:solidFill>
                      <a:prstDash val="solid"/>
                      <a:round/>
                      <a:headEnd type="none" w="med" len="med"/>
                      <a:tailEnd type="none" w="med" len="med"/>
                    </a:lnT>
                    <a:lnB w="9525" cap="flat" cmpd="sng" algn="ctr">
                      <a:solidFill>
                        <a:srgbClr val="BFBFBF"/>
                      </a:solidFill>
                      <a:prstDash val="solid"/>
                      <a:round/>
                      <a:headEnd type="none" w="med" len="med"/>
                      <a:tailEnd type="none" w="med" len="med"/>
                    </a:lnB>
                    <a:lnTlToBr>
                      <a:noFill/>
                    </a:lnTlToBr>
                    <a:lnBlToTr>
                      <a:noFill/>
                    </a:lnBlToTr>
                    <a:solidFill>
                      <a:srgbClr val="642566"/>
                    </a:solidFill>
                  </a:tcPr>
                </a:tc>
                <a:tc>
                  <a:txBody>
                    <a:bodyPr/>
                    <a:lstStyle/>
                    <a:p>
                      <a:pPr marL="0" marR="0" lvl="0" indent="0" algn="ctr" defTabSz="914400" rtl="0" eaLnBrk="1" fontAlgn="base" latinLnBrk="0" hangingPunct="1">
                        <a:lnSpc>
                          <a:spcPct val="100000"/>
                        </a:lnSpc>
                        <a:spcBef>
                          <a:spcPct val="15000"/>
                        </a:spcBef>
                        <a:spcAft>
                          <a:spcPct val="15000"/>
                        </a:spcAft>
                        <a:buClr>
                          <a:srgbClr val="FF8000"/>
                        </a:buClr>
                        <a:buSzTx/>
                        <a:buFontTx/>
                        <a:buNone/>
                        <a:tabLst/>
                      </a:pPr>
                      <a:r>
                        <a:rPr kumimoji="0" lang="en-GB" altLang="ja-JP" sz="1400" b="1" i="0" u="none" strike="noStrike" cap="none" normalizeH="0" baseline="0" dirty="0" smtClean="0">
                          <a:ln>
                            <a:noFill/>
                          </a:ln>
                          <a:solidFill>
                            <a:schemeClr val="tx1"/>
                          </a:solidFill>
                          <a:effectLst/>
                          <a:latin typeface="Arial" pitchFamily="34" charset="0"/>
                          <a:ea typeface="ＭＳ Ｐゴシック" pitchFamily="34" charset="-128"/>
                        </a:rPr>
                        <a:t>Placebo</a:t>
                      </a:r>
                    </a:p>
                  </a:txBody>
                  <a:tcPr marL="54000" marR="54000" marT="46814" marB="46814" anchor="ctr" horzOverflow="overflow">
                    <a:lnL w="9525" cap="flat" cmpd="sng" algn="ctr">
                      <a:solidFill>
                        <a:srgbClr val="BFBFBF"/>
                      </a:solidFill>
                      <a:prstDash val="solid"/>
                      <a:round/>
                      <a:headEnd type="none" w="med" len="med"/>
                      <a:tailEnd type="none" w="med" len="med"/>
                    </a:lnL>
                    <a:lnR w="9525" cap="flat" cmpd="sng" algn="ctr">
                      <a:solidFill>
                        <a:srgbClr val="BFBFBF"/>
                      </a:solidFill>
                      <a:prstDash val="solid"/>
                      <a:round/>
                      <a:headEnd type="none" w="med" len="med"/>
                      <a:tailEnd type="none" w="med" len="med"/>
                    </a:lnR>
                    <a:lnT w="9525" cap="flat" cmpd="sng" algn="ctr">
                      <a:solidFill>
                        <a:srgbClr val="BFBFBF"/>
                      </a:solidFill>
                      <a:prstDash val="solid"/>
                      <a:round/>
                      <a:headEnd type="none" w="med" len="med"/>
                      <a:tailEnd type="none" w="med" len="med"/>
                    </a:lnT>
                    <a:lnB w="9525" cap="flat" cmpd="sng" algn="ctr">
                      <a:solidFill>
                        <a:srgbClr val="BFBFBF"/>
                      </a:solidFill>
                      <a:prstDash val="solid"/>
                      <a:round/>
                      <a:headEnd type="none" w="med" len="med"/>
                      <a:tailEnd type="none" w="med" len="med"/>
                    </a:lnB>
                    <a:lnTlToBr>
                      <a:noFill/>
                    </a:lnTlToBr>
                    <a:lnBlToTr>
                      <a:noFill/>
                    </a:lnBlToTr>
                    <a:solidFill>
                      <a:srgbClr val="642566"/>
                    </a:solidFill>
                  </a:tcPr>
                </a:tc>
              </a:tr>
              <a:tr h="286611">
                <a:tc>
                  <a:txBody>
                    <a:bodyPr/>
                    <a:lstStyle/>
                    <a:p>
                      <a:pPr marL="0" marR="0" lvl="0" indent="0" algn="l" defTabSz="914400" rtl="0" eaLnBrk="1" fontAlgn="base" latinLnBrk="0" hangingPunct="1">
                        <a:lnSpc>
                          <a:spcPct val="100000"/>
                        </a:lnSpc>
                        <a:spcBef>
                          <a:spcPct val="15000"/>
                        </a:spcBef>
                        <a:spcAft>
                          <a:spcPct val="15000"/>
                        </a:spcAft>
                        <a:buClr>
                          <a:srgbClr val="FF8000"/>
                        </a:buClr>
                        <a:buSzTx/>
                        <a:buFontTx/>
                        <a:buNone/>
                        <a:tabLst/>
                      </a:pPr>
                      <a:r>
                        <a:rPr kumimoji="0" lang="en-US" altLang="ja-JP" sz="1400" b="1" i="0" u="none" strike="noStrike" cap="none" normalizeH="0" baseline="0" dirty="0" smtClean="0">
                          <a:ln>
                            <a:noFill/>
                          </a:ln>
                          <a:solidFill>
                            <a:schemeClr val="bg2"/>
                          </a:solidFill>
                          <a:effectLst/>
                          <a:latin typeface="Arial"/>
                          <a:ea typeface="ＭＳ Ｐゴシック" pitchFamily="34" charset="-128"/>
                          <a:cs typeface="Arial"/>
                        </a:rPr>
                        <a:t>Patients/Events</a:t>
                      </a:r>
                      <a:endParaRPr kumimoji="0" lang="en-GB" altLang="ja-JP" sz="1400" b="1" i="0" u="none" strike="noStrike" cap="none" normalizeH="0" baseline="0" dirty="0" smtClean="0">
                        <a:ln>
                          <a:noFill/>
                        </a:ln>
                        <a:solidFill>
                          <a:schemeClr val="bg2"/>
                        </a:solidFill>
                        <a:effectLst/>
                        <a:latin typeface="Arial"/>
                        <a:ea typeface="ＭＳ Ｐゴシック" pitchFamily="34" charset="-128"/>
                        <a:cs typeface="Arial"/>
                      </a:endParaRPr>
                    </a:p>
                  </a:txBody>
                  <a:tcPr marL="54000" marR="54000" marT="46814" marB="46814" anchor="ctr" horzOverflow="overflow">
                    <a:lnL w="9525" cap="flat" cmpd="sng" algn="ctr">
                      <a:solidFill>
                        <a:srgbClr val="BFBFBF"/>
                      </a:solidFill>
                      <a:prstDash val="solid"/>
                      <a:round/>
                      <a:headEnd type="none" w="med" len="med"/>
                      <a:tailEnd type="none" w="med" len="med"/>
                    </a:lnL>
                    <a:lnR w="9525" cap="flat" cmpd="sng" algn="ctr">
                      <a:solidFill>
                        <a:srgbClr val="BFBFBF"/>
                      </a:solidFill>
                      <a:prstDash val="solid"/>
                      <a:round/>
                      <a:headEnd type="none" w="med" len="med"/>
                      <a:tailEnd type="none" w="med" len="med"/>
                    </a:lnR>
                    <a:lnT w="9525" cap="flat" cmpd="sng" algn="ctr">
                      <a:solidFill>
                        <a:srgbClr val="BFBFBF"/>
                      </a:solidFill>
                      <a:prstDash val="solid"/>
                      <a:round/>
                      <a:headEnd type="none" w="med" len="med"/>
                      <a:tailEnd type="none" w="med" len="med"/>
                    </a:lnT>
                    <a:lnB w="9525" cap="flat" cmpd="sng" algn="ctr">
                      <a:solidFill>
                        <a:srgbClr val="BFBFBF"/>
                      </a:solidFill>
                      <a:prstDash val="solid"/>
                      <a:round/>
                      <a:headEnd type="none" w="med" len="med"/>
                      <a:tailEnd type="none" w="med" len="med"/>
                    </a:lnB>
                    <a:lnTlToBr>
                      <a:noFill/>
                    </a:lnTlToBr>
                    <a:lnBlToTr>
                      <a:noFill/>
                    </a:lnBlToTr>
                    <a:solidFill>
                      <a:srgbClr val="D3CDD3"/>
                    </a:solidFill>
                  </a:tcPr>
                </a:tc>
                <a:tc>
                  <a:txBody>
                    <a:bodyPr/>
                    <a:lstStyle/>
                    <a:p>
                      <a:pPr marL="0" marR="0" lvl="0" indent="0" algn="ctr" defTabSz="914400" rtl="0" eaLnBrk="1" fontAlgn="base" latinLnBrk="0" hangingPunct="1">
                        <a:lnSpc>
                          <a:spcPct val="100000"/>
                        </a:lnSpc>
                        <a:spcBef>
                          <a:spcPct val="15000"/>
                        </a:spcBef>
                        <a:spcAft>
                          <a:spcPct val="15000"/>
                        </a:spcAft>
                        <a:buClr>
                          <a:srgbClr val="FF8000"/>
                        </a:buClr>
                        <a:buSzTx/>
                        <a:buFontTx/>
                        <a:buNone/>
                        <a:tabLst/>
                      </a:pPr>
                      <a:r>
                        <a:rPr kumimoji="0" lang="en-GB" altLang="ja-JP" sz="1400" b="1" i="0" u="none" strike="noStrike" cap="none" normalizeH="0" baseline="0" dirty="0" smtClean="0">
                          <a:ln>
                            <a:noFill/>
                          </a:ln>
                          <a:solidFill>
                            <a:schemeClr val="bg2"/>
                          </a:solidFill>
                          <a:effectLst/>
                          <a:latin typeface="Arial" pitchFamily="34" charset="0"/>
                          <a:ea typeface="ＭＳ Ｐゴシック" pitchFamily="34" charset="-128"/>
                        </a:rPr>
                        <a:t>238/179</a:t>
                      </a:r>
                      <a:endParaRPr kumimoji="0" lang="en-GB" altLang="ja-JP" sz="1400" b="1" i="0" u="none" strike="noStrike" cap="none" normalizeH="0" baseline="0" dirty="0" smtClean="0">
                        <a:ln>
                          <a:noFill/>
                        </a:ln>
                        <a:solidFill>
                          <a:srgbClr val="C00000"/>
                        </a:solidFill>
                        <a:effectLst/>
                        <a:latin typeface="Arial" pitchFamily="34" charset="0"/>
                        <a:ea typeface="ＭＳ Ｐゴシック" pitchFamily="34" charset="-128"/>
                      </a:endParaRPr>
                    </a:p>
                  </a:txBody>
                  <a:tcPr marL="54000" marR="54000" marT="46814" marB="46814" anchor="ctr" horzOverflow="overflow">
                    <a:lnL w="9525" cap="flat" cmpd="sng" algn="ctr">
                      <a:solidFill>
                        <a:srgbClr val="BFBFBF"/>
                      </a:solidFill>
                      <a:prstDash val="solid"/>
                      <a:round/>
                      <a:headEnd type="none" w="med" len="med"/>
                      <a:tailEnd type="none" w="med" len="med"/>
                    </a:lnL>
                    <a:lnR w="9525" cap="flat" cmpd="sng" algn="ctr">
                      <a:solidFill>
                        <a:srgbClr val="BFBFBF"/>
                      </a:solidFill>
                      <a:prstDash val="solid"/>
                      <a:round/>
                      <a:headEnd type="none" w="med" len="med"/>
                      <a:tailEnd type="none" w="med" len="med"/>
                    </a:lnR>
                    <a:lnT w="9525" cap="flat" cmpd="sng" algn="ctr">
                      <a:solidFill>
                        <a:srgbClr val="BFBFBF"/>
                      </a:solidFill>
                      <a:prstDash val="solid"/>
                      <a:round/>
                      <a:headEnd type="none" w="med" len="med"/>
                      <a:tailEnd type="none" w="med" len="med"/>
                    </a:lnT>
                    <a:lnB w="9525" cap="flat" cmpd="sng" algn="ctr">
                      <a:solidFill>
                        <a:srgbClr val="BFBFBF"/>
                      </a:solidFill>
                      <a:prstDash val="solid"/>
                      <a:round/>
                      <a:headEnd type="none" w="med" len="med"/>
                      <a:tailEnd type="none" w="med" len="med"/>
                    </a:lnB>
                    <a:lnTlToBr>
                      <a:noFill/>
                    </a:lnTlToBr>
                    <a:lnBlToTr>
                      <a:noFill/>
                    </a:lnBlToTr>
                    <a:solidFill>
                      <a:srgbClr val="D3CDD3"/>
                    </a:solidFill>
                  </a:tcPr>
                </a:tc>
                <a:tc>
                  <a:txBody>
                    <a:bodyPr/>
                    <a:lstStyle/>
                    <a:p>
                      <a:pPr marL="0" marR="0" lvl="0" indent="0" algn="ctr" defTabSz="914400" rtl="0" eaLnBrk="1" fontAlgn="base" latinLnBrk="0" hangingPunct="1">
                        <a:lnSpc>
                          <a:spcPct val="100000"/>
                        </a:lnSpc>
                        <a:spcBef>
                          <a:spcPct val="15000"/>
                        </a:spcBef>
                        <a:spcAft>
                          <a:spcPct val="15000"/>
                        </a:spcAft>
                        <a:buClr>
                          <a:srgbClr val="FF8000"/>
                        </a:buClr>
                        <a:buSzTx/>
                        <a:buFontTx/>
                        <a:buNone/>
                        <a:tabLst/>
                      </a:pPr>
                      <a:r>
                        <a:rPr kumimoji="0" lang="en-GB" altLang="ja-JP" sz="1400" b="1" i="0" u="none" strike="noStrike" cap="none" normalizeH="0" baseline="0" dirty="0" smtClean="0">
                          <a:ln>
                            <a:noFill/>
                          </a:ln>
                          <a:solidFill>
                            <a:schemeClr val="bg2"/>
                          </a:solidFill>
                          <a:effectLst/>
                          <a:latin typeface="Arial" pitchFamily="34" charset="0"/>
                          <a:ea typeface="ＭＳ Ｐゴシック" pitchFamily="34" charset="-128"/>
                        </a:rPr>
                        <a:t>117/99</a:t>
                      </a:r>
                      <a:endParaRPr kumimoji="0" lang="en-GB" altLang="ja-JP" sz="1400" b="1" i="0" u="none" strike="noStrike" cap="none" normalizeH="0" baseline="0" dirty="0" smtClean="0">
                        <a:ln>
                          <a:noFill/>
                        </a:ln>
                        <a:solidFill>
                          <a:srgbClr val="C00000"/>
                        </a:solidFill>
                        <a:effectLst/>
                        <a:latin typeface="Arial" pitchFamily="34" charset="0"/>
                        <a:ea typeface="ＭＳ Ｐゴシック" pitchFamily="34" charset="-128"/>
                      </a:endParaRPr>
                    </a:p>
                  </a:txBody>
                  <a:tcPr marL="54000" marR="54000" marT="46814" marB="46814" anchor="ctr" horzOverflow="overflow">
                    <a:lnL w="9525" cap="flat" cmpd="sng" algn="ctr">
                      <a:solidFill>
                        <a:srgbClr val="BFBFBF"/>
                      </a:solidFill>
                      <a:prstDash val="solid"/>
                      <a:round/>
                      <a:headEnd type="none" w="med" len="med"/>
                      <a:tailEnd type="none" w="med" len="med"/>
                    </a:lnL>
                    <a:lnR w="9525" cap="flat" cmpd="sng" algn="ctr">
                      <a:solidFill>
                        <a:srgbClr val="BFBFBF"/>
                      </a:solidFill>
                      <a:prstDash val="solid"/>
                      <a:round/>
                      <a:headEnd type="none" w="med" len="med"/>
                      <a:tailEnd type="none" w="med" len="med"/>
                    </a:lnR>
                    <a:lnT w="9525" cap="flat" cmpd="sng" algn="ctr">
                      <a:solidFill>
                        <a:srgbClr val="BFBFBF"/>
                      </a:solidFill>
                      <a:prstDash val="solid"/>
                      <a:round/>
                      <a:headEnd type="none" w="med" len="med"/>
                      <a:tailEnd type="none" w="med" len="med"/>
                    </a:lnT>
                    <a:lnB w="9525" cap="flat" cmpd="sng" algn="ctr">
                      <a:solidFill>
                        <a:srgbClr val="BFBFBF"/>
                      </a:solidFill>
                      <a:prstDash val="solid"/>
                      <a:round/>
                      <a:headEnd type="none" w="med" len="med"/>
                      <a:tailEnd type="none" w="med" len="med"/>
                    </a:lnB>
                    <a:lnTlToBr>
                      <a:noFill/>
                    </a:lnTlToBr>
                    <a:lnBlToTr>
                      <a:noFill/>
                    </a:lnBlToTr>
                    <a:solidFill>
                      <a:srgbClr val="D3CDD3"/>
                    </a:solidFill>
                  </a:tcPr>
                </a:tc>
              </a:tr>
              <a:tr h="278890">
                <a:tc>
                  <a:txBody>
                    <a:bodyPr/>
                    <a:lstStyle/>
                    <a:p>
                      <a:pPr marL="0" marR="0" lvl="0" indent="0" algn="l" defTabSz="914400" rtl="0" eaLnBrk="1" fontAlgn="base" latinLnBrk="0" hangingPunct="1">
                        <a:lnSpc>
                          <a:spcPct val="100000"/>
                        </a:lnSpc>
                        <a:spcBef>
                          <a:spcPct val="15000"/>
                        </a:spcBef>
                        <a:spcAft>
                          <a:spcPct val="15000"/>
                        </a:spcAft>
                        <a:buClr>
                          <a:srgbClr val="FF8000"/>
                        </a:buClr>
                        <a:buSzTx/>
                        <a:buFontTx/>
                        <a:buNone/>
                        <a:tabLst/>
                      </a:pPr>
                      <a:r>
                        <a:rPr kumimoji="0" lang="en-GB" altLang="ja-JP" sz="1400" b="1" i="0" u="none" strike="noStrike" cap="none" normalizeH="0" baseline="0" dirty="0" smtClean="0">
                          <a:ln>
                            <a:noFill/>
                          </a:ln>
                          <a:solidFill>
                            <a:schemeClr val="bg2"/>
                          </a:solidFill>
                          <a:effectLst/>
                          <a:latin typeface="Arial" pitchFamily="34" charset="0"/>
                          <a:ea typeface="ＭＳ Ｐゴシック" pitchFamily="34" charset="-128"/>
                        </a:rPr>
                        <a:t>Median (</a:t>
                      </a:r>
                      <a:r>
                        <a:rPr kumimoji="0" lang="en-GB" altLang="ja-JP" sz="1400" b="1" i="0" u="none" strike="noStrike" cap="none" normalizeH="0" baseline="0" dirty="0" err="1" smtClean="0">
                          <a:ln>
                            <a:noFill/>
                          </a:ln>
                          <a:solidFill>
                            <a:schemeClr val="bg2"/>
                          </a:solidFill>
                          <a:effectLst/>
                          <a:latin typeface="Arial" pitchFamily="34" charset="0"/>
                          <a:ea typeface="ＭＳ Ｐゴシック" pitchFamily="34" charset="-128"/>
                        </a:rPr>
                        <a:t>mos</a:t>
                      </a:r>
                      <a:r>
                        <a:rPr kumimoji="0" lang="en-GB" altLang="ja-JP" sz="1400" b="1" i="0" u="none" strike="noStrike" cap="none" normalizeH="0" baseline="0" dirty="0" smtClean="0">
                          <a:ln>
                            <a:noFill/>
                          </a:ln>
                          <a:solidFill>
                            <a:schemeClr val="bg2"/>
                          </a:solidFill>
                          <a:effectLst/>
                          <a:latin typeface="Arial" pitchFamily="34" charset="0"/>
                          <a:ea typeface="ＭＳ Ｐゴシック" pitchFamily="34" charset="-128"/>
                        </a:rPr>
                        <a:t>) (95% CI)</a:t>
                      </a:r>
                    </a:p>
                  </a:txBody>
                  <a:tcPr marL="54000" marR="54000" marT="46814" marB="46814" anchor="ctr" horzOverflow="overflow">
                    <a:lnL w="9525" cap="flat" cmpd="sng" algn="ctr">
                      <a:solidFill>
                        <a:srgbClr val="BFBFBF"/>
                      </a:solidFill>
                      <a:prstDash val="solid"/>
                      <a:round/>
                      <a:headEnd type="none" w="med" len="med"/>
                      <a:tailEnd type="none" w="med" len="med"/>
                    </a:lnL>
                    <a:lnR w="9525" cap="flat" cmpd="sng" algn="ctr">
                      <a:solidFill>
                        <a:srgbClr val="BFBFBF"/>
                      </a:solidFill>
                      <a:prstDash val="solid"/>
                      <a:round/>
                      <a:headEnd type="none" w="med" len="med"/>
                      <a:tailEnd type="none" w="med" len="med"/>
                    </a:lnR>
                    <a:lnT w="9525" cap="flat" cmpd="sng" algn="ctr">
                      <a:solidFill>
                        <a:srgbClr val="BFBFBF"/>
                      </a:solidFill>
                      <a:prstDash val="solid"/>
                      <a:round/>
                      <a:headEnd type="none" w="med" len="med"/>
                      <a:tailEnd type="none" w="med" len="med"/>
                    </a:lnT>
                    <a:lnB w="9525" cap="flat" cmpd="sng" algn="ctr">
                      <a:solidFill>
                        <a:srgbClr val="BFBFBF"/>
                      </a:solidFill>
                      <a:prstDash val="solid"/>
                      <a:round/>
                      <a:headEnd type="none" w="med" len="med"/>
                      <a:tailEnd type="none" w="med" len="med"/>
                    </a:lnB>
                    <a:lnTlToBr>
                      <a:noFill/>
                    </a:lnTlToBr>
                    <a:lnBlToTr>
                      <a:noFill/>
                    </a:lnBlToTr>
                    <a:solidFill>
                      <a:srgbClr val="F2F2F2"/>
                    </a:solidFill>
                  </a:tcPr>
                </a:tc>
                <a:tc>
                  <a:txBody>
                    <a:bodyPr/>
                    <a:lstStyle/>
                    <a:p>
                      <a:pPr marL="0" marR="0" lvl="0" indent="0" algn="ctr" defTabSz="914400" rtl="0" eaLnBrk="1" fontAlgn="base" latinLnBrk="0" hangingPunct="1">
                        <a:lnSpc>
                          <a:spcPct val="100000"/>
                        </a:lnSpc>
                        <a:spcBef>
                          <a:spcPct val="15000"/>
                        </a:spcBef>
                        <a:spcAft>
                          <a:spcPct val="15000"/>
                        </a:spcAft>
                        <a:buClr>
                          <a:srgbClr val="FF8000"/>
                        </a:buClr>
                        <a:buSzTx/>
                        <a:buFontTx/>
                        <a:buNone/>
                        <a:tabLst/>
                      </a:pPr>
                      <a:r>
                        <a:rPr kumimoji="0" lang="en-GB" altLang="ja-JP" sz="1400" b="1" i="0" u="none" strike="noStrike" cap="none" normalizeH="0" baseline="0" dirty="0" smtClean="0">
                          <a:ln>
                            <a:noFill/>
                          </a:ln>
                          <a:solidFill>
                            <a:schemeClr val="bg2"/>
                          </a:solidFill>
                          <a:effectLst/>
                          <a:latin typeface="Arial" pitchFamily="34" charset="0"/>
                          <a:ea typeface="ＭＳ Ｐゴシック" pitchFamily="34" charset="-128"/>
                        </a:rPr>
                        <a:t>5.2 (4.4-5.7)</a:t>
                      </a:r>
                    </a:p>
                  </a:txBody>
                  <a:tcPr marL="54000" marR="54000" marT="46814" marB="46814" anchor="ctr" horzOverflow="overflow">
                    <a:lnL w="9525" cap="flat" cmpd="sng" algn="ctr">
                      <a:solidFill>
                        <a:srgbClr val="BFBFBF"/>
                      </a:solidFill>
                      <a:prstDash val="solid"/>
                      <a:round/>
                      <a:headEnd type="none" w="med" len="med"/>
                      <a:tailEnd type="none" w="med" len="med"/>
                    </a:lnL>
                    <a:lnR w="9525" cap="flat" cmpd="sng" algn="ctr">
                      <a:solidFill>
                        <a:srgbClr val="BFBFBF"/>
                      </a:solidFill>
                      <a:prstDash val="solid"/>
                      <a:round/>
                      <a:headEnd type="none" w="med" len="med"/>
                      <a:tailEnd type="none" w="med" len="med"/>
                    </a:lnR>
                    <a:lnT w="9525" cap="flat" cmpd="sng" algn="ctr">
                      <a:solidFill>
                        <a:srgbClr val="BFBFBF"/>
                      </a:solidFill>
                      <a:prstDash val="solid"/>
                      <a:round/>
                      <a:headEnd type="none" w="med" len="med"/>
                      <a:tailEnd type="none" w="med" len="med"/>
                    </a:lnT>
                    <a:lnB w="9525" cap="flat" cmpd="sng" algn="ctr">
                      <a:solidFill>
                        <a:srgbClr val="BFBFBF"/>
                      </a:solidFill>
                      <a:prstDash val="solid"/>
                      <a:round/>
                      <a:headEnd type="none" w="med" len="med"/>
                      <a:tailEnd type="none" w="med" len="med"/>
                    </a:lnB>
                    <a:lnTlToBr>
                      <a:noFill/>
                    </a:lnTlToBr>
                    <a:lnBlToTr>
                      <a:noFill/>
                    </a:lnBlToTr>
                    <a:solidFill>
                      <a:srgbClr val="F2F2F2"/>
                    </a:solidFill>
                  </a:tcPr>
                </a:tc>
                <a:tc>
                  <a:txBody>
                    <a:bodyPr/>
                    <a:lstStyle/>
                    <a:p>
                      <a:pPr marL="0" marR="0" lvl="0" indent="0" algn="ctr" defTabSz="914400" rtl="0" eaLnBrk="1" fontAlgn="base" latinLnBrk="0" hangingPunct="1">
                        <a:lnSpc>
                          <a:spcPct val="100000"/>
                        </a:lnSpc>
                        <a:spcBef>
                          <a:spcPct val="15000"/>
                        </a:spcBef>
                        <a:spcAft>
                          <a:spcPct val="15000"/>
                        </a:spcAft>
                        <a:buClr>
                          <a:srgbClr val="FF8000"/>
                        </a:buClr>
                        <a:buSzTx/>
                        <a:buFontTx/>
                        <a:buNone/>
                        <a:tabLst/>
                      </a:pPr>
                      <a:r>
                        <a:rPr kumimoji="0" lang="en-GB" altLang="ja-JP" sz="1400" b="1" i="0" u="none" strike="noStrike" cap="none" normalizeH="0" baseline="0" dirty="0" smtClean="0">
                          <a:ln>
                            <a:noFill/>
                          </a:ln>
                          <a:solidFill>
                            <a:schemeClr val="bg2"/>
                          </a:solidFill>
                          <a:effectLst/>
                          <a:latin typeface="Arial" pitchFamily="34" charset="0"/>
                          <a:ea typeface="ＭＳ Ｐゴシック" pitchFamily="34" charset="-128"/>
                        </a:rPr>
                        <a:t>3.8 (2.8-4.7)</a:t>
                      </a:r>
                    </a:p>
                  </a:txBody>
                  <a:tcPr marL="54000" marR="54000" marT="46814" marB="46814" anchor="ctr" horzOverflow="overflow">
                    <a:lnL w="9525" cap="flat" cmpd="sng" algn="ctr">
                      <a:solidFill>
                        <a:srgbClr val="BFBFBF"/>
                      </a:solidFill>
                      <a:prstDash val="solid"/>
                      <a:round/>
                      <a:headEnd type="none" w="med" len="med"/>
                      <a:tailEnd type="none" w="med" len="med"/>
                    </a:lnL>
                    <a:lnR w="9525" cap="flat" cmpd="sng" algn="ctr">
                      <a:solidFill>
                        <a:srgbClr val="BFBFBF"/>
                      </a:solidFill>
                      <a:prstDash val="solid"/>
                      <a:round/>
                      <a:headEnd type="none" w="med" len="med"/>
                      <a:tailEnd type="none" w="med" len="med"/>
                    </a:lnR>
                    <a:lnT w="9525" cap="flat" cmpd="sng" algn="ctr">
                      <a:solidFill>
                        <a:srgbClr val="BFBFBF"/>
                      </a:solidFill>
                      <a:prstDash val="solid"/>
                      <a:round/>
                      <a:headEnd type="none" w="med" len="med"/>
                      <a:tailEnd type="none" w="med" len="med"/>
                    </a:lnT>
                    <a:lnB w="9525" cap="flat" cmpd="sng" algn="ctr">
                      <a:solidFill>
                        <a:srgbClr val="BFBFBF"/>
                      </a:solidFill>
                      <a:prstDash val="solid"/>
                      <a:round/>
                      <a:headEnd type="none" w="med" len="med"/>
                      <a:tailEnd type="none" w="med" len="med"/>
                    </a:lnB>
                    <a:lnTlToBr>
                      <a:noFill/>
                    </a:lnTlToBr>
                    <a:lnBlToTr>
                      <a:noFill/>
                    </a:lnBlToTr>
                    <a:solidFill>
                      <a:srgbClr val="F2F2F2"/>
                    </a:solidFill>
                  </a:tcPr>
                </a:tc>
              </a:tr>
              <a:tr h="278890">
                <a:tc>
                  <a:txBody>
                    <a:bodyPr/>
                    <a:lstStyle/>
                    <a:p>
                      <a:pPr marL="0" marR="0" lvl="0" indent="0" algn="l" defTabSz="914400" rtl="0" eaLnBrk="1" fontAlgn="base" latinLnBrk="0" hangingPunct="1">
                        <a:lnSpc>
                          <a:spcPct val="100000"/>
                        </a:lnSpc>
                        <a:spcBef>
                          <a:spcPct val="15000"/>
                        </a:spcBef>
                        <a:spcAft>
                          <a:spcPct val="15000"/>
                        </a:spcAft>
                        <a:buClr>
                          <a:srgbClr val="FF8000"/>
                        </a:buClr>
                        <a:buSzTx/>
                        <a:buFontTx/>
                        <a:buNone/>
                        <a:tabLst/>
                      </a:pPr>
                      <a:r>
                        <a:rPr kumimoji="0" lang="en-GB" altLang="ja-JP" sz="1400" b="1" i="0" u="none" strike="noStrike" cap="none" normalizeH="0" baseline="0" dirty="0" smtClean="0">
                          <a:ln>
                            <a:noFill/>
                          </a:ln>
                          <a:solidFill>
                            <a:schemeClr val="bg2"/>
                          </a:solidFill>
                          <a:effectLst/>
                          <a:latin typeface="Arial" pitchFamily="34" charset="0"/>
                          <a:ea typeface="ＭＳ Ｐゴシック" pitchFamily="34" charset="-128"/>
                        </a:rPr>
                        <a:t>    6-month OS</a:t>
                      </a:r>
                    </a:p>
                  </a:txBody>
                  <a:tcPr marL="54000" marR="54000" marT="46814" marB="46814" anchor="ctr" horzOverflow="overflow">
                    <a:lnL w="9525" cap="flat" cmpd="sng" algn="ctr">
                      <a:solidFill>
                        <a:srgbClr val="BFBFBF"/>
                      </a:solidFill>
                      <a:prstDash val="solid"/>
                      <a:round/>
                      <a:headEnd type="none" w="med" len="med"/>
                      <a:tailEnd type="none" w="med" len="med"/>
                    </a:lnL>
                    <a:lnR w="9525" cap="flat" cmpd="sng" algn="ctr">
                      <a:solidFill>
                        <a:srgbClr val="BFBFBF"/>
                      </a:solidFill>
                      <a:prstDash val="solid"/>
                      <a:round/>
                      <a:headEnd type="none" w="med" len="med"/>
                      <a:tailEnd type="none" w="med" len="med"/>
                    </a:lnR>
                    <a:lnT w="9525" cap="flat" cmpd="sng" algn="ctr">
                      <a:solidFill>
                        <a:srgbClr val="BFBFBF"/>
                      </a:solidFill>
                      <a:prstDash val="solid"/>
                      <a:round/>
                      <a:headEnd type="none" w="med" len="med"/>
                      <a:tailEnd type="none" w="med" len="med"/>
                    </a:lnT>
                    <a:lnB w="9525" cap="flat" cmpd="sng" algn="ctr">
                      <a:solidFill>
                        <a:srgbClr val="BFBFBF"/>
                      </a:solidFill>
                      <a:prstDash val="solid"/>
                      <a:round/>
                      <a:headEnd type="none" w="med" len="med"/>
                      <a:tailEnd type="none" w="med" len="med"/>
                    </a:lnB>
                    <a:lnTlToBr>
                      <a:noFill/>
                    </a:lnTlToBr>
                    <a:lnBlToTr>
                      <a:noFill/>
                    </a:lnBlToTr>
                    <a:solidFill>
                      <a:srgbClr val="F2F2F2"/>
                    </a:solidFill>
                  </a:tcPr>
                </a:tc>
                <a:tc>
                  <a:txBody>
                    <a:bodyPr/>
                    <a:lstStyle/>
                    <a:p>
                      <a:pPr marL="0" marR="0" lvl="0" indent="0" algn="ctr" defTabSz="914400" rtl="0" eaLnBrk="1" fontAlgn="base" latinLnBrk="0" hangingPunct="1">
                        <a:lnSpc>
                          <a:spcPct val="100000"/>
                        </a:lnSpc>
                        <a:spcBef>
                          <a:spcPct val="15000"/>
                        </a:spcBef>
                        <a:spcAft>
                          <a:spcPct val="15000"/>
                        </a:spcAft>
                        <a:buClr>
                          <a:srgbClr val="FF8000"/>
                        </a:buClr>
                        <a:buSzTx/>
                        <a:buFontTx/>
                        <a:buNone/>
                        <a:tabLst/>
                      </a:pPr>
                      <a:r>
                        <a:rPr kumimoji="0" lang="en-GB" altLang="ja-JP" sz="1400" b="1" i="0" u="none" strike="noStrike" cap="none" normalizeH="0" baseline="0" dirty="0" smtClean="0">
                          <a:ln>
                            <a:noFill/>
                          </a:ln>
                          <a:solidFill>
                            <a:schemeClr val="bg2"/>
                          </a:solidFill>
                          <a:effectLst/>
                          <a:latin typeface="Arial" pitchFamily="34" charset="0"/>
                          <a:ea typeface="ＭＳ Ｐゴシック" pitchFamily="34" charset="-128"/>
                        </a:rPr>
                        <a:t>42%</a:t>
                      </a:r>
                    </a:p>
                  </a:txBody>
                  <a:tcPr marL="54000" marR="54000" marT="46814" marB="46814" anchor="ctr" horzOverflow="overflow">
                    <a:lnL w="9525" cap="flat" cmpd="sng" algn="ctr">
                      <a:solidFill>
                        <a:srgbClr val="BFBFBF"/>
                      </a:solidFill>
                      <a:prstDash val="solid"/>
                      <a:round/>
                      <a:headEnd type="none" w="med" len="med"/>
                      <a:tailEnd type="none" w="med" len="med"/>
                    </a:lnL>
                    <a:lnR w="9525" cap="flat" cmpd="sng" algn="ctr">
                      <a:solidFill>
                        <a:srgbClr val="BFBFBF"/>
                      </a:solidFill>
                      <a:prstDash val="solid"/>
                      <a:round/>
                      <a:headEnd type="none" w="med" len="med"/>
                      <a:tailEnd type="none" w="med" len="med"/>
                    </a:lnR>
                    <a:lnT w="9525" cap="flat" cmpd="sng" algn="ctr">
                      <a:solidFill>
                        <a:srgbClr val="BFBFBF"/>
                      </a:solidFill>
                      <a:prstDash val="solid"/>
                      <a:round/>
                      <a:headEnd type="none" w="med" len="med"/>
                      <a:tailEnd type="none" w="med" len="med"/>
                    </a:lnT>
                    <a:lnB w="9525" cap="flat" cmpd="sng" algn="ctr">
                      <a:solidFill>
                        <a:srgbClr val="BFBFBF"/>
                      </a:solidFill>
                      <a:prstDash val="solid"/>
                      <a:round/>
                      <a:headEnd type="none" w="med" len="med"/>
                      <a:tailEnd type="none" w="med" len="med"/>
                    </a:lnB>
                    <a:lnTlToBr>
                      <a:noFill/>
                    </a:lnTlToBr>
                    <a:lnBlToTr>
                      <a:noFill/>
                    </a:lnBlToTr>
                    <a:solidFill>
                      <a:srgbClr val="F2F2F2"/>
                    </a:solidFill>
                  </a:tcPr>
                </a:tc>
                <a:tc>
                  <a:txBody>
                    <a:bodyPr/>
                    <a:lstStyle/>
                    <a:p>
                      <a:pPr marL="0" marR="0" lvl="0" indent="0" algn="ctr" defTabSz="914400" rtl="0" eaLnBrk="1" fontAlgn="base" latinLnBrk="0" hangingPunct="1">
                        <a:lnSpc>
                          <a:spcPct val="100000"/>
                        </a:lnSpc>
                        <a:spcBef>
                          <a:spcPct val="15000"/>
                        </a:spcBef>
                        <a:spcAft>
                          <a:spcPct val="15000"/>
                        </a:spcAft>
                        <a:buClr>
                          <a:srgbClr val="FF8000"/>
                        </a:buClr>
                        <a:buSzTx/>
                        <a:buFontTx/>
                        <a:buNone/>
                        <a:tabLst/>
                      </a:pPr>
                      <a:r>
                        <a:rPr kumimoji="0" lang="en-GB" altLang="ja-JP" sz="1400" b="1" i="0" u="none" strike="noStrike" cap="none" normalizeH="0" baseline="0" dirty="0" smtClean="0">
                          <a:ln>
                            <a:noFill/>
                          </a:ln>
                          <a:solidFill>
                            <a:schemeClr val="bg2"/>
                          </a:solidFill>
                          <a:effectLst/>
                          <a:latin typeface="Arial" pitchFamily="34" charset="0"/>
                          <a:ea typeface="ＭＳ Ｐゴシック" pitchFamily="34" charset="-128"/>
                        </a:rPr>
                        <a:t>32%</a:t>
                      </a:r>
                    </a:p>
                  </a:txBody>
                  <a:tcPr marL="54000" marR="54000" marT="46814" marB="46814" anchor="ctr" horzOverflow="overflow">
                    <a:lnL w="9525" cap="flat" cmpd="sng" algn="ctr">
                      <a:solidFill>
                        <a:srgbClr val="BFBFBF"/>
                      </a:solidFill>
                      <a:prstDash val="solid"/>
                      <a:round/>
                      <a:headEnd type="none" w="med" len="med"/>
                      <a:tailEnd type="none" w="med" len="med"/>
                    </a:lnL>
                    <a:lnR w="9525" cap="flat" cmpd="sng" algn="ctr">
                      <a:solidFill>
                        <a:srgbClr val="BFBFBF"/>
                      </a:solidFill>
                      <a:prstDash val="solid"/>
                      <a:round/>
                      <a:headEnd type="none" w="med" len="med"/>
                      <a:tailEnd type="none" w="med" len="med"/>
                    </a:lnR>
                    <a:lnT w="9525" cap="flat" cmpd="sng" algn="ctr">
                      <a:solidFill>
                        <a:srgbClr val="BFBFBF"/>
                      </a:solidFill>
                      <a:prstDash val="solid"/>
                      <a:round/>
                      <a:headEnd type="none" w="med" len="med"/>
                      <a:tailEnd type="none" w="med" len="med"/>
                    </a:lnT>
                    <a:lnB w="9525" cap="flat" cmpd="sng" algn="ctr">
                      <a:solidFill>
                        <a:srgbClr val="BFBFBF"/>
                      </a:solidFill>
                      <a:prstDash val="solid"/>
                      <a:round/>
                      <a:headEnd type="none" w="med" len="med"/>
                      <a:tailEnd type="none" w="med" len="med"/>
                    </a:lnB>
                    <a:lnTlToBr>
                      <a:noFill/>
                    </a:lnTlToBr>
                    <a:lnBlToTr>
                      <a:noFill/>
                    </a:lnBlToTr>
                    <a:solidFill>
                      <a:srgbClr val="F2F2F2"/>
                    </a:solidFill>
                  </a:tcPr>
                </a:tc>
              </a:tr>
              <a:tr h="278890">
                <a:tc>
                  <a:txBody>
                    <a:bodyPr/>
                    <a:lstStyle/>
                    <a:p>
                      <a:pPr marL="0" marR="0" lvl="0" indent="0" algn="l" defTabSz="914400" rtl="0" eaLnBrk="1" fontAlgn="base" latinLnBrk="0" hangingPunct="1">
                        <a:lnSpc>
                          <a:spcPct val="100000"/>
                        </a:lnSpc>
                        <a:spcBef>
                          <a:spcPct val="15000"/>
                        </a:spcBef>
                        <a:spcAft>
                          <a:spcPct val="15000"/>
                        </a:spcAft>
                        <a:buClr>
                          <a:srgbClr val="FF8000"/>
                        </a:buClr>
                        <a:buSzTx/>
                        <a:buFontTx/>
                        <a:buNone/>
                        <a:tabLst/>
                      </a:pPr>
                      <a:r>
                        <a:rPr kumimoji="0" lang="en-GB" altLang="ja-JP" sz="1400" b="1" i="0" u="none" strike="noStrike" cap="none" normalizeH="0" baseline="0" dirty="0" smtClean="0">
                          <a:ln>
                            <a:noFill/>
                          </a:ln>
                          <a:solidFill>
                            <a:schemeClr val="bg2"/>
                          </a:solidFill>
                          <a:effectLst/>
                          <a:latin typeface="Arial" pitchFamily="34" charset="0"/>
                          <a:ea typeface="ＭＳ Ｐゴシック" pitchFamily="34" charset="-128"/>
                        </a:rPr>
                        <a:t>   12-month OS</a:t>
                      </a:r>
                    </a:p>
                  </a:txBody>
                  <a:tcPr marL="54000" marR="54000" marT="46814" marB="46814" anchor="ctr" horzOverflow="overflow">
                    <a:lnL w="9525" cap="flat" cmpd="sng" algn="ctr">
                      <a:solidFill>
                        <a:srgbClr val="BFBFBF"/>
                      </a:solidFill>
                      <a:prstDash val="solid"/>
                      <a:round/>
                      <a:headEnd type="none" w="med" len="med"/>
                      <a:tailEnd type="none" w="med" len="med"/>
                    </a:lnL>
                    <a:lnR w="9525" cap="flat" cmpd="sng" algn="ctr">
                      <a:solidFill>
                        <a:srgbClr val="BFBFBF"/>
                      </a:solidFill>
                      <a:prstDash val="solid"/>
                      <a:round/>
                      <a:headEnd type="none" w="med" len="med"/>
                      <a:tailEnd type="none" w="med" len="med"/>
                    </a:lnR>
                    <a:lnT w="9525" cap="flat" cmpd="sng" algn="ctr">
                      <a:solidFill>
                        <a:srgbClr val="BFBFBF"/>
                      </a:solidFill>
                      <a:prstDash val="solid"/>
                      <a:round/>
                      <a:headEnd type="none" w="med" len="med"/>
                      <a:tailEnd type="none" w="med" len="med"/>
                    </a:lnT>
                    <a:lnB w="9525" cap="flat" cmpd="sng" algn="ctr">
                      <a:solidFill>
                        <a:srgbClr val="BFBFBF"/>
                      </a:solidFill>
                      <a:prstDash val="solid"/>
                      <a:round/>
                      <a:headEnd type="none" w="med" len="med"/>
                      <a:tailEnd type="none" w="med" len="med"/>
                    </a:lnB>
                    <a:lnTlToBr>
                      <a:noFill/>
                    </a:lnTlToBr>
                    <a:lnBlToTr>
                      <a:noFill/>
                    </a:lnBlToTr>
                    <a:solidFill>
                      <a:srgbClr val="F2F2F2"/>
                    </a:solidFill>
                  </a:tcPr>
                </a:tc>
                <a:tc>
                  <a:txBody>
                    <a:bodyPr/>
                    <a:lstStyle/>
                    <a:p>
                      <a:pPr marL="0" marR="0" lvl="0" indent="0" algn="ctr" defTabSz="914400" rtl="0" eaLnBrk="1" fontAlgn="base" latinLnBrk="0" hangingPunct="1">
                        <a:lnSpc>
                          <a:spcPct val="100000"/>
                        </a:lnSpc>
                        <a:spcBef>
                          <a:spcPct val="15000"/>
                        </a:spcBef>
                        <a:spcAft>
                          <a:spcPct val="15000"/>
                        </a:spcAft>
                        <a:buClr>
                          <a:srgbClr val="FF8000"/>
                        </a:buClr>
                        <a:buSzTx/>
                        <a:buFontTx/>
                        <a:buNone/>
                        <a:tabLst/>
                      </a:pPr>
                      <a:r>
                        <a:rPr kumimoji="0" lang="en-GB" altLang="ja-JP" sz="1400" b="1" i="0" u="none" strike="noStrike" cap="none" normalizeH="0" baseline="0" dirty="0" smtClean="0">
                          <a:ln>
                            <a:noFill/>
                          </a:ln>
                          <a:solidFill>
                            <a:schemeClr val="bg2"/>
                          </a:solidFill>
                          <a:effectLst/>
                          <a:latin typeface="Arial" pitchFamily="34" charset="0"/>
                          <a:ea typeface="ＭＳ Ｐゴシック" pitchFamily="34" charset="-128"/>
                        </a:rPr>
                        <a:t>18%</a:t>
                      </a:r>
                    </a:p>
                  </a:txBody>
                  <a:tcPr marL="54000" marR="54000" marT="46814" marB="46814" anchor="ctr" horzOverflow="overflow">
                    <a:lnL w="9525" cap="flat" cmpd="sng" algn="ctr">
                      <a:solidFill>
                        <a:srgbClr val="BFBFBF"/>
                      </a:solidFill>
                      <a:prstDash val="solid"/>
                      <a:round/>
                      <a:headEnd type="none" w="med" len="med"/>
                      <a:tailEnd type="none" w="med" len="med"/>
                    </a:lnL>
                    <a:lnR w="9525" cap="flat" cmpd="sng" algn="ctr">
                      <a:solidFill>
                        <a:srgbClr val="BFBFBF"/>
                      </a:solidFill>
                      <a:prstDash val="solid"/>
                      <a:round/>
                      <a:headEnd type="none" w="med" len="med"/>
                      <a:tailEnd type="none" w="med" len="med"/>
                    </a:lnR>
                    <a:lnT w="9525" cap="flat" cmpd="sng" algn="ctr">
                      <a:solidFill>
                        <a:srgbClr val="BFBFBF"/>
                      </a:solidFill>
                      <a:prstDash val="solid"/>
                      <a:round/>
                      <a:headEnd type="none" w="med" len="med"/>
                      <a:tailEnd type="none" w="med" len="med"/>
                    </a:lnT>
                    <a:lnB w="9525" cap="flat" cmpd="sng" algn="ctr">
                      <a:solidFill>
                        <a:srgbClr val="BFBFBF"/>
                      </a:solidFill>
                      <a:prstDash val="solid"/>
                      <a:round/>
                      <a:headEnd type="none" w="med" len="med"/>
                      <a:tailEnd type="none" w="med" len="med"/>
                    </a:lnB>
                    <a:lnTlToBr>
                      <a:noFill/>
                    </a:lnTlToBr>
                    <a:lnBlToTr>
                      <a:noFill/>
                    </a:lnBlToTr>
                    <a:solidFill>
                      <a:srgbClr val="F2F2F2"/>
                    </a:solidFill>
                  </a:tcPr>
                </a:tc>
                <a:tc>
                  <a:txBody>
                    <a:bodyPr/>
                    <a:lstStyle/>
                    <a:p>
                      <a:pPr marL="0" marR="0" lvl="0" indent="0" algn="ctr" defTabSz="914400" rtl="0" eaLnBrk="1" fontAlgn="base" latinLnBrk="0" hangingPunct="1">
                        <a:lnSpc>
                          <a:spcPct val="100000"/>
                        </a:lnSpc>
                        <a:spcBef>
                          <a:spcPct val="15000"/>
                        </a:spcBef>
                        <a:spcAft>
                          <a:spcPct val="15000"/>
                        </a:spcAft>
                        <a:buClr>
                          <a:srgbClr val="FF8000"/>
                        </a:buClr>
                        <a:buSzTx/>
                        <a:buFontTx/>
                        <a:buNone/>
                        <a:tabLst/>
                      </a:pPr>
                      <a:r>
                        <a:rPr kumimoji="0" lang="en-GB" altLang="ja-JP" sz="1400" b="1" i="0" u="none" strike="noStrike" cap="none" normalizeH="0" baseline="0" dirty="0" smtClean="0">
                          <a:ln>
                            <a:noFill/>
                          </a:ln>
                          <a:solidFill>
                            <a:schemeClr val="bg2"/>
                          </a:solidFill>
                          <a:effectLst/>
                          <a:latin typeface="Arial" pitchFamily="34" charset="0"/>
                          <a:ea typeface="ＭＳ Ｐゴシック" pitchFamily="34" charset="-128"/>
                        </a:rPr>
                        <a:t>11%</a:t>
                      </a:r>
                    </a:p>
                  </a:txBody>
                  <a:tcPr marL="54000" marR="54000" marT="46814" marB="46814" anchor="ctr" horzOverflow="overflow">
                    <a:lnL w="9525" cap="flat" cmpd="sng" algn="ctr">
                      <a:solidFill>
                        <a:srgbClr val="BFBFBF"/>
                      </a:solidFill>
                      <a:prstDash val="solid"/>
                      <a:round/>
                      <a:headEnd type="none" w="med" len="med"/>
                      <a:tailEnd type="none" w="med" len="med"/>
                    </a:lnL>
                    <a:lnR w="9525" cap="flat" cmpd="sng" algn="ctr">
                      <a:solidFill>
                        <a:srgbClr val="BFBFBF"/>
                      </a:solidFill>
                      <a:prstDash val="solid"/>
                      <a:round/>
                      <a:headEnd type="none" w="med" len="med"/>
                      <a:tailEnd type="none" w="med" len="med"/>
                    </a:lnR>
                    <a:lnT w="9525" cap="flat" cmpd="sng" algn="ctr">
                      <a:solidFill>
                        <a:srgbClr val="BFBFBF"/>
                      </a:solidFill>
                      <a:prstDash val="solid"/>
                      <a:round/>
                      <a:headEnd type="none" w="med" len="med"/>
                      <a:tailEnd type="none" w="med" len="med"/>
                    </a:lnT>
                    <a:lnB w="9525" cap="flat" cmpd="sng" algn="ctr">
                      <a:solidFill>
                        <a:srgbClr val="BFBFBF"/>
                      </a:solidFill>
                      <a:prstDash val="solid"/>
                      <a:round/>
                      <a:headEnd type="none" w="med" len="med"/>
                      <a:tailEnd type="none" w="med" len="med"/>
                    </a:lnB>
                    <a:lnTlToBr>
                      <a:noFill/>
                    </a:lnTlToBr>
                    <a:lnBlToTr>
                      <a:noFill/>
                    </a:lnBlToTr>
                    <a:solidFill>
                      <a:srgbClr val="F2F2F2"/>
                    </a:solidFill>
                  </a:tcPr>
                </a:tc>
              </a:tr>
            </a:tbl>
          </a:graphicData>
        </a:graphic>
      </p:graphicFrame>
      <p:sp>
        <p:nvSpPr>
          <p:cNvPr id="24" name="Rectangle 23"/>
          <p:cNvSpPr/>
          <p:nvPr/>
        </p:nvSpPr>
        <p:spPr>
          <a:xfrm>
            <a:off x="2945781" y="1173799"/>
            <a:ext cx="3302619" cy="600164"/>
          </a:xfrm>
          <a:prstGeom prst="rect">
            <a:avLst/>
          </a:prstGeom>
        </p:spPr>
        <p:txBody>
          <a:bodyPr wrap="none">
            <a:spAutoFit/>
          </a:bodyPr>
          <a:lstStyle/>
          <a:p>
            <a:pPr>
              <a:spcAft>
                <a:spcPts val="600"/>
              </a:spcAft>
            </a:pPr>
            <a:r>
              <a:rPr lang="en-US" altLang="ja-JP" sz="1400" b="1" dirty="0" smtClean="0">
                <a:solidFill>
                  <a:srgbClr val="FFFFFF"/>
                </a:solidFill>
                <a:latin typeface="Arial"/>
                <a:cs typeface="Arial"/>
              </a:rPr>
              <a:t>HR (95% CI) = 0.776 (0.603, 0.998)</a:t>
            </a:r>
          </a:p>
          <a:p>
            <a:pPr>
              <a:spcAft>
                <a:spcPts val="600"/>
              </a:spcAft>
            </a:pPr>
            <a:r>
              <a:rPr lang="en-US" sz="1400" b="1" dirty="0" smtClean="0">
                <a:solidFill>
                  <a:srgbClr val="FFFFFF"/>
                </a:solidFill>
                <a:latin typeface="Arial"/>
                <a:cs typeface="Arial"/>
              </a:rPr>
              <a:t>Log rank </a:t>
            </a:r>
            <a:r>
              <a:rPr lang="en-US" sz="1400" b="1" i="1" dirty="0" err="1" smtClean="0">
                <a:solidFill>
                  <a:srgbClr val="FFFFFF"/>
                </a:solidFill>
                <a:latin typeface="Arial"/>
                <a:cs typeface="Arial"/>
              </a:rPr>
              <a:t>p</a:t>
            </a:r>
            <a:r>
              <a:rPr lang="en-US" sz="1400" b="1" dirty="0" smtClean="0">
                <a:solidFill>
                  <a:srgbClr val="FFFFFF"/>
                </a:solidFill>
                <a:latin typeface="Arial"/>
                <a:cs typeface="Arial"/>
              </a:rPr>
              <a:t>-value (stratified) = 0.0473</a:t>
            </a:r>
            <a:endParaRPr lang="en-US" sz="1400" dirty="0">
              <a:latin typeface="Arial"/>
              <a:cs typeface="Arial"/>
            </a:endParaRPr>
          </a:p>
        </p:txBody>
      </p:sp>
      <p:sp>
        <p:nvSpPr>
          <p:cNvPr id="28" name="Rectangle 27"/>
          <p:cNvSpPr/>
          <p:nvPr/>
        </p:nvSpPr>
        <p:spPr>
          <a:xfrm rot="16200000">
            <a:off x="-315274" y="3512697"/>
            <a:ext cx="1541971" cy="307777"/>
          </a:xfrm>
          <a:prstGeom prst="rect">
            <a:avLst/>
          </a:prstGeom>
        </p:spPr>
        <p:txBody>
          <a:bodyPr wrap="none">
            <a:spAutoFit/>
          </a:bodyPr>
          <a:lstStyle/>
          <a:p>
            <a:r>
              <a:rPr lang="en-GB" altLang="ja-JP" sz="1400" b="1" dirty="0" smtClean="0">
                <a:solidFill>
                  <a:srgbClr val="FFFFFF"/>
                </a:solidFill>
                <a:latin typeface="Arial"/>
                <a:cs typeface="Arial"/>
              </a:rPr>
              <a:t>Overall Survival</a:t>
            </a:r>
            <a:endParaRPr lang="en-US" sz="1400" dirty="0">
              <a:latin typeface="Arial"/>
              <a:cs typeface="Arial"/>
            </a:endParaRPr>
          </a:p>
        </p:txBody>
      </p:sp>
      <p:sp>
        <p:nvSpPr>
          <p:cNvPr id="29" name="Rectangle 28"/>
          <p:cNvSpPr/>
          <p:nvPr/>
        </p:nvSpPr>
        <p:spPr>
          <a:xfrm>
            <a:off x="4245209" y="6096000"/>
            <a:ext cx="822861" cy="307777"/>
          </a:xfrm>
          <a:prstGeom prst="rect">
            <a:avLst/>
          </a:prstGeom>
        </p:spPr>
        <p:txBody>
          <a:bodyPr wrap="none">
            <a:spAutoFit/>
          </a:bodyPr>
          <a:lstStyle/>
          <a:p>
            <a:pPr algn="ctr"/>
            <a:r>
              <a:rPr lang="en-GB" altLang="ja-JP" sz="1400" b="1" dirty="0" smtClean="0">
                <a:latin typeface="Arial"/>
                <a:cs typeface="Arial"/>
              </a:rPr>
              <a:t>Months</a:t>
            </a:r>
            <a:endParaRPr lang="en-US" sz="1400" dirty="0">
              <a:latin typeface="Arial"/>
              <a:cs typeface="Arial"/>
            </a:endParaRPr>
          </a:p>
        </p:txBody>
      </p:sp>
      <p:sp>
        <p:nvSpPr>
          <p:cNvPr id="30" name="Line 18"/>
          <p:cNvSpPr>
            <a:spLocks noChangeShapeType="1"/>
          </p:cNvSpPr>
          <p:nvPr/>
        </p:nvSpPr>
        <p:spPr bwMode="auto">
          <a:xfrm>
            <a:off x="6032500" y="3703001"/>
            <a:ext cx="849313"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lIns="54000" tIns="46800" rIns="54000" bIns="46800" anchor="ctr"/>
          <a:lstStyle/>
          <a:p>
            <a:pPr defTabSz="457200"/>
            <a:endParaRPr lang="en-US" dirty="0">
              <a:solidFill>
                <a:prstClr val="black"/>
              </a:solidFill>
              <a:latin typeface="Arial" charset="0"/>
            </a:endParaRPr>
          </a:p>
        </p:txBody>
      </p:sp>
      <p:sp>
        <p:nvSpPr>
          <p:cNvPr id="31" name="Line 19"/>
          <p:cNvSpPr>
            <a:spLocks noChangeShapeType="1"/>
          </p:cNvSpPr>
          <p:nvPr/>
        </p:nvSpPr>
        <p:spPr bwMode="auto">
          <a:xfrm>
            <a:off x="6881813" y="3703001"/>
            <a:ext cx="538162"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lIns="54000" tIns="46800" rIns="54000" bIns="46800" anchor="ctr"/>
          <a:lstStyle/>
          <a:p>
            <a:pPr defTabSz="457200"/>
            <a:endParaRPr lang="en-US" dirty="0">
              <a:solidFill>
                <a:prstClr val="black"/>
              </a:solidFill>
              <a:latin typeface="Arial" charset="0"/>
            </a:endParaRPr>
          </a:p>
        </p:txBody>
      </p:sp>
      <p:sp>
        <p:nvSpPr>
          <p:cNvPr id="32" name="Line 20"/>
          <p:cNvSpPr>
            <a:spLocks noChangeShapeType="1"/>
          </p:cNvSpPr>
          <p:nvPr/>
        </p:nvSpPr>
        <p:spPr bwMode="auto">
          <a:xfrm>
            <a:off x="7648575" y="3703001"/>
            <a:ext cx="111760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lIns="54000" tIns="46800" rIns="54000" bIns="46800" anchor="ctr"/>
          <a:lstStyle/>
          <a:p>
            <a:pPr defTabSz="457200"/>
            <a:endParaRPr lang="en-US" dirty="0">
              <a:solidFill>
                <a:prstClr val="black"/>
              </a:solidFill>
              <a:latin typeface="Arial" charset="0"/>
            </a:endParaRPr>
          </a:p>
        </p:txBody>
      </p:sp>
      <p:grpSp>
        <p:nvGrpSpPr>
          <p:cNvPr id="33" name="Group 121"/>
          <p:cNvGrpSpPr>
            <a:grpSpLocks/>
          </p:cNvGrpSpPr>
          <p:nvPr/>
        </p:nvGrpSpPr>
        <p:grpSpPr bwMode="auto">
          <a:xfrm>
            <a:off x="6019800" y="3860163"/>
            <a:ext cx="2895600" cy="838200"/>
            <a:chOff x="5638800" y="3026734"/>
            <a:chExt cx="2209800" cy="838200"/>
          </a:xfrm>
        </p:grpSpPr>
        <p:sp>
          <p:nvSpPr>
            <p:cNvPr id="34" name="Line 7"/>
            <p:cNvSpPr>
              <a:spLocks noChangeShapeType="1"/>
            </p:cNvSpPr>
            <p:nvPr/>
          </p:nvSpPr>
          <p:spPr bwMode="auto">
            <a:xfrm>
              <a:off x="5715000" y="3200399"/>
              <a:ext cx="505327" cy="4771"/>
            </a:xfrm>
            <a:prstGeom prst="line">
              <a:avLst/>
            </a:prstGeom>
            <a:noFill/>
            <a:ln w="38100">
              <a:solidFill>
                <a:srgbClr val="FF9900"/>
              </a:solidFill>
              <a:round/>
              <a:headEnd/>
              <a:tailEnd/>
            </a:ln>
            <a:extLst>
              <a:ext uri="{909E8E84-426E-40dd-AFC4-6F175D3DCCD1}">
                <a14:hiddenFill xmlns:a14="http://schemas.microsoft.com/office/drawing/2010/main">
                  <a:noFill/>
                </a14:hiddenFill>
              </a:ext>
            </a:extLst>
          </p:spPr>
          <p:txBody>
            <a:bodyPr/>
            <a:lstStyle/>
            <a:p>
              <a:pPr defTabSz="457200"/>
              <a:endParaRPr lang="en-US" dirty="0">
                <a:solidFill>
                  <a:srgbClr val="FFFFFF"/>
                </a:solidFill>
                <a:latin typeface="Arial" charset="0"/>
              </a:endParaRPr>
            </a:p>
          </p:txBody>
        </p:sp>
        <p:sp>
          <p:nvSpPr>
            <p:cNvPr id="35" name="Line 15"/>
            <p:cNvSpPr>
              <a:spLocks noChangeShapeType="1"/>
            </p:cNvSpPr>
            <p:nvPr/>
          </p:nvSpPr>
          <p:spPr bwMode="auto">
            <a:xfrm>
              <a:off x="5715000" y="3428999"/>
              <a:ext cx="505327" cy="4771"/>
            </a:xfrm>
            <a:prstGeom prst="line">
              <a:avLst/>
            </a:prstGeom>
            <a:noFill/>
            <a:ln w="38100" cap="flat" cmpd="sng" algn="ctr">
              <a:solidFill>
                <a:srgbClr val="9BB558"/>
              </a:solidFill>
              <a:prstDash val="lgDash"/>
              <a:round/>
              <a:headEnd type="none" w="med" len="med"/>
              <a:tailEnd type="none" w="med" len="med"/>
            </a:ln>
            <a:extLst>
              <a:ext uri="{909E8E84-426E-40dd-AFC4-6F175D3DCCD1}">
                <a14:hiddenFill xmlns:a14="http://schemas.microsoft.com/office/drawing/2010/main">
                  <a:noFill/>
                </a14:hiddenFill>
              </a:ext>
            </a:extLst>
          </p:spPr>
          <p:txBody>
            <a:bodyPr/>
            <a:lstStyle/>
            <a:p>
              <a:pPr defTabSz="457200"/>
              <a:endParaRPr lang="en-US" dirty="0">
                <a:solidFill>
                  <a:srgbClr val="FFFFFF"/>
                </a:solidFill>
                <a:latin typeface="Arial" charset="0"/>
              </a:endParaRPr>
            </a:p>
          </p:txBody>
        </p:sp>
        <p:sp>
          <p:nvSpPr>
            <p:cNvPr id="36" name="TextBox 118"/>
            <p:cNvSpPr txBox="1">
              <a:spLocks noChangeArrowheads="1"/>
            </p:cNvSpPr>
            <p:nvPr/>
          </p:nvSpPr>
          <p:spPr bwMode="auto">
            <a:xfrm>
              <a:off x="6220326" y="3048000"/>
              <a:ext cx="1628274"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Arial" pitchFamily="34" charset="0"/>
                  <a:ea typeface="ＭＳ Ｐゴシック" pitchFamily="34" charset="-128"/>
                </a:defRPr>
              </a:lvl1pPr>
              <a:lvl2pPr marL="37931725" indent="-37474525" eaLnBrk="0" hangingPunct="0">
                <a:defRPr sz="2400">
                  <a:solidFill>
                    <a:schemeClr val="tx1"/>
                  </a:solidFill>
                  <a:latin typeface="Arial" pitchFamily="34" charset="0"/>
                  <a:ea typeface="ＭＳ Ｐゴシック" pitchFamily="34" charset="-128"/>
                </a:defRPr>
              </a:lvl2pPr>
              <a:lvl3pPr eaLnBrk="0" hangingPunct="0">
                <a:defRPr sz="2400">
                  <a:solidFill>
                    <a:schemeClr val="tx1"/>
                  </a:solidFill>
                  <a:latin typeface="Arial" pitchFamily="34" charset="0"/>
                  <a:ea typeface="ＭＳ Ｐゴシック" pitchFamily="34" charset="-128"/>
                </a:defRPr>
              </a:lvl3pPr>
              <a:lvl4pPr eaLnBrk="0" hangingPunct="0">
                <a:defRPr sz="2400">
                  <a:solidFill>
                    <a:schemeClr val="tx1"/>
                  </a:solidFill>
                  <a:latin typeface="Arial" pitchFamily="34" charset="0"/>
                  <a:ea typeface="ＭＳ Ｐゴシック" pitchFamily="34" charset="-128"/>
                </a:defRPr>
              </a:lvl4pPr>
              <a:lvl5pPr eaLnBrk="0" hangingPunct="0">
                <a:defRPr sz="2400">
                  <a:solidFill>
                    <a:schemeClr val="tx1"/>
                  </a:solidFill>
                  <a:latin typeface="Arial" pitchFamily="34" charset="0"/>
                  <a:ea typeface="ＭＳ Ｐゴシック" pitchFamily="34" charset="-128"/>
                </a:defRPr>
              </a:lvl5pPr>
              <a:lvl6pPr marL="4572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9144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1371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18288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defTabSz="457200"/>
              <a:r>
                <a:rPr lang="en-US" altLang="ja-JP" sz="1400" b="1" dirty="0" err="1" smtClean="0">
                  <a:solidFill>
                    <a:srgbClr val="FFFFFF"/>
                  </a:solidFill>
                </a:rPr>
                <a:t>Ramucirumab</a:t>
              </a:r>
              <a:endParaRPr lang="en-GB" altLang="ja-JP" sz="1400" b="1" dirty="0">
                <a:solidFill>
                  <a:srgbClr val="FFFFFF"/>
                </a:solidFill>
              </a:endParaRPr>
            </a:p>
          </p:txBody>
        </p:sp>
        <p:sp>
          <p:nvSpPr>
            <p:cNvPr id="37" name="TextBox 119"/>
            <p:cNvSpPr txBox="1">
              <a:spLocks noChangeArrowheads="1"/>
            </p:cNvSpPr>
            <p:nvPr/>
          </p:nvSpPr>
          <p:spPr bwMode="auto">
            <a:xfrm>
              <a:off x="6220326" y="3276600"/>
              <a:ext cx="1628274"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Arial" pitchFamily="34" charset="0"/>
                  <a:ea typeface="ＭＳ Ｐゴシック" pitchFamily="34" charset="-128"/>
                </a:defRPr>
              </a:lvl1pPr>
              <a:lvl2pPr marL="37931725" indent="-37474525" eaLnBrk="0" hangingPunct="0">
                <a:defRPr sz="2400">
                  <a:solidFill>
                    <a:schemeClr val="tx1"/>
                  </a:solidFill>
                  <a:latin typeface="Arial" pitchFamily="34" charset="0"/>
                  <a:ea typeface="ＭＳ Ｐゴシック" pitchFamily="34" charset="-128"/>
                </a:defRPr>
              </a:lvl2pPr>
              <a:lvl3pPr eaLnBrk="0" hangingPunct="0">
                <a:defRPr sz="2400">
                  <a:solidFill>
                    <a:schemeClr val="tx1"/>
                  </a:solidFill>
                  <a:latin typeface="Arial" pitchFamily="34" charset="0"/>
                  <a:ea typeface="ＭＳ Ｐゴシック" pitchFamily="34" charset="-128"/>
                </a:defRPr>
              </a:lvl3pPr>
              <a:lvl4pPr eaLnBrk="0" hangingPunct="0">
                <a:defRPr sz="2400">
                  <a:solidFill>
                    <a:schemeClr val="tx1"/>
                  </a:solidFill>
                  <a:latin typeface="Arial" pitchFamily="34" charset="0"/>
                  <a:ea typeface="ＭＳ Ｐゴシック" pitchFamily="34" charset="-128"/>
                </a:defRPr>
              </a:lvl4pPr>
              <a:lvl5pPr eaLnBrk="0" hangingPunct="0">
                <a:defRPr sz="2400">
                  <a:solidFill>
                    <a:schemeClr val="tx1"/>
                  </a:solidFill>
                  <a:latin typeface="Arial" pitchFamily="34" charset="0"/>
                  <a:ea typeface="ＭＳ Ｐゴシック" pitchFamily="34" charset="-128"/>
                </a:defRPr>
              </a:lvl5pPr>
              <a:lvl6pPr marL="4572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9144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1371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18288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defTabSz="457200"/>
              <a:r>
                <a:rPr lang="en-GB" altLang="ja-JP" sz="1400" b="1" dirty="0" smtClean="0">
                  <a:solidFill>
                    <a:srgbClr val="FFFFFF"/>
                  </a:solidFill>
                </a:rPr>
                <a:t>Placebo</a:t>
              </a:r>
            </a:p>
            <a:p>
              <a:pPr defTabSz="457200"/>
              <a:r>
                <a:rPr lang="en-GB" altLang="ja-JP" sz="1400" b="1" dirty="0" smtClean="0">
                  <a:solidFill>
                    <a:srgbClr val="FFFFFF"/>
                  </a:solidFill>
                </a:rPr>
                <a:t>Censored</a:t>
              </a:r>
              <a:endParaRPr lang="en-GB" altLang="ja-JP" sz="1400" b="1" dirty="0">
                <a:solidFill>
                  <a:srgbClr val="FFFFFF"/>
                </a:solidFill>
              </a:endParaRPr>
            </a:p>
          </p:txBody>
        </p:sp>
        <p:sp>
          <p:nvSpPr>
            <p:cNvPr id="38" name="Rectangle 120"/>
            <p:cNvSpPr>
              <a:spLocks noChangeArrowheads="1"/>
            </p:cNvSpPr>
            <p:nvPr/>
          </p:nvSpPr>
          <p:spPr bwMode="auto">
            <a:xfrm>
              <a:off x="5638800" y="3026734"/>
              <a:ext cx="1744579" cy="838200"/>
            </a:xfrm>
            <a:prstGeom prst="rect">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pPr defTabSz="457200" eaLnBrk="0" hangingPunct="0"/>
              <a:endParaRPr lang="en-US" sz="1800" dirty="0">
                <a:solidFill>
                  <a:srgbClr val="FFFFFF"/>
                </a:solidFill>
                <a:latin typeface="Arial" charset="0"/>
              </a:endParaRPr>
            </a:p>
          </p:txBody>
        </p:sp>
      </p:grpSp>
      <p:sp>
        <p:nvSpPr>
          <p:cNvPr id="39" name="Line 15"/>
          <p:cNvSpPr>
            <a:spLocks noChangeShapeType="1"/>
          </p:cNvSpPr>
          <p:nvPr/>
        </p:nvSpPr>
        <p:spPr bwMode="auto">
          <a:xfrm rot="5400000">
            <a:off x="6369050" y="4469763"/>
            <a:ext cx="215900" cy="0"/>
          </a:xfrm>
          <a:prstGeom prst="line">
            <a:avLst/>
          </a:prstGeom>
          <a:noFill/>
          <a:ln w="25400" cap="flat" cmpd="sng" algn="ctr">
            <a:solidFill>
              <a:schemeClr val="tx1"/>
            </a:solidFill>
            <a:prstDash val="solid"/>
            <a:round/>
            <a:headEnd type="none" w="med" len="med"/>
            <a:tailEnd type="none" w="med" len="med"/>
          </a:ln>
          <a:extLst>
            <a:ext uri="{909E8E84-426E-40dd-AFC4-6F175D3DCCD1}">
              <a14:hiddenFill xmlns:a14="http://schemas.microsoft.com/office/drawing/2010/main">
                <a:noFill/>
              </a14:hiddenFill>
            </a:ext>
          </a:extLst>
        </p:spPr>
        <p:txBody>
          <a:bodyPr/>
          <a:lstStyle/>
          <a:p>
            <a:pPr defTabSz="457200"/>
            <a:endParaRPr lang="en-US" dirty="0">
              <a:solidFill>
                <a:srgbClr val="FFFFFF"/>
              </a:solidFill>
              <a:latin typeface="Arial" charset="0"/>
            </a:endParaRPr>
          </a:p>
        </p:txBody>
      </p:sp>
    </p:spTree>
    <p:extLst>
      <p:ext uri="{BB962C8B-B14F-4D97-AF65-F5344CB8AC3E}">
        <p14:creationId xmlns:p14="http://schemas.microsoft.com/office/powerpoint/2010/main" val="415638480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mv="urn:schemas-microsoft-com:mac:vml" xmlns="">
      <p:transition spd="slow" advClick="0"/>
    </mc:Fallback>
  </mc:AlternateContent>
</p:sld>
</file>

<file path=ppt/theme/theme1.xml><?xml version="1.0" encoding="utf-8"?>
<a:theme xmlns:a="http://schemas.openxmlformats.org/drawingml/2006/main" name="Azure">
  <a:themeElements>
    <a:clrScheme name="Azure 1">
      <a:dk1>
        <a:srgbClr val="000000"/>
      </a:dk1>
      <a:lt1>
        <a:srgbClr val="FFFFFF"/>
      </a:lt1>
      <a:dk2>
        <a:srgbClr val="3333FF"/>
      </a:dk2>
      <a:lt2>
        <a:srgbClr val="00FFFF"/>
      </a:lt2>
      <a:accent1>
        <a:srgbClr val="00CCCC"/>
      </a:accent1>
      <a:accent2>
        <a:srgbClr val="6666FF"/>
      </a:accent2>
      <a:accent3>
        <a:srgbClr val="ADADFF"/>
      </a:accent3>
      <a:accent4>
        <a:srgbClr val="DADADA"/>
      </a:accent4>
      <a:accent5>
        <a:srgbClr val="AAE2E2"/>
      </a:accent5>
      <a:accent6>
        <a:srgbClr val="5C5CE7"/>
      </a:accent6>
      <a:hlink>
        <a:srgbClr val="CCCCFF"/>
      </a:hlink>
      <a:folHlink>
        <a:srgbClr val="CC99FF"/>
      </a:folHlink>
    </a:clrScheme>
    <a:fontScheme name="Azure">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Azure 1">
        <a:dk1>
          <a:srgbClr val="000000"/>
        </a:dk1>
        <a:lt1>
          <a:srgbClr val="FFFFFF"/>
        </a:lt1>
        <a:dk2>
          <a:srgbClr val="3333FF"/>
        </a:dk2>
        <a:lt2>
          <a:srgbClr val="00FFFF"/>
        </a:lt2>
        <a:accent1>
          <a:srgbClr val="00CCCC"/>
        </a:accent1>
        <a:accent2>
          <a:srgbClr val="6666FF"/>
        </a:accent2>
        <a:accent3>
          <a:srgbClr val="ADADFF"/>
        </a:accent3>
        <a:accent4>
          <a:srgbClr val="DADADA"/>
        </a:accent4>
        <a:accent5>
          <a:srgbClr val="AAE2E2"/>
        </a:accent5>
        <a:accent6>
          <a:srgbClr val="5C5CE7"/>
        </a:accent6>
        <a:hlink>
          <a:srgbClr val="CCCCFF"/>
        </a:hlink>
        <a:folHlink>
          <a:srgbClr val="CC99FF"/>
        </a:folHlink>
      </a:clrScheme>
      <a:clrMap bg1="dk2" tx1="lt1" bg2="dk1" tx2="lt2" accent1="accent1" accent2="accent2" accent3="accent3" accent4="accent4" accent5="accent5" accent6="accent6" hlink="hlink" folHlink="folHlink"/>
    </a:extraClrScheme>
    <a:extraClrScheme>
      <a:clrScheme name="Azure 2">
        <a:dk1>
          <a:srgbClr val="000000"/>
        </a:dk1>
        <a:lt1>
          <a:srgbClr val="CCECFF"/>
        </a:lt1>
        <a:dk2>
          <a:srgbClr val="330099"/>
        </a:dk2>
        <a:lt2>
          <a:srgbClr val="0099CC"/>
        </a:lt2>
        <a:accent1>
          <a:srgbClr val="009999"/>
        </a:accent1>
        <a:accent2>
          <a:srgbClr val="FF99CC"/>
        </a:accent2>
        <a:accent3>
          <a:srgbClr val="E2F4FF"/>
        </a:accent3>
        <a:accent4>
          <a:srgbClr val="000000"/>
        </a:accent4>
        <a:accent5>
          <a:srgbClr val="AACACA"/>
        </a:accent5>
        <a:accent6>
          <a:srgbClr val="E78AB9"/>
        </a:accent6>
        <a:hlink>
          <a:srgbClr val="6600CC"/>
        </a:hlink>
        <a:folHlink>
          <a:srgbClr val="3366FF"/>
        </a:folHlink>
      </a:clrScheme>
      <a:clrMap bg1="lt1" tx1="dk1" bg2="lt2" tx2="dk2" accent1="accent1" accent2="accent2" accent3="accent3" accent4="accent4" accent5="accent5" accent6="accent6" hlink="hlink" folHlink="folHlink"/>
    </a:extraClrScheme>
    <a:extraClrScheme>
      <a:clrScheme name="Azure 3">
        <a:dk1>
          <a:srgbClr val="000000"/>
        </a:dk1>
        <a:lt1>
          <a:srgbClr val="FFFFFF"/>
        </a:lt1>
        <a:dk2>
          <a:srgbClr val="000000"/>
        </a:dk2>
        <a:lt2>
          <a:srgbClr val="CBCBCB"/>
        </a:lt2>
        <a:accent1>
          <a:srgbClr val="B2B2B2"/>
        </a:accent1>
        <a:accent2>
          <a:srgbClr val="DDDDDD"/>
        </a:accent2>
        <a:accent3>
          <a:srgbClr val="FFFFFF"/>
        </a:accent3>
        <a:accent4>
          <a:srgbClr val="000000"/>
        </a:accent4>
        <a:accent5>
          <a:srgbClr val="D5D5D5"/>
        </a:accent5>
        <a:accent6>
          <a:srgbClr val="C8C8C8"/>
        </a:accent6>
        <a:hlink>
          <a:srgbClr val="5F5F5F"/>
        </a:hlink>
        <a:folHlink>
          <a:srgbClr val="96969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4_Blank Presentation">
  <a:themeElements>
    <a:clrScheme name="Custom 1">
      <a:dk1>
        <a:srgbClr val="000000"/>
      </a:dk1>
      <a:lt1>
        <a:srgbClr val="FFFFFF"/>
      </a:lt1>
      <a:dk2>
        <a:srgbClr val="006699"/>
      </a:dk2>
      <a:lt2>
        <a:srgbClr val="FFFFFF"/>
      </a:lt2>
      <a:accent1>
        <a:srgbClr val="FF0000"/>
      </a:accent1>
      <a:accent2>
        <a:srgbClr val="FFFF00"/>
      </a:accent2>
      <a:accent3>
        <a:srgbClr val="AAB8CA"/>
      </a:accent3>
      <a:accent4>
        <a:srgbClr val="DADADA"/>
      </a:accent4>
      <a:accent5>
        <a:srgbClr val="FFAAAA"/>
      </a:accent5>
      <a:accent6>
        <a:srgbClr val="E7E700"/>
      </a:accent6>
      <a:hlink>
        <a:srgbClr val="7030A0"/>
      </a:hlink>
      <a:folHlink>
        <a:srgbClr val="7030A0"/>
      </a:folHlink>
    </a:clrScheme>
    <a:fontScheme name="2_Blank Presentation">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2_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2_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2_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2_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2_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2_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2_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2_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2_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2_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2_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2_Blank Presentation 13">
        <a:dk1>
          <a:srgbClr val="000000"/>
        </a:dk1>
        <a:lt1>
          <a:srgbClr val="FFFFFF"/>
        </a:lt1>
        <a:dk2>
          <a:srgbClr val="006699"/>
        </a:dk2>
        <a:lt2>
          <a:srgbClr val="FFFFFF"/>
        </a:lt2>
        <a:accent1>
          <a:srgbClr val="BBE0E3"/>
        </a:accent1>
        <a:accent2>
          <a:srgbClr val="FF9900"/>
        </a:accent2>
        <a:accent3>
          <a:srgbClr val="AAB8CA"/>
        </a:accent3>
        <a:accent4>
          <a:srgbClr val="DADADA"/>
        </a:accent4>
        <a:accent5>
          <a:srgbClr val="DAEDEF"/>
        </a:accent5>
        <a:accent6>
          <a:srgbClr val="E78A00"/>
        </a:accent6>
        <a:hlink>
          <a:srgbClr val="009999"/>
        </a:hlink>
        <a:folHlink>
          <a:srgbClr val="6699FF"/>
        </a:folHlink>
      </a:clrScheme>
      <a:clrMap bg1="dk2" tx1="lt1" bg2="dk1" tx2="lt2" accent1="accent1" accent2="accent2" accent3="accent3" accent4="accent4" accent5="accent5" accent6="accent6" hlink="hlink" folHlink="folHlink"/>
    </a:extraClrScheme>
    <a:extraClrScheme>
      <a:clrScheme name="2_Blank Presentation 14">
        <a:dk1>
          <a:srgbClr val="000000"/>
        </a:dk1>
        <a:lt1>
          <a:srgbClr val="FFFFFF"/>
        </a:lt1>
        <a:dk2>
          <a:srgbClr val="006699"/>
        </a:dk2>
        <a:lt2>
          <a:srgbClr val="FFFFFF"/>
        </a:lt2>
        <a:accent1>
          <a:srgbClr val="FF0000"/>
        </a:accent1>
        <a:accent2>
          <a:srgbClr val="FFFF00"/>
        </a:accent2>
        <a:accent3>
          <a:srgbClr val="AAB8CA"/>
        </a:accent3>
        <a:accent4>
          <a:srgbClr val="DADADA"/>
        </a:accent4>
        <a:accent5>
          <a:srgbClr val="FFAAAA"/>
        </a:accent5>
        <a:accent6>
          <a:srgbClr val="E7E700"/>
        </a:accent6>
        <a:hlink>
          <a:srgbClr val="00CC00"/>
        </a:hlink>
        <a:folHlink>
          <a:srgbClr val="6699FF"/>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5_Blank Presentation">
  <a:themeElements>
    <a:clrScheme name="Custom 1">
      <a:dk1>
        <a:srgbClr val="000000"/>
      </a:dk1>
      <a:lt1>
        <a:srgbClr val="FFFFFF"/>
      </a:lt1>
      <a:dk2>
        <a:srgbClr val="006699"/>
      </a:dk2>
      <a:lt2>
        <a:srgbClr val="FFFFFF"/>
      </a:lt2>
      <a:accent1>
        <a:srgbClr val="FF0000"/>
      </a:accent1>
      <a:accent2>
        <a:srgbClr val="FFFF00"/>
      </a:accent2>
      <a:accent3>
        <a:srgbClr val="AAB8CA"/>
      </a:accent3>
      <a:accent4>
        <a:srgbClr val="DADADA"/>
      </a:accent4>
      <a:accent5>
        <a:srgbClr val="FFAAAA"/>
      </a:accent5>
      <a:accent6>
        <a:srgbClr val="E7E700"/>
      </a:accent6>
      <a:hlink>
        <a:srgbClr val="7030A0"/>
      </a:hlink>
      <a:folHlink>
        <a:srgbClr val="7030A0"/>
      </a:folHlink>
    </a:clrScheme>
    <a:fontScheme name="2_Blank Presentation">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2_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2_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2_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2_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2_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2_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2_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2_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2_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2_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2_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2_Blank Presentation 13">
        <a:dk1>
          <a:srgbClr val="000000"/>
        </a:dk1>
        <a:lt1>
          <a:srgbClr val="FFFFFF"/>
        </a:lt1>
        <a:dk2>
          <a:srgbClr val="006699"/>
        </a:dk2>
        <a:lt2>
          <a:srgbClr val="FFFFFF"/>
        </a:lt2>
        <a:accent1>
          <a:srgbClr val="BBE0E3"/>
        </a:accent1>
        <a:accent2>
          <a:srgbClr val="FF9900"/>
        </a:accent2>
        <a:accent3>
          <a:srgbClr val="AAB8CA"/>
        </a:accent3>
        <a:accent4>
          <a:srgbClr val="DADADA"/>
        </a:accent4>
        <a:accent5>
          <a:srgbClr val="DAEDEF"/>
        </a:accent5>
        <a:accent6>
          <a:srgbClr val="E78A00"/>
        </a:accent6>
        <a:hlink>
          <a:srgbClr val="009999"/>
        </a:hlink>
        <a:folHlink>
          <a:srgbClr val="6699FF"/>
        </a:folHlink>
      </a:clrScheme>
      <a:clrMap bg1="dk2" tx1="lt1" bg2="dk1" tx2="lt2" accent1="accent1" accent2="accent2" accent3="accent3" accent4="accent4" accent5="accent5" accent6="accent6" hlink="hlink" folHlink="folHlink"/>
    </a:extraClrScheme>
    <a:extraClrScheme>
      <a:clrScheme name="2_Blank Presentation 14">
        <a:dk1>
          <a:srgbClr val="000000"/>
        </a:dk1>
        <a:lt1>
          <a:srgbClr val="FFFFFF"/>
        </a:lt1>
        <a:dk2>
          <a:srgbClr val="006699"/>
        </a:dk2>
        <a:lt2>
          <a:srgbClr val="FFFFFF"/>
        </a:lt2>
        <a:accent1>
          <a:srgbClr val="FF0000"/>
        </a:accent1>
        <a:accent2>
          <a:srgbClr val="FFFF00"/>
        </a:accent2>
        <a:accent3>
          <a:srgbClr val="AAB8CA"/>
        </a:accent3>
        <a:accent4>
          <a:srgbClr val="DADADA"/>
        </a:accent4>
        <a:accent5>
          <a:srgbClr val="FFAAAA"/>
        </a:accent5>
        <a:accent6>
          <a:srgbClr val="E7E700"/>
        </a:accent6>
        <a:hlink>
          <a:srgbClr val="00CC00"/>
        </a:hlink>
        <a:folHlink>
          <a:srgbClr val="6699FF"/>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1_Azure">
  <a:themeElements>
    <a:clrScheme name="Azure 1">
      <a:dk1>
        <a:srgbClr val="000000"/>
      </a:dk1>
      <a:lt1>
        <a:srgbClr val="FFFFFF"/>
      </a:lt1>
      <a:dk2>
        <a:srgbClr val="3333FF"/>
      </a:dk2>
      <a:lt2>
        <a:srgbClr val="00FFFF"/>
      </a:lt2>
      <a:accent1>
        <a:srgbClr val="00CCCC"/>
      </a:accent1>
      <a:accent2>
        <a:srgbClr val="6666FF"/>
      </a:accent2>
      <a:accent3>
        <a:srgbClr val="ADADFF"/>
      </a:accent3>
      <a:accent4>
        <a:srgbClr val="DADADA"/>
      </a:accent4>
      <a:accent5>
        <a:srgbClr val="AAE2E2"/>
      </a:accent5>
      <a:accent6>
        <a:srgbClr val="5C5CE7"/>
      </a:accent6>
      <a:hlink>
        <a:srgbClr val="CCCCFF"/>
      </a:hlink>
      <a:folHlink>
        <a:srgbClr val="CC99FF"/>
      </a:folHlink>
    </a:clrScheme>
    <a:fontScheme name="Azure">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Azure 1">
        <a:dk1>
          <a:srgbClr val="000000"/>
        </a:dk1>
        <a:lt1>
          <a:srgbClr val="FFFFFF"/>
        </a:lt1>
        <a:dk2>
          <a:srgbClr val="3333FF"/>
        </a:dk2>
        <a:lt2>
          <a:srgbClr val="00FFFF"/>
        </a:lt2>
        <a:accent1>
          <a:srgbClr val="00CCCC"/>
        </a:accent1>
        <a:accent2>
          <a:srgbClr val="6666FF"/>
        </a:accent2>
        <a:accent3>
          <a:srgbClr val="ADADFF"/>
        </a:accent3>
        <a:accent4>
          <a:srgbClr val="DADADA"/>
        </a:accent4>
        <a:accent5>
          <a:srgbClr val="AAE2E2"/>
        </a:accent5>
        <a:accent6>
          <a:srgbClr val="5C5CE7"/>
        </a:accent6>
        <a:hlink>
          <a:srgbClr val="CCCCFF"/>
        </a:hlink>
        <a:folHlink>
          <a:srgbClr val="CC99FF"/>
        </a:folHlink>
      </a:clrScheme>
      <a:clrMap bg1="dk2" tx1="lt1" bg2="dk1" tx2="lt2" accent1="accent1" accent2="accent2" accent3="accent3" accent4="accent4" accent5="accent5" accent6="accent6" hlink="hlink" folHlink="folHlink"/>
    </a:extraClrScheme>
    <a:extraClrScheme>
      <a:clrScheme name="Azure 2">
        <a:dk1>
          <a:srgbClr val="000000"/>
        </a:dk1>
        <a:lt1>
          <a:srgbClr val="CCECFF"/>
        </a:lt1>
        <a:dk2>
          <a:srgbClr val="330099"/>
        </a:dk2>
        <a:lt2>
          <a:srgbClr val="0099CC"/>
        </a:lt2>
        <a:accent1>
          <a:srgbClr val="009999"/>
        </a:accent1>
        <a:accent2>
          <a:srgbClr val="FF99CC"/>
        </a:accent2>
        <a:accent3>
          <a:srgbClr val="E2F4FF"/>
        </a:accent3>
        <a:accent4>
          <a:srgbClr val="000000"/>
        </a:accent4>
        <a:accent5>
          <a:srgbClr val="AACACA"/>
        </a:accent5>
        <a:accent6>
          <a:srgbClr val="E78AB9"/>
        </a:accent6>
        <a:hlink>
          <a:srgbClr val="6600CC"/>
        </a:hlink>
        <a:folHlink>
          <a:srgbClr val="3366FF"/>
        </a:folHlink>
      </a:clrScheme>
      <a:clrMap bg1="lt1" tx1="dk1" bg2="lt2" tx2="dk2" accent1="accent1" accent2="accent2" accent3="accent3" accent4="accent4" accent5="accent5" accent6="accent6" hlink="hlink" folHlink="folHlink"/>
    </a:extraClrScheme>
    <a:extraClrScheme>
      <a:clrScheme name="Azure 3">
        <a:dk1>
          <a:srgbClr val="000000"/>
        </a:dk1>
        <a:lt1>
          <a:srgbClr val="FFFFFF"/>
        </a:lt1>
        <a:dk2>
          <a:srgbClr val="000000"/>
        </a:dk2>
        <a:lt2>
          <a:srgbClr val="CBCBCB"/>
        </a:lt2>
        <a:accent1>
          <a:srgbClr val="B2B2B2"/>
        </a:accent1>
        <a:accent2>
          <a:srgbClr val="DDDDDD"/>
        </a:accent2>
        <a:accent3>
          <a:srgbClr val="FFFFFF"/>
        </a:accent3>
        <a:accent4>
          <a:srgbClr val="000000"/>
        </a:accent4>
        <a:accent5>
          <a:srgbClr val="D5D5D5"/>
        </a:accent5>
        <a:accent6>
          <a:srgbClr val="C8C8C8"/>
        </a:accent6>
        <a:hlink>
          <a:srgbClr val="5F5F5F"/>
        </a:hlink>
        <a:folHlink>
          <a:srgbClr val="969696"/>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Blank Presentation">
  <a:themeElements>
    <a:clrScheme name="">
      <a:dk1>
        <a:srgbClr val="FFFFFF"/>
      </a:dk1>
      <a:lt1>
        <a:srgbClr val="FFFFFF"/>
      </a:lt1>
      <a:dk2>
        <a:srgbClr val="000000"/>
      </a:dk2>
      <a:lt2>
        <a:srgbClr val="808080"/>
      </a:lt2>
      <a:accent1>
        <a:srgbClr val="BBE0E3"/>
      </a:accent1>
      <a:accent2>
        <a:srgbClr val="333399"/>
      </a:accent2>
      <a:accent3>
        <a:srgbClr val="FFFFFF"/>
      </a:accent3>
      <a:accent4>
        <a:srgbClr val="DADADA"/>
      </a:accent4>
      <a:accent5>
        <a:srgbClr val="DAEDEF"/>
      </a:accent5>
      <a:accent6>
        <a:srgbClr val="2D2D8A"/>
      </a:accent6>
      <a:hlink>
        <a:srgbClr val="009999"/>
      </a:hlink>
      <a:folHlink>
        <a:srgbClr val="99CC00"/>
      </a:folHlink>
    </a:clrScheme>
    <a:fontScheme name="Blank Presentation">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Arial"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Arial" charset="0"/>
            <a:ea typeface="ＭＳ Ｐゴシック" charset="0"/>
            <a:cs typeface="ＭＳ Ｐゴシック" charset="0"/>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
    <a:dk1>
      <a:srgbClr val="FFFFFF"/>
    </a:dk1>
    <a:lt1>
      <a:srgbClr val="FFFFFF"/>
    </a:lt1>
    <a:dk2>
      <a:srgbClr val="000000"/>
    </a:dk2>
    <a:lt2>
      <a:srgbClr val="808080"/>
    </a:lt2>
    <a:accent1>
      <a:srgbClr val="BBE0E3"/>
    </a:accent1>
    <a:accent2>
      <a:srgbClr val="333399"/>
    </a:accent2>
    <a:accent3>
      <a:srgbClr val="FFFFFF"/>
    </a:accent3>
    <a:accent4>
      <a:srgbClr val="DADADA"/>
    </a:accent4>
    <a:accent5>
      <a:srgbClr val="DAEDEF"/>
    </a:accent5>
    <a:accent6>
      <a:srgbClr val="2D2D8A"/>
    </a:accent6>
    <a:hlink>
      <a:srgbClr val="009999"/>
    </a:hlink>
    <a:folHlink>
      <a:srgbClr val="99CC00"/>
    </a:folHlink>
  </a:clrScheme>
  <a:fontScheme name="Blank Presentation">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
    <a:dk1>
      <a:srgbClr val="FFFFFF"/>
    </a:dk1>
    <a:lt1>
      <a:srgbClr val="FFFFFF"/>
    </a:lt1>
    <a:dk2>
      <a:srgbClr val="000000"/>
    </a:dk2>
    <a:lt2>
      <a:srgbClr val="808080"/>
    </a:lt2>
    <a:accent1>
      <a:srgbClr val="BBE0E3"/>
    </a:accent1>
    <a:accent2>
      <a:srgbClr val="333399"/>
    </a:accent2>
    <a:accent3>
      <a:srgbClr val="FFFFFF"/>
    </a:accent3>
    <a:accent4>
      <a:srgbClr val="DADADA"/>
    </a:accent4>
    <a:accent5>
      <a:srgbClr val="DAEDEF"/>
    </a:accent5>
    <a:accent6>
      <a:srgbClr val="2D2D8A"/>
    </a:accent6>
    <a:hlink>
      <a:srgbClr val="009999"/>
    </a:hlink>
    <a:folHlink>
      <a:srgbClr val="99CC00"/>
    </a:folHlink>
  </a:clrScheme>
  <a:fontScheme name="Blank Presentation">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xml><?xml version="1.0" encoding="utf-8"?>
<a:themeOverride xmlns:a="http://schemas.openxmlformats.org/drawingml/2006/main">
  <a:clrScheme name="">
    <a:dk1>
      <a:srgbClr val="FFFFFF"/>
    </a:dk1>
    <a:lt1>
      <a:srgbClr val="FFFFFF"/>
    </a:lt1>
    <a:dk2>
      <a:srgbClr val="000000"/>
    </a:dk2>
    <a:lt2>
      <a:srgbClr val="808080"/>
    </a:lt2>
    <a:accent1>
      <a:srgbClr val="BBE0E3"/>
    </a:accent1>
    <a:accent2>
      <a:srgbClr val="333399"/>
    </a:accent2>
    <a:accent3>
      <a:srgbClr val="FFFFFF"/>
    </a:accent3>
    <a:accent4>
      <a:srgbClr val="DADADA"/>
    </a:accent4>
    <a:accent5>
      <a:srgbClr val="DAEDEF"/>
    </a:accent5>
    <a:accent6>
      <a:srgbClr val="2D2D8A"/>
    </a:accent6>
    <a:hlink>
      <a:srgbClr val="009999"/>
    </a:hlink>
    <a:folHlink>
      <a:srgbClr val="99CC00"/>
    </a:folHlink>
  </a:clrScheme>
  <a:fontScheme name="Blank Presentation">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xml><?xml version="1.0" encoding="utf-8"?>
<a:themeOverride xmlns:a="http://schemas.openxmlformats.org/drawingml/2006/main">
  <a:clrScheme name="">
    <a:dk1>
      <a:srgbClr val="FFFFFF"/>
    </a:dk1>
    <a:lt1>
      <a:srgbClr val="FFFFFF"/>
    </a:lt1>
    <a:dk2>
      <a:srgbClr val="000000"/>
    </a:dk2>
    <a:lt2>
      <a:srgbClr val="808080"/>
    </a:lt2>
    <a:accent1>
      <a:srgbClr val="BBE0E3"/>
    </a:accent1>
    <a:accent2>
      <a:srgbClr val="333399"/>
    </a:accent2>
    <a:accent3>
      <a:srgbClr val="FFFFFF"/>
    </a:accent3>
    <a:accent4>
      <a:srgbClr val="DADADA"/>
    </a:accent4>
    <a:accent5>
      <a:srgbClr val="DAEDEF"/>
    </a:accent5>
    <a:accent6>
      <a:srgbClr val="2D2D8A"/>
    </a:accent6>
    <a:hlink>
      <a:srgbClr val="009999"/>
    </a:hlink>
    <a:folHlink>
      <a:srgbClr val="99CC00"/>
    </a:folHlink>
  </a:clrScheme>
  <a:fontScheme name="Blank Presentation">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5.xml><?xml version="1.0" encoding="utf-8"?>
<a:themeOverride xmlns:a="http://schemas.openxmlformats.org/drawingml/2006/main">
  <a:clrScheme name="">
    <a:dk1>
      <a:srgbClr val="FFFFFF"/>
    </a:dk1>
    <a:lt1>
      <a:srgbClr val="FFFFFF"/>
    </a:lt1>
    <a:dk2>
      <a:srgbClr val="000000"/>
    </a:dk2>
    <a:lt2>
      <a:srgbClr val="808080"/>
    </a:lt2>
    <a:accent1>
      <a:srgbClr val="BBE0E3"/>
    </a:accent1>
    <a:accent2>
      <a:srgbClr val="333399"/>
    </a:accent2>
    <a:accent3>
      <a:srgbClr val="FFFFFF"/>
    </a:accent3>
    <a:accent4>
      <a:srgbClr val="DADADA"/>
    </a:accent4>
    <a:accent5>
      <a:srgbClr val="DAEDEF"/>
    </a:accent5>
    <a:accent6>
      <a:srgbClr val="2D2D8A"/>
    </a:accent6>
    <a:hlink>
      <a:srgbClr val="009999"/>
    </a:hlink>
    <a:folHlink>
      <a:srgbClr val="99CC00"/>
    </a:folHlink>
  </a:clrScheme>
  <a:fontScheme name="Blank Presentation">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c:\Program Files\Microsoft Office\Templates\Presentation Designs\Azure.pot</Template>
  <TotalTime>3308</TotalTime>
  <Words>1678</Words>
  <Application>Microsoft Macintosh PowerPoint</Application>
  <PresentationFormat>On-screen Show (4:3)</PresentationFormat>
  <Paragraphs>434</Paragraphs>
  <Slides>27</Slides>
  <Notes>27</Notes>
  <HiddenSlides>0</HiddenSlides>
  <MMClips>0</MMClips>
  <ScaleCrop>false</ScaleCrop>
  <HeadingPairs>
    <vt:vector size="4" baseType="variant">
      <vt:variant>
        <vt:lpstr>Theme</vt:lpstr>
      </vt:variant>
      <vt:variant>
        <vt:i4>5</vt:i4>
      </vt:variant>
      <vt:variant>
        <vt:lpstr>Slide Titles</vt:lpstr>
      </vt:variant>
      <vt:variant>
        <vt:i4>27</vt:i4>
      </vt:variant>
    </vt:vector>
  </HeadingPairs>
  <TitlesOfParts>
    <vt:vector size="32" baseType="lpstr">
      <vt:lpstr>Azure</vt:lpstr>
      <vt:lpstr>4_Blank Presentation</vt:lpstr>
      <vt:lpstr>5_Blank Presentation</vt:lpstr>
      <vt:lpstr>1_Azure</vt:lpstr>
      <vt:lpstr>Blank Presentation</vt:lpstr>
      <vt:lpstr>PowerPoint Presentation</vt:lpstr>
      <vt:lpstr>Developing Targeted Therapies for Gastric Cancer</vt:lpstr>
      <vt:lpstr>PowerPoint Presentation</vt:lpstr>
      <vt:lpstr>A patient with metastatic HER2-positive gastric cancer experiences a PR to FOLFIRI/trastuzumab, continues on trastuzumab but 9 months later develops disease progression. Systematic therapy?</vt:lpstr>
      <vt:lpstr>AVAGAST: Bevacizumab in advanced gastric cancer</vt:lpstr>
      <vt:lpstr>AVAGAST: Results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ToGA: A Randomized, Open Label Multicenter Phase III Study </vt:lpstr>
      <vt:lpstr>ToGA Primary Endpoint:  Overall Survival</vt:lpstr>
      <vt:lpstr>PowerPoint Presentation</vt:lpstr>
      <vt:lpstr>PowerPoint Presentation</vt:lpstr>
      <vt:lpstr>PowerPoint Presentation</vt:lpstr>
      <vt:lpstr>PowerPoint Presentation</vt:lpstr>
      <vt:lpstr>PowerPoint Presentation</vt:lpstr>
      <vt:lpstr>PowerPoint Presentation</vt:lpstr>
      <vt:lpstr>Case: A 60-yo pt with metastatic HER2-positive gastric cancer. Chemotherapy with trastuzumab?</vt:lpstr>
      <vt:lpstr>PowerPoint Presentation</vt:lpstr>
      <vt:lpstr>Have you used trastuzumab/chemotherapy as neoadjuvant treatment for HER2-positive locally advanced gastric cancer? </vt:lpstr>
      <vt:lpstr>PowerPoint Presentation</vt:lpstr>
      <vt:lpstr>PowerPoint Presentation</vt:lpstr>
    </vt:vector>
  </TitlesOfParts>
  <Manager/>
  <Company>Research To Practice</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Research To Practice</dc:title>
  <dc:subject/>
  <dc:creator>Research To Practice</dc:creator>
  <cp:keywords/>
  <dc:description/>
  <cp:lastModifiedBy>Silvana Izquierdo</cp:lastModifiedBy>
  <cp:revision>552</cp:revision>
  <cp:lastPrinted>1601-01-01T00:00:00Z</cp:lastPrinted>
  <dcterms:created xsi:type="dcterms:W3CDTF">2013-02-20T23:22:14Z</dcterms:created>
  <dcterms:modified xsi:type="dcterms:W3CDTF">2013-03-01T15:19:35Z</dcterms:modified>
  <cp:category/>
</cp:coreProperties>
</file>