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1" r:id="rId2"/>
    <p:sldMasterId id="2147483683" r:id="rId3"/>
    <p:sldMasterId id="2147483694" r:id="rId4"/>
    <p:sldMasterId id="2147483709" r:id="rId5"/>
    <p:sldMasterId id="2147483721" r:id="rId6"/>
  </p:sldMasterIdLst>
  <p:notesMasterIdLst>
    <p:notesMasterId r:id="rId17"/>
  </p:notesMasterIdLst>
  <p:sldIdLst>
    <p:sldId id="335" r:id="rId7"/>
    <p:sldId id="263" r:id="rId8"/>
    <p:sldId id="268" r:id="rId9"/>
    <p:sldId id="277" r:id="rId10"/>
    <p:sldId id="280" r:id="rId11"/>
    <p:sldId id="278" r:id="rId12"/>
    <p:sldId id="279" r:id="rId13"/>
    <p:sldId id="276" r:id="rId14"/>
    <p:sldId id="269" r:id="rId15"/>
    <p:sldId id="336"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103" autoAdjust="0"/>
  </p:normalViewPr>
  <p:slideViewPr>
    <p:cSldViewPr snapToGrid="0" snapToObjects="1">
      <p:cViewPr>
        <p:scale>
          <a:sx n="100" d="100"/>
          <a:sy n="100" d="100"/>
        </p:scale>
        <p:origin x="-1408" y="-55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0336"/>
    </p:cViewPr>
  </p:sorterViewPr>
  <p:notesViewPr>
    <p:cSldViewPr snapToGrid="0" snapToObjects="1">
      <p:cViewPr varScale="1">
        <p:scale>
          <a:sx n="92" d="100"/>
          <a:sy n="92" d="100"/>
        </p:scale>
        <p:origin x="-31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AB41EA-3D9B-9D45-893C-1C14EB3DDA95}" type="datetimeFigureOut">
              <a:rPr lang="en-US" smtClean="0"/>
              <a:pPr/>
              <a:t>6/28/13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9B9239-E745-284A-B388-7E769807B344}" type="slidenum">
              <a:rPr lang="en-US" smtClean="0"/>
              <a:pPr/>
              <a:t>‹#›</a:t>
            </a:fld>
            <a:endParaRPr lang="en-US"/>
          </a:p>
        </p:txBody>
      </p:sp>
    </p:spTree>
    <p:extLst>
      <p:ext uri="{BB962C8B-B14F-4D97-AF65-F5344CB8AC3E}">
        <p14:creationId xmlns:p14="http://schemas.microsoft.com/office/powerpoint/2010/main" val="7281262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1</a:t>
            </a:fld>
            <a:endParaRPr lang="en-US"/>
          </a:p>
        </p:txBody>
      </p:sp>
    </p:spTree>
    <p:extLst>
      <p:ext uri="{BB962C8B-B14F-4D97-AF65-F5344CB8AC3E}">
        <p14:creationId xmlns:p14="http://schemas.microsoft.com/office/powerpoint/2010/main" val="2328135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10</a:t>
            </a:fld>
            <a:endParaRPr lang="en-US"/>
          </a:p>
        </p:txBody>
      </p:sp>
    </p:spTree>
    <p:extLst>
      <p:ext uri="{BB962C8B-B14F-4D97-AF65-F5344CB8AC3E}">
        <p14:creationId xmlns:p14="http://schemas.microsoft.com/office/powerpoint/2010/main" val="3705083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2</a:t>
            </a:fld>
            <a:endParaRPr lang="en-US"/>
          </a:p>
        </p:txBody>
      </p:sp>
    </p:spTree>
    <p:extLst>
      <p:ext uri="{BB962C8B-B14F-4D97-AF65-F5344CB8AC3E}">
        <p14:creationId xmlns:p14="http://schemas.microsoft.com/office/powerpoint/2010/main" val="999171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3</a:t>
            </a:fld>
            <a:endParaRPr lang="en-US"/>
          </a:p>
        </p:txBody>
      </p:sp>
    </p:spTree>
    <p:extLst>
      <p:ext uri="{BB962C8B-B14F-4D97-AF65-F5344CB8AC3E}">
        <p14:creationId xmlns:p14="http://schemas.microsoft.com/office/powerpoint/2010/main" val="211226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xfrm>
            <a:off x="1143000" y="687388"/>
            <a:ext cx="4572000" cy="3429000"/>
          </a:xfrm>
          <a:ln/>
        </p:spPr>
      </p:sp>
      <p:sp>
        <p:nvSpPr>
          <p:cNvPr id="102403" name="Notes Placeholder 2"/>
          <p:cNvSpPr>
            <a:spLocks noGrp="1"/>
          </p:cNvSpPr>
          <p:nvPr>
            <p:ph type="body" idx="1"/>
          </p:nvPr>
        </p:nvSpPr>
        <p:spPr>
          <a:noFill/>
          <a:ln/>
        </p:spPr>
        <p:txBody>
          <a:bodyPr/>
          <a:lstStyle/>
          <a:p>
            <a:endParaRPr lang="en-US" smtClean="0"/>
          </a:p>
        </p:txBody>
      </p:sp>
      <p:sp>
        <p:nvSpPr>
          <p:cNvPr id="102404" name="Slide Number Placeholder 3"/>
          <p:cNvSpPr txBox="1">
            <a:spLocks noGrp="1"/>
          </p:cNvSpPr>
          <p:nvPr/>
        </p:nvSpPr>
        <p:spPr bwMode="auto">
          <a:xfrm>
            <a:off x="3885503" y="8687405"/>
            <a:ext cx="2972497" cy="456595"/>
          </a:xfrm>
          <a:prstGeom prst="rect">
            <a:avLst/>
          </a:prstGeom>
          <a:noFill/>
          <a:ln w="9525">
            <a:noFill/>
            <a:miter lim="800000"/>
            <a:headEnd/>
            <a:tailEnd/>
          </a:ln>
        </p:spPr>
        <p:txBody>
          <a:bodyPr lIns="89730" tIns="44865" rIns="89730" bIns="44865" anchor="b"/>
          <a:lstStyle/>
          <a:p>
            <a:pPr algn="r" defTabSz="897301" eaLnBrk="0" fontAlgn="base" hangingPunct="0">
              <a:spcBef>
                <a:spcPct val="0"/>
              </a:spcBef>
              <a:spcAft>
                <a:spcPct val="0"/>
              </a:spcAft>
            </a:pPr>
            <a:fld id="{7ACAF34A-AE7D-41CC-AB5B-DF1FA86C9BF2}" type="slidenum">
              <a:rPr kumimoji="1" lang="en-US" sz="1200">
                <a:solidFill>
                  <a:prstClr val="black"/>
                </a:solidFill>
                <a:latin typeface="Arial" pitchFamily="34" charset="0"/>
              </a:rPr>
              <a:pPr algn="r" defTabSz="897301" eaLnBrk="0" fontAlgn="base" hangingPunct="0">
                <a:spcBef>
                  <a:spcPct val="0"/>
                </a:spcBef>
                <a:spcAft>
                  <a:spcPct val="0"/>
                </a:spcAft>
              </a:pPr>
              <a:t>4</a:t>
            </a:fld>
            <a:endParaRPr kumimoji="1" lang="en-US" sz="1200">
              <a:solidFill>
                <a:prstClr val="black"/>
              </a:solidFill>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5</a:t>
            </a:fld>
            <a:endParaRPr lang="en-US"/>
          </a:p>
        </p:txBody>
      </p:sp>
    </p:spTree>
    <p:extLst>
      <p:ext uri="{BB962C8B-B14F-4D97-AF65-F5344CB8AC3E}">
        <p14:creationId xmlns:p14="http://schemas.microsoft.com/office/powerpoint/2010/main" val="1632439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63DC3098-D831-8543-9150-23942322E66D}" type="slidenum">
              <a:rPr lang="en-US">
                <a:solidFill>
                  <a:srgbClr val="000000"/>
                </a:solidFill>
                <a:latin typeface="Times New Roman" charset="0"/>
              </a:rPr>
              <a:pPr/>
              <a:t>6</a:t>
            </a:fld>
            <a:endParaRPr lang="en-US">
              <a:solidFill>
                <a:srgbClr val="000000"/>
              </a:solidFill>
              <a:latin typeface="Times New Roman" charset="0"/>
            </a:endParaRPr>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7</a:t>
            </a:fld>
            <a:endParaRPr lang="en-US"/>
          </a:p>
        </p:txBody>
      </p:sp>
    </p:spTree>
    <p:extLst>
      <p:ext uri="{BB962C8B-B14F-4D97-AF65-F5344CB8AC3E}">
        <p14:creationId xmlns:p14="http://schemas.microsoft.com/office/powerpoint/2010/main" val="991941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B9239-E745-284A-B388-7E769807B344}" type="slidenum">
              <a:rPr lang="en-US" smtClean="0"/>
              <a:pPr/>
              <a:t>8</a:t>
            </a:fld>
            <a:endParaRPr lang="en-US"/>
          </a:p>
        </p:txBody>
      </p:sp>
    </p:spTree>
    <p:extLst>
      <p:ext uri="{BB962C8B-B14F-4D97-AF65-F5344CB8AC3E}">
        <p14:creationId xmlns:p14="http://schemas.microsoft.com/office/powerpoint/2010/main" val="991023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r"/>
            <a:fld id="{33E97DB6-CEB5-0243-BAAE-47589EE57E9D}" type="slidenum">
              <a:rPr lang="en-US" sz="1200"/>
              <a:pPr algn="r"/>
              <a:t>9</a:t>
            </a:fld>
            <a:endParaRPr lang="en-US" sz="1200"/>
          </a:p>
        </p:txBody>
      </p:sp>
      <p:sp>
        <p:nvSpPr>
          <p:cNvPr id="38915" name="Rectangle 2"/>
          <p:cNvSpPr>
            <a:spLocks noGrp="1" noRot="1" noChangeAspect="1" noChangeArrowheads="1" noTextEdit="1"/>
          </p:cNvSpPr>
          <p:nvPr>
            <p:ph type="sldImg"/>
          </p:nvPr>
        </p:nvSpPr>
        <p:spPr>
          <a:xfrm>
            <a:off x="1131888" y="701675"/>
            <a:ext cx="4581525" cy="3436938"/>
          </a:xfrm>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5.jpe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RTP_SlideBackground-ONS13_v1fr-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76326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6/28/13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3947382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6/28/13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4225261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BA01B6E-D276-4C67-BFAB-E0D140167F57}"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1360D3B1-4090-47B6-9C3D-F045BACC330F}"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CACF0AB-5A6F-4A0A-9633-DB03D22CFFE0}"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BFCA7BF3-02FB-4647-82F4-E50001EE046B}"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9BAB908-DB63-4EB0-8D02-F97BADD2A893}"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CFCED413-4742-4E18-9246-4859B3C0740F}"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50E0B78-5B0E-4DF3-B0D3-854E5FF1AAAD}"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915A3B2E-854C-4A54-A920-2D2387EDBCF1}"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EDA5325-A663-48DC-A523-B9A9A03AE85F}"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9" name="Slide Number Placeholder 5"/>
          <p:cNvSpPr>
            <a:spLocks noGrp="1"/>
          </p:cNvSpPr>
          <p:nvPr>
            <p:ph type="sldNum" sz="quarter" idx="12"/>
          </p:nvPr>
        </p:nvSpPr>
        <p:spPr/>
        <p:txBody>
          <a:bodyPr/>
          <a:lstStyle>
            <a:lvl1pPr>
              <a:defRPr/>
            </a:lvl1pPr>
          </a:lstStyle>
          <a:p>
            <a:pPr>
              <a:defRPr/>
            </a:pPr>
            <a:fld id="{EF2BECF3-57AF-4FB7-A345-B691387047E0}"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AD53DC2-FD50-497B-B58C-AFF7C1672CCE}"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5" name="Slide Number Placeholder 5"/>
          <p:cNvSpPr>
            <a:spLocks noGrp="1"/>
          </p:cNvSpPr>
          <p:nvPr>
            <p:ph type="sldNum" sz="quarter" idx="12"/>
          </p:nvPr>
        </p:nvSpPr>
        <p:spPr/>
        <p:txBody>
          <a:bodyPr/>
          <a:lstStyle>
            <a:lvl1pPr>
              <a:defRPr/>
            </a:lvl1pPr>
          </a:lstStyle>
          <a:p>
            <a:pPr>
              <a:defRPr/>
            </a:pPr>
            <a:fld id="{6303EC1E-A15E-458B-AC63-5FEAAA0BF47A}"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0099FAC-D99B-4018-B317-F9CFE1DF382F}"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D9D636CF-8ECA-4E43-B732-2BE0EAD741CA}"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C2C39F3-0B4F-4F87-964D-C4C34D607E50}"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D4E6811E-43C4-49C7-9744-FA46781A979A}"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6/28/13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1036834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296F42-B7A6-4E14-A3FF-A39FBA7BD3B2}"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DD791A69-AA2B-49DE-B85B-BE3C54BD43CE}"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7E6B9B-DBA2-4018-A344-F06347EC8A4C}"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D619052F-2331-4611-83A8-13B014201DE4}"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928384-E4C2-4E22-8323-0E171746C682}"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D325E2E1-E7D2-4A2A-A3FA-D6EF5122578D}"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15043771"/>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6" y="4406908"/>
            <a:ext cx="77724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6" y="2906721"/>
            <a:ext cx="77724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0407042"/>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7" y="1689101"/>
            <a:ext cx="4227512" cy="424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7088" y="1689101"/>
            <a:ext cx="4229100" cy="424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36847923"/>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806332"/>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65798775"/>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3038209"/>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2"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9"/>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275824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6/28/13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3056168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0174880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4732502"/>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8154" y="323850"/>
            <a:ext cx="2222500" cy="5607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479" y="323850"/>
            <a:ext cx="6518275" cy="5607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548623"/>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634882" name="Rectangle 2"/>
          <p:cNvSpPr>
            <a:spLocks noGrp="1" noChangeArrowheads="1"/>
          </p:cNvSpPr>
          <p:nvPr>
            <p:ph type="subTitle" idx="1"/>
          </p:nvPr>
        </p:nvSpPr>
        <p:spPr>
          <a:xfrm>
            <a:off x="685800" y="4572000"/>
            <a:ext cx="7772400" cy="1371600"/>
          </a:xfrm>
          <a:ln w="9525">
            <a:tailEnd/>
          </a:ln>
        </p:spPr>
        <p:txBody>
          <a:bodyPr/>
          <a:lstStyle>
            <a:lvl1pPr marL="0" indent="0" algn="ctr">
              <a:buFontTx/>
              <a:buNone/>
              <a:defRPr/>
            </a:lvl1pPr>
          </a:lstStyle>
          <a:p>
            <a:r>
              <a:rPr lang="en-US"/>
              <a:t>Click to edit Master subtitle style</a:t>
            </a:r>
          </a:p>
        </p:txBody>
      </p:sp>
      <p:sp>
        <p:nvSpPr>
          <p:cNvPr id="634883" name="Rectangle 3"/>
          <p:cNvSpPr>
            <a:spLocks noGrp="1" noChangeArrowheads="1"/>
          </p:cNvSpPr>
          <p:nvPr>
            <p:ph type="ctrTitle"/>
          </p:nvPr>
        </p:nvSpPr>
        <p:spPr>
          <a:xfrm>
            <a:off x="685800" y="2514600"/>
            <a:ext cx="7772400" cy="1143000"/>
          </a:xfrm>
          <a:ln w="9525">
            <a:tailEnd/>
          </a:ln>
        </p:spPr>
        <p:txBody>
          <a:bodyPr/>
          <a:lstStyle>
            <a:lvl1pPr>
              <a:defRPr sz="4000"/>
            </a:lvl1pPr>
          </a:lstStyle>
          <a:p>
            <a:r>
              <a:rPr lang="en-US"/>
              <a:t>Click to edit Master 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
        <p:nvSpPr>
          <p:cNvPr id="7" name="Slide Number Placeholder 6"/>
          <p:cNvSpPr>
            <a:spLocks noGrp="1" noChangeArrowheads="1"/>
          </p:cNvSpPr>
          <p:nvPr>
            <p:ph type="sldNum" sz="quarter" idx="12"/>
          </p:nvPr>
        </p:nvSpPr>
        <p:spPr bwMode="auto">
          <a:xfrm>
            <a:off x="7010400" y="6553200"/>
            <a:ext cx="1905000" cy="152400"/>
          </a:xfrm>
          <a:prstGeom prst="rect">
            <a:avLst/>
          </a:prstGeom>
          <a:ln>
            <a:miter lim="800000"/>
            <a:headEnd/>
            <a:tailEnd/>
          </a:ln>
        </p:spPr>
        <p:txBody>
          <a:bodyPr vert="horz" wrap="square" lIns="0" tIns="0" rIns="0" bIns="0" numCol="1" anchor="t" anchorCtr="0" compatLnSpc="1">
            <a:prstTxWarp prst="textNoShape">
              <a:avLst/>
            </a:prstTxWarp>
          </a:bodyPr>
          <a:lstStyle>
            <a:lvl1pPr algn="r" eaLnBrk="1" hangingPunct="1">
              <a:defRPr sz="1000">
                <a:solidFill>
                  <a:schemeClr val="folHlink"/>
                </a:solidFill>
                <a:latin typeface="Arial" pitchFamily="-106" charset="0"/>
              </a:defRPr>
            </a:lvl1pPr>
          </a:lstStyle>
          <a:p>
            <a:pPr defTabSz="914400" fontAlgn="base">
              <a:spcBef>
                <a:spcPct val="0"/>
              </a:spcBef>
              <a:spcAft>
                <a:spcPct val="0"/>
              </a:spcAft>
              <a:defRPr/>
            </a:pPr>
            <a:fld id="{409D70CC-8C03-004D-9DBE-9D38E5AD7F47}" type="slidenum">
              <a:rPr lang="en-US" b="1">
                <a:solidFill>
                  <a:srgbClr val="6699FF"/>
                </a:solidFill>
              </a:rPr>
              <a:pPr defTabSz="914400" fontAlgn="base">
                <a:spcBef>
                  <a:spcPct val="0"/>
                </a:spcBef>
                <a:spcAft>
                  <a:spcPct val="0"/>
                </a:spcAft>
                <a:defRPr/>
              </a:pPr>
              <a:t>‹#›</a:t>
            </a:fld>
            <a:endParaRPr lang="en-US" b="1">
              <a:solidFill>
                <a:srgbClr val="6699FF"/>
              </a:solidFill>
            </a:endParaRPr>
          </a:p>
        </p:txBody>
      </p:sp>
    </p:spTree>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28588"/>
            <a:ext cx="2286000" cy="574675"/>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92288"/>
            <a:ext cx="3808413" cy="4684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92288"/>
            <a:ext cx="3808412" cy="4684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7" name="Rectangle 6"/>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9"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3"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6/28/13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307616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7" name="Rectangle 6"/>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7" name="Rectangle 6"/>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Vertical Title 1"/>
          <p:cNvSpPr>
            <a:spLocks noGrp="1"/>
          </p:cNvSpPr>
          <p:nvPr>
            <p:ph type="title" orient="vert"/>
          </p:nvPr>
        </p:nvSpPr>
        <p:spPr>
          <a:xfrm>
            <a:off x="6513513" y="431800"/>
            <a:ext cx="1941512" cy="6045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431800"/>
            <a:ext cx="5675313" cy="6045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a:xfrm>
            <a:off x="685800" y="431800"/>
            <a:ext cx="7769225"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792288"/>
            <a:ext cx="7769225" cy="4684712"/>
          </a:xfrm>
        </p:spPr>
        <p:txBody>
          <a:bodyPr/>
          <a:lstStyle/>
          <a:p>
            <a:pPr lvl="0"/>
            <a:endParaRPr lang="en-US" noProof="0" smtClean="0"/>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chart" preserve="1">
  <p:cSld name="1_Title and Chart">
    <p:spTree>
      <p:nvGrpSpPr>
        <p:cNvPr id="1" name=""/>
        <p:cNvGrpSpPr/>
        <p:nvPr/>
      </p:nvGrpSpPr>
      <p:grpSpPr>
        <a:xfrm>
          <a:off x="0" y="0"/>
          <a:ext cx="0" cy="0"/>
          <a:chOff x="0" y="0"/>
          <a:chExt cx="0" cy="0"/>
        </a:xfrm>
      </p:grpSpPr>
      <p:pic>
        <p:nvPicPr>
          <p:cNvPr id="4" name="Picture 9" descr="MC-G214 150"/>
          <p:cNvPicPr>
            <a:picLocks noChangeAspect="1" noChangeArrowheads="1"/>
          </p:cNvPicPr>
          <p:nvPr userDrawn="1"/>
        </p:nvPicPr>
        <p:blipFill>
          <a:blip r:embed="rId2"/>
          <a:srcRect/>
          <a:stretch>
            <a:fillRect/>
          </a:stretch>
        </p:blipFill>
        <p:spPr bwMode="auto">
          <a:xfrm>
            <a:off x="152400" y="111125"/>
            <a:ext cx="2286000" cy="574675"/>
          </a:xfrm>
          <a:prstGeom prst="rect">
            <a:avLst/>
          </a:prstGeom>
          <a:noFill/>
          <a:ln w="9525">
            <a:noFill/>
            <a:miter lim="800000"/>
            <a:headEnd/>
            <a:tailEnd/>
          </a:ln>
        </p:spPr>
      </p:pic>
      <p:sp>
        <p:nvSpPr>
          <p:cNvPr id="2" name="Title 1"/>
          <p:cNvSpPr>
            <a:spLocks noGrp="1"/>
          </p:cNvSpPr>
          <p:nvPr>
            <p:ph type="title"/>
          </p:nvPr>
        </p:nvSpPr>
        <p:spPr>
          <a:xfrm>
            <a:off x="685800" y="431800"/>
            <a:ext cx="7769225"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792288"/>
            <a:ext cx="7769225" cy="4684712"/>
          </a:xfrm>
        </p:spPr>
        <p:txBody>
          <a:bodyPr/>
          <a:lstStyle/>
          <a:p>
            <a:pPr lvl="0"/>
            <a:endParaRPr lang="en-US" noProof="0"/>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6699FF"/>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6699FF"/>
              </a:solidFill>
            </a:endParaRPr>
          </a:p>
        </p:txBody>
      </p:sp>
    </p:spTree>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4" name="Picture 2" descr="Titelbl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2412"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7091" name="Rectangle 3"/>
          <p:cNvSpPr>
            <a:spLocks noGrp="1" noChangeArrowheads="1"/>
          </p:cNvSpPr>
          <p:nvPr>
            <p:ph type="subTitle" sz="quarter" idx="1"/>
          </p:nvPr>
        </p:nvSpPr>
        <p:spPr>
          <a:xfrm>
            <a:off x="660400" y="3886206"/>
            <a:ext cx="7772400" cy="392113"/>
          </a:xfrm>
        </p:spPr>
        <p:txBody>
          <a:bodyPr lIns="85880" tIns="42940" rIns="85880" bIns="42940"/>
          <a:lstStyle>
            <a:lvl1pPr marL="0" indent="0">
              <a:buFontTx/>
              <a:buNone/>
              <a:defRPr sz="1700" b="1"/>
            </a:lvl1pPr>
          </a:lstStyle>
          <a:p>
            <a:r>
              <a:rPr lang="nl-NL"/>
              <a:t>Klik om het opmaakprofiel van de modelondertitel te bewerken</a:t>
            </a:r>
          </a:p>
        </p:txBody>
      </p:sp>
      <p:sp>
        <p:nvSpPr>
          <p:cNvPr id="857092" name="Rectangle 4"/>
          <p:cNvSpPr>
            <a:spLocks noGrp="1" noChangeArrowheads="1"/>
          </p:cNvSpPr>
          <p:nvPr>
            <p:ph type="ctrTitle"/>
          </p:nvPr>
        </p:nvSpPr>
        <p:spPr>
          <a:xfrm>
            <a:off x="660402" y="3233738"/>
            <a:ext cx="7773812" cy="392112"/>
          </a:xfrm>
        </p:spPr>
        <p:txBody>
          <a:bodyPr/>
          <a:lstStyle>
            <a:lvl1pPr>
              <a:defRPr sz="2300"/>
            </a:lvl1pPr>
          </a:lstStyle>
          <a:p>
            <a:r>
              <a:rPr lang="nl-NL"/>
              <a:t>Klik om het opmaakprofiel te bewerken</a:t>
            </a:r>
          </a:p>
        </p:txBody>
      </p:sp>
      <p:sp>
        <p:nvSpPr>
          <p:cNvPr id="5" name="Rectangle 5"/>
          <p:cNvSpPr>
            <a:spLocks noGrp="1" noChangeArrowheads="1"/>
          </p:cNvSpPr>
          <p:nvPr>
            <p:ph type="dt" sz="half" idx="10"/>
          </p:nvPr>
        </p:nvSpPr>
        <p:spPr/>
        <p:txBody>
          <a:bodyPr/>
          <a:lstStyle>
            <a:lvl1pPr>
              <a:defRPr>
                <a:solidFill>
                  <a:schemeClr val="tx1"/>
                </a:solidFill>
              </a:defRPr>
            </a:lvl1pPr>
          </a:lstStyle>
          <a:p>
            <a:pPr>
              <a:defRPr/>
            </a:pPr>
            <a:endParaRPr lang="en-US">
              <a:solidFill>
                <a:srgbClr val="000000"/>
              </a:solidFill>
            </a:endParaRPr>
          </a:p>
        </p:txBody>
      </p:sp>
      <p:sp>
        <p:nvSpPr>
          <p:cNvPr id="6" name="Rectangle 6"/>
          <p:cNvSpPr>
            <a:spLocks noGrp="1" noChangeArrowheads="1"/>
          </p:cNvSpPr>
          <p:nvPr>
            <p:ph type="ftr" sz="quarter" idx="11"/>
          </p:nvPr>
        </p:nvSpPr>
        <p:spPr/>
        <p:txBody>
          <a:bodyPr/>
          <a:lstStyle>
            <a:lvl1pPr>
              <a:defRPr>
                <a:solidFill>
                  <a:schemeClr val="tx1"/>
                </a:solidFill>
              </a:defRPr>
            </a:lvl1pPr>
          </a:lstStyle>
          <a:p>
            <a:pPr>
              <a:defRPr/>
            </a:pPr>
            <a:endParaRPr lang="en-US">
              <a:solidFill>
                <a:srgbClr val="000000"/>
              </a:solidFill>
            </a:endParaRPr>
          </a:p>
        </p:txBody>
      </p:sp>
      <p:sp>
        <p:nvSpPr>
          <p:cNvPr id="7" name="Rectangle 7"/>
          <p:cNvSpPr>
            <a:spLocks noGrp="1" noChangeArrowheads="1"/>
          </p:cNvSpPr>
          <p:nvPr>
            <p:ph type="sldNum" sz="quarter" idx="12"/>
          </p:nvPr>
        </p:nvSpPr>
        <p:spPr/>
        <p:txBody>
          <a:bodyPr/>
          <a:lstStyle>
            <a:lvl1pPr>
              <a:defRPr>
                <a:solidFill>
                  <a:schemeClr val="tx1"/>
                </a:solidFill>
              </a:defRPr>
            </a:lvl1pPr>
          </a:lstStyle>
          <a:p>
            <a:pPr>
              <a:defRPr/>
            </a:pPr>
            <a:fld id="{E8F09803-D2F6-B948-AB26-35766D13B83A}" type="slidenum">
              <a:rPr lang="nl-NL">
                <a:solidFill>
                  <a:srgbClr val="000000"/>
                </a:solidFill>
              </a:rPr>
              <a:pPr>
                <a:defRPr/>
              </a:pPr>
              <a:t>‹#›</a:t>
            </a:fld>
            <a:endParaRPr lang="nl-NL">
              <a:solidFill>
                <a:srgbClr val="000000"/>
              </a:solidFill>
            </a:endParaRPr>
          </a:p>
        </p:txBody>
      </p:sp>
    </p:spTree>
    <p:extLst>
      <p:ext uri="{BB962C8B-B14F-4D97-AF65-F5344CB8AC3E}">
        <p14:creationId xmlns:p14="http://schemas.microsoft.com/office/powerpoint/2010/main" val="16942017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B7EED2F5-DC62-FF4D-80E1-9376CD6B1730}"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7765207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6945"/>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072B798C-69BC-C644-B889-1D92C5E2C08B}"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868293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6/28/13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21028361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1000478" y="2055813"/>
            <a:ext cx="3774722" cy="405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910670" y="2055813"/>
            <a:ext cx="3776133" cy="405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936F4C6C-09B2-BF47-9BBF-518AE4BC384F}"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16326898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DBF34618-9938-CF4F-A0DA-790FC7DA54EC}"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219461752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B5360C1-F7DC-124B-979C-760AB3FA96A5}"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31523377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0D1A285F-8D86-8845-B55F-3D6C7CCE1889}"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261853811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095"/>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C4B072C1-A79B-E644-AE41-C4115F0F6A91}"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9715827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A603CF91-E701-8541-AE78-4414306C9F84}"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144759390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135ED362-4C98-9849-AC49-71AF39BA0B76}"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16164500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66279" y="1141413"/>
            <a:ext cx="1920522" cy="4965700"/>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1000501" y="1141413"/>
            <a:ext cx="5630333" cy="49657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9927A65-5FC2-0147-9503-31ACB9033356}"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12282613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990600"/>
            <a:ext cx="8305800" cy="1470025"/>
          </a:xfrm>
        </p:spPr>
        <p:txBody>
          <a:bodyPr/>
          <a:lstStyle>
            <a:lvl1pPr algn="ctr">
              <a:defRPr/>
            </a:lvl1pPr>
          </a:lstStyle>
          <a:p>
            <a:r>
              <a:rPr lang="en-US" smtClean="0"/>
              <a:t>Click to edit Master title style</a:t>
            </a:r>
            <a:endParaRPr lang="en-US"/>
          </a:p>
        </p:txBody>
      </p:sp>
      <p:sp>
        <p:nvSpPr>
          <p:cNvPr id="3" name="Subtitle 2"/>
          <p:cNvSpPr>
            <a:spLocks noGrp="1"/>
          </p:cNvSpPr>
          <p:nvPr>
            <p:ph type="subTitle" idx="1"/>
          </p:nvPr>
        </p:nvSpPr>
        <p:spPr>
          <a:xfrm>
            <a:off x="457200" y="3581399"/>
            <a:ext cx="8305800" cy="917575"/>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28600" y="1447800"/>
            <a:ext cx="8686800" cy="4678363"/>
          </a:xfrm>
        </p:spPr>
        <p:txBody>
          <a:bodyPr/>
          <a:lstStyle>
            <a:lvl1pPr>
              <a:buClr>
                <a:srgbClr val="FFFF00"/>
              </a:buClr>
              <a:defRPr/>
            </a:lvl1pPr>
            <a:lvl2pPr>
              <a:buClr>
                <a:srgbClr val="FFFF00"/>
              </a:buClr>
              <a:defRPr/>
            </a:lvl2pPr>
            <a:lvl3pPr>
              <a:buClr>
                <a:srgbClr val="FFFF66"/>
              </a:buClr>
              <a:defRPr/>
            </a:lvl3pPr>
          </a:lstStyle>
          <a:p>
            <a:pPr lvl="0"/>
            <a:r>
              <a:rPr lang="en-US" dirty="0" smtClean="0"/>
              <a:t>Click to edit Master text styles</a:t>
            </a:r>
          </a:p>
          <a:p>
            <a:pPr lvl="1"/>
            <a:r>
              <a:rPr lang="en-US" dirty="0" smtClean="0"/>
              <a:t>Second level</a:t>
            </a:r>
          </a:p>
          <a:p>
            <a:pPr lvl="2"/>
            <a:r>
              <a:rPr lang="en-US" smtClean="0"/>
              <a:t>Third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6/28/13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184614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6/28/13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372786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6/28/13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4791470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4B288-024F-6F4E-916E-4C9099F69439}" type="datetimeFigureOut">
              <a:rPr lang="en-US" smtClean="0"/>
              <a:pPr/>
              <a:t>6/28/13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A614EBD-6B1A-7545-867A-6F69CA44DAD2}" type="slidenum">
              <a:rPr lang="en-US" smtClean="0"/>
              <a:pPr/>
              <a:t>‹#›</a:t>
            </a:fld>
            <a:endParaRPr lang="en-US"/>
          </a:p>
        </p:txBody>
      </p:sp>
    </p:spTree>
    <p:extLst>
      <p:ext uri="{BB962C8B-B14F-4D97-AF65-F5344CB8AC3E}">
        <p14:creationId xmlns:p14="http://schemas.microsoft.com/office/powerpoint/2010/main" val="42379970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3.xml"/><Relationship Id="rId12" Type="http://schemas.openxmlformats.org/officeDocument/2006/relationships/slideLayout" Target="../slideLayouts/slideLayout44.xml"/><Relationship Id="rId13" Type="http://schemas.openxmlformats.org/officeDocument/2006/relationships/slideLayout" Target="../slideLayouts/slideLayout45.xml"/><Relationship Id="rId14" Type="http://schemas.openxmlformats.org/officeDocument/2006/relationships/slideLayout" Target="../slideLayouts/slideLayout46.xml"/><Relationship Id="rId15" Type="http://schemas.openxmlformats.org/officeDocument/2006/relationships/theme" Target="../theme/theme4.xml"/><Relationship Id="rId16" Type="http://schemas.openxmlformats.org/officeDocument/2006/relationships/image" Target="../media/image3.png"/><Relationship Id="rId1" Type="http://schemas.openxmlformats.org/officeDocument/2006/relationships/slideLayout" Target="../slideLayouts/slideLayout33.xml"/><Relationship Id="rId2" Type="http://schemas.openxmlformats.org/officeDocument/2006/relationships/slideLayout" Target="../slideLayouts/slideLayout34.xml"/><Relationship Id="rId3" Type="http://schemas.openxmlformats.org/officeDocument/2006/relationships/slideLayout" Target="../slideLayouts/slideLayout35.xml"/><Relationship Id="rId4" Type="http://schemas.openxmlformats.org/officeDocument/2006/relationships/slideLayout" Target="../slideLayouts/slideLayout36.xml"/><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slideLayout" Target="../slideLayouts/slideLayout39.xml"/><Relationship Id="rId8" Type="http://schemas.openxmlformats.org/officeDocument/2006/relationships/slideLayout" Target="../slideLayouts/slideLayout40.xml"/><Relationship Id="rId9" Type="http://schemas.openxmlformats.org/officeDocument/2006/relationships/slideLayout" Target="../slideLayouts/slideLayout41.xml"/><Relationship Id="rId10"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7.xml"/><Relationship Id="rId12" Type="http://schemas.openxmlformats.org/officeDocument/2006/relationships/theme" Target="../theme/theme5.xml"/><Relationship Id="rId13" Type="http://schemas.openxmlformats.org/officeDocument/2006/relationships/image" Target="../media/image4.jpeg"/><Relationship Id="rId1" Type="http://schemas.openxmlformats.org/officeDocument/2006/relationships/slideLayout" Target="../slideLayouts/slideLayout47.xml"/><Relationship Id="rId2" Type="http://schemas.openxmlformats.org/officeDocument/2006/relationships/slideLayout" Target="../slideLayouts/slideLayout48.xml"/><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0.xml"/><Relationship Id="rId4" Type="http://schemas.openxmlformats.org/officeDocument/2006/relationships/theme" Target="../theme/theme6.xml"/><Relationship Id="rId1" Type="http://schemas.openxmlformats.org/officeDocument/2006/relationships/slideLayout" Target="../slideLayouts/slideLayout58.xml"/><Relationship Id="rId2"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TP_SlideBackground-ONS13_v1fr-bullet.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4602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591"/>
            <a:ext cx="8229600" cy="516636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363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l" defTabSz="457200" rtl="0" eaLnBrk="1" latinLnBrk="0" hangingPunct="1">
        <a:spcBef>
          <a:spcPct val="0"/>
        </a:spcBef>
        <a:buNone/>
        <a:defRPr sz="2800" b="1" kern="1200">
          <a:solidFill>
            <a:srgbClr val="ECBB33"/>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5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5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5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5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5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A6C66C3-80FE-446F-AF62-3C481F48FFD1}" type="datetimeFigureOut">
              <a:rPr lang="en-US">
                <a:solidFill>
                  <a:prstClr val="black">
                    <a:tint val="75000"/>
                  </a:prstClr>
                </a:solidFill>
                <a:latin typeface="Calibri"/>
              </a:rPr>
              <a:pPr>
                <a:defRPr/>
              </a:pPr>
              <a:t>6/28/13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0DB8963-D5E7-48CD-8E86-D9143204BEF3}"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117124" y="323850"/>
            <a:ext cx="8894233" cy="1143000"/>
          </a:xfrm>
          <a:prstGeom prst="rect">
            <a:avLst/>
          </a:prstGeom>
          <a:noFill/>
          <a:ln w="9525">
            <a:noFill/>
            <a:miter lim="800000"/>
            <a:headEnd/>
            <a:tailEnd/>
          </a:ln>
        </p:spPr>
        <p:txBody>
          <a:bodyPr vert="horz" wrap="square" lIns="91440" tIns="45720" rIns="91440" bIns="45720" numCol="1" anchor="b" anchorCtr="1" compatLnSpc="1">
            <a:prstTxWarp prst="textNoShape">
              <a:avLst/>
            </a:prstTxWarp>
          </a:bodyPr>
          <a:lstStyle/>
          <a:p>
            <a:pPr lvl="0"/>
            <a:r>
              <a:rPr lang="en-US" smtClean="0"/>
              <a:t>Click to edit Master title style</a:t>
            </a:r>
          </a:p>
        </p:txBody>
      </p:sp>
      <p:sp>
        <p:nvSpPr>
          <p:cNvPr id="7171" name="Rectangle 3"/>
          <p:cNvSpPr>
            <a:spLocks noGrp="1" noChangeArrowheads="1"/>
          </p:cNvSpPr>
          <p:nvPr>
            <p:ph type="body" idx="1"/>
          </p:nvPr>
        </p:nvSpPr>
        <p:spPr bwMode="auto">
          <a:xfrm>
            <a:off x="256822" y="1689100"/>
            <a:ext cx="8609189" cy="4241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6" name="Line 4"/>
          <p:cNvSpPr>
            <a:spLocks noChangeShapeType="1"/>
          </p:cNvSpPr>
          <p:nvPr/>
        </p:nvSpPr>
        <p:spPr bwMode="auto">
          <a:xfrm>
            <a:off x="311856" y="1485900"/>
            <a:ext cx="8509000" cy="0"/>
          </a:xfrm>
          <a:prstGeom prst="line">
            <a:avLst/>
          </a:prstGeom>
          <a:noFill/>
          <a:ln w="31750">
            <a:solidFill>
              <a:srgbClr val="00CCFF"/>
            </a:solidFill>
            <a:round/>
            <a:headEnd/>
            <a:tailEnd/>
          </a:ln>
          <a:effectLst/>
        </p:spPr>
        <p:txBody>
          <a:bodyPr wrap="none" anchor="ctr"/>
          <a:lstStyle/>
          <a:p>
            <a:pPr defTabSz="914400" eaLnBrk="0" fontAlgn="base" hangingPunct="0">
              <a:spcBef>
                <a:spcPct val="0"/>
              </a:spcBef>
              <a:spcAft>
                <a:spcPct val="0"/>
              </a:spcAft>
              <a:defRPr/>
            </a:pPr>
            <a:endParaRPr kumimoji="1" lang="en-US" sz="1200">
              <a:solidFill>
                <a:srgbClr val="FFFFFF"/>
              </a:solidFill>
              <a:latin typeface="Arial"/>
              <a:cs typeface="Arial"/>
            </a:endParaRPr>
          </a:p>
        </p:txBody>
      </p:sp>
      <p:sp>
        <p:nvSpPr>
          <p:cNvPr id="8197" name="Text Box 5"/>
          <p:cNvSpPr txBox="1">
            <a:spLocks noChangeArrowheads="1"/>
          </p:cNvSpPr>
          <p:nvPr/>
        </p:nvSpPr>
        <p:spPr bwMode="auto">
          <a:xfrm>
            <a:off x="8693858" y="6602420"/>
            <a:ext cx="488244" cy="276225"/>
          </a:xfrm>
          <a:prstGeom prst="rect">
            <a:avLst/>
          </a:prstGeom>
          <a:noFill/>
          <a:ln w="12700">
            <a:noFill/>
            <a:miter lim="800000"/>
            <a:headEnd type="none" w="sm" len="sm"/>
            <a:tailEnd type="none" w="sm" len="sm"/>
          </a:ln>
          <a:effectLst/>
        </p:spPr>
        <p:txBody>
          <a:bodyPr>
            <a:spAutoFit/>
          </a:bodyPr>
          <a:lstStyle/>
          <a:p>
            <a:pPr algn="r" defTabSz="914400" eaLnBrk="0" fontAlgn="base" hangingPunct="0">
              <a:spcBef>
                <a:spcPct val="0"/>
              </a:spcBef>
              <a:spcAft>
                <a:spcPct val="20000"/>
              </a:spcAft>
              <a:defRPr/>
            </a:pPr>
            <a:fld id="{2802F475-924F-4750-B26A-C2A3F4CD51E9}" type="slidenum">
              <a:rPr kumimoji="1" lang="en-US" sz="1200">
                <a:solidFill>
                  <a:srgbClr val="FFFFFF"/>
                </a:solidFill>
                <a:latin typeface="Arial"/>
                <a:cs typeface="Arial"/>
              </a:rPr>
              <a:pPr algn="r" defTabSz="914400" eaLnBrk="0" fontAlgn="base" hangingPunct="0">
                <a:spcBef>
                  <a:spcPct val="0"/>
                </a:spcBef>
                <a:spcAft>
                  <a:spcPct val="20000"/>
                </a:spcAft>
                <a:defRPr/>
              </a:pPr>
              <a:t>‹#›</a:t>
            </a:fld>
            <a:endParaRPr kumimoji="1" lang="en-US" sz="1200">
              <a:solidFill>
                <a:srgbClr val="FFFFFF"/>
              </a:solidFill>
              <a:latin typeface="Arial"/>
              <a:cs typeface="Arial"/>
            </a:endParaRPr>
          </a:p>
        </p:txBody>
      </p:sp>
    </p:spTree>
    <p:extLst>
      <p:ext uri="{BB962C8B-B14F-4D97-AF65-F5344CB8AC3E}">
        <p14:creationId xmlns:p14="http://schemas.microsoft.com/office/powerpoint/2010/main" val="3403724862"/>
      </p:ext>
    </p:extLst>
  </p:cSld>
  <p:clrMap bg1="dk2" tx1="lt1" bg2="dk1"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Lst>
  <p:transition xmlns:p14="http://schemas.microsoft.com/office/powerpoint/2010/main"/>
  <p:txStyles>
    <p:titleStyle>
      <a:lvl1pPr algn="ctr" rtl="0" eaLnBrk="0" fontAlgn="base" hangingPunct="0">
        <a:spcBef>
          <a:spcPct val="0"/>
        </a:spcBef>
        <a:spcAft>
          <a:spcPct val="0"/>
        </a:spcAft>
        <a:defRPr sz="3600" b="1">
          <a:solidFill>
            <a:schemeClr val="tx2"/>
          </a:solidFill>
          <a:latin typeface="+mj-lt"/>
          <a:ea typeface="+mj-ea"/>
          <a:cs typeface="+mj-cs"/>
        </a:defRPr>
      </a:lvl1pPr>
      <a:lvl2pPr algn="ctr" rtl="0" eaLnBrk="0" fontAlgn="base" hangingPunct="0">
        <a:spcBef>
          <a:spcPct val="0"/>
        </a:spcBef>
        <a:spcAft>
          <a:spcPct val="0"/>
        </a:spcAft>
        <a:defRPr sz="3600" b="1">
          <a:solidFill>
            <a:schemeClr val="tx2"/>
          </a:solidFill>
          <a:latin typeface="Arial" charset="0"/>
          <a:cs typeface="Arial" charset="0"/>
        </a:defRPr>
      </a:lvl2pPr>
      <a:lvl3pPr algn="ctr" rtl="0" eaLnBrk="0" fontAlgn="base" hangingPunct="0">
        <a:spcBef>
          <a:spcPct val="0"/>
        </a:spcBef>
        <a:spcAft>
          <a:spcPct val="0"/>
        </a:spcAft>
        <a:defRPr sz="3600" b="1">
          <a:solidFill>
            <a:schemeClr val="tx2"/>
          </a:solidFill>
          <a:latin typeface="Arial" charset="0"/>
          <a:cs typeface="Arial" charset="0"/>
        </a:defRPr>
      </a:lvl3pPr>
      <a:lvl4pPr algn="ctr" rtl="0" eaLnBrk="0" fontAlgn="base" hangingPunct="0">
        <a:spcBef>
          <a:spcPct val="0"/>
        </a:spcBef>
        <a:spcAft>
          <a:spcPct val="0"/>
        </a:spcAft>
        <a:defRPr sz="3600" b="1">
          <a:solidFill>
            <a:schemeClr val="tx2"/>
          </a:solidFill>
          <a:latin typeface="Arial" charset="0"/>
          <a:cs typeface="Arial" charset="0"/>
        </a:defRPr>
      </a:lvl4pPr>
      <a:lvl5pPr algn="ctr" rtl="0" eaLnBrk="0" fontAlgn="base" hangingPunct="0">
        <a:spcBef>
          <a:spcPct val="0"/>
        </a:spcBef>
        <a:spcAft>
          <a:spcPct val="0"/>
        </a:spcAft>
        <a:defRPr sz="3600" b="1">
          <a:solidFill>
            <a:schemeClr val="tx2"/>
          </a:solidFill>
          <a:latin typeface="Arial" charset="0"/>
          <a:cs typeface="Arial" charset="0"/>
        </a:defRPr>
      </a:lvl5pPr>
      <a:lvl6pPr marL="457200" algn="ctr" rtl="0" fontAlgn="base">
        <a:spcBef>
          <a:spcPct val="0"/>
        </a:spcBef>
        <a:spcAft>
          <a:spcPct val="0"/>
        </a:spcAft>
        <a:defRPr sz="3600" b="1">
          <a:solidFill>
            <a:schemeClr val="tx2"/>
          </a:solidFill>
          <a:latin typeface="Arial" charset="0"/>
          <a:cs typeface="Arial" charset="0"/>
        </a:defRPr>
      </a:lvl6pPr>
      <a:lvl7pPr marL="914400" algn="ctr" rtl="0" fontAlgn="base">
        <a:spcBef>
          <a:spcPct val="0"/>
        </a:spcBef>
        <a:spcAft>
          <a:spcPct val="0"/>
        </a:spcAft>
        <a:defRPr sz="3600" b="1">
          <a:solidFill>
            <a:schemeClr val="tx2"/>
          </a:solidFill>
          <a:latin typeface="Arial" charset="0"/>
          <a:cs typeface="Arial" charset="0"/>
        </a:defRPr>
      </a:lvl7pPr>
      <a:lvl8pPr marL="1371600" algn="ctr" rtl="0" fontAlgn="base">
        <a:spcBef>
          <a:spcPct val="0"/>
        </a:spcBef>
        <a:spcAft>
          <a:spcPct val="0"/>
        </a:spcAft>
        <a:defRPr sz="3600" b="1">
          <a:solidFill>
            <a:schemeClr val="tx2"/>
          </a:solidFill>
          <a:latin typeface="Arial" charset="0"/>
          <a:cs typeface="Arial" charset="0"/>
        </a:defRPr>
      </a:lvl8pPr>
      <a:lvl9pPr marL="1828800" algn="ctr" rtl="0" fontAlgn="base">
        <a:spcBef>
          <a:spcPct val="0"/>
        </a:spcBef>
        <a:spcAft>
          <a:spcPct val="0"/>
        </a:spcAft>
        <a:defRPr sz="3600" b="1">
          <a:solidFill>
            <a:schemeClr val="tx2"/>
          </a:solidFill>
          <a:latin typeface="Arial" charset="0"/>
          <a:cs typeface="Arial" charset="0"/>
        </a:defRPr>
      </a:lvl9pPr>
    </p:titleStyle>
    <p:bodyStyle>
      <a:lvl1pPr marL="280988" indent="-280988" algn="l" rtl="0" eaLnBrk="0" fontAlgn="base" hangingPunct="0">
        <a:spcBef>
          <a:spcPts val="1400"/>
        </a:spcBef>
        <a:spcAft>
          <a:spcPct val="0"/>
        </a:spcAft>
        <a:buClr>
          <a:srgbClr val="33CCFF"/>
        </a:buClr>
        <a:buFont typeface="Symbol" pitchFamily="18" charset="2"/>
        <a:buChar char="·"/>
        <a:defRPr sz="2400">
          <a:solidFill>
            <a:schemeClr val="tx1"/>
          </a:solidFill>
          <a:latin typeface="+mn-lt"/>
          <a:ea typeface="+mn-ea"/>
          <a:cs typeface="+mn-cs"/>
        </a:defRPr>
      </a:lvl1pPr>
      <a:lvl2pPr marL="690563" indent="-295275" algn="l" rtl="0" eaLnBrk="0" fontAlgn="base" hangingPunct="0">
        <a:spcBef>
          <a:spcPts val="200"/>
        </a:spcBef>
        <a:spcAft>
          <a:spcPts val="200"/>
        </a:spcAft>
        <a:buClr>
          <a:srgbClr val="FFFF00"/>
        </a:buClr>
        <a:buChar char="–"/>
        <a:defRPr sz="2000">
          <a:solidFill>
            <a:schemeClr val="tx1"/>
          </a:solidFill>
          <a:latin typeface="+mn-lt"/>
          <a:cs typeface="+mn-cs"/>
        </a:defRPr>
      </a:lvl2pPr>
      <a:lvl3pPr marL="1150938" indent="-290513" algn="l" rtl="0" eaLnBrk="0" fontAlgn="base" hangingPunct="0">
        <a:spcBef>
          <a:spcPts val="200"/>
        </a:spcBef>
        <a:spcAft>
          <a:spcPts val="200"/>
        </a:spcAft>
        <a:buClr>
          <a:schemeClr val="tx1"/>
        </a:buClr>
        <a:buFont typeface="Symbol" pitchFamily="18" charset="2"/>
        <a:buChar char="·"/>
        <a:defRPr sz="2400">
          <a:solidFill>
            <a:schemeClr val="tx1"/>
          </a:solidFill>
          <a:latin typeface="+mn-lt"/>
          <a:cs typeface="+mn-cs"/>
        </a:defRPr>
      </a:lvl3pPr>
      <a:lvl4pPr marL="1600200" indent="-228600" algn="l" rtl="0" eaLnBrk="0" fontAlgn="base" hangingPunct="0">
        <a:spcBef>
          <a:spcPts val="200"/>
        </a:spcBef>
        <a:spcAft>
          <a:spcPct val="15000"/>
        </a:spcAft>
        <a:buChar char="–"/>
        <a:defRPr sz="1600">
          <a:solidFill>
            <a:schemeClr val="tx1"/>
          </a:solidFill>
          <a:latin typeface="+mn-lt"/>
          <a:cs typeface="+mn-cs"/>
        </a:defRPr>
      </a:lvl4pPr>
      <a:lvl5pPr marL="2057400" indent="-228600" algn="l" rtl="0" eaLnBrk="0" fontAlgn="base" hangingPunct="0">
        <a:spcBef>
          <a:spcPts val="200"/>
        </a:spcBef>
        <a:spcAft>
          <a:spcPct val="15000"/>
        </a:spcAft>
        <a:buClr>
          <a:schemeClr val="accent1"/>
        </a:buClr>
        <a:buFont typeface="Wingdings 2" pitchFamily="18" charset="2"/>
        <a:buChar char="¡"/>
        <a:defRPr sz="1600">
          <a:solidFill>
            <a:schemeClr val="tx1"/>
          </a:solidFill>
          <a:latin typeface="+mn-lt"/>
          <a:cs typeface="+mn-cs"/>
        </a:defRPr>
      </a:lvl5pPr>
      <a:lvl6pPr marL="25146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6pPr>
      <a:lvl7pPr marL="29718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7pPr>
      <a:lvl8pPr marL="34290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8pPr>
      <a:lvl9pPr marL="38862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5225C"/>
            </a:gs>
            <a:gs pos="100000">
              <a:schemeClr val="bg2"/>
            </a:gs>
          </a:gsLst>
          <a:path path="rect">
            <a:fillToRect l="100000" t="100000"/>
          </a:path>
        </a:gradFill>
        <a:effectLst/>
      </p:bgPr>
    </p:bg>
    <p:spTree>
      <p:nvGrpSpPr>
        <p:cNvPr id="1" name=""/>
        <p:cNvGrpSpPr/>
        <p:nvPr/>
      </p:nvGrpSpPr>
      <p:grpSpPr>
        <a:xfrm>
          <a:off x="0" y="0"/>
          <a:ext cx="0" cy="0"/>
          <a:chOff x="0" y="0"/>
          <a:chExt cx="0" cy="0"/>
        </a:xfrm>
      </p:grpSpPr>
      <p:sp>
        <p:nvSpPr>
          <p:cNvPr id="633858" name="Rectangle 2"/>
          <p:cNvSpPr>
            <a:spLocks noGrp="1" noChangeArrowheads="1"/>
          </p:cNvSpPr>
          <p:nvPr>
            <p:ph type="title"/>
          </p:nvPr>
        </p:nvSpPr>
        <p:spPr bwMode="auto">
          <a:xfrm>
            <a:off x="685800" y="431800"/>
            <a:ext cx="7769225" cy="1143000"/>
          </a:xfrm>
          <a:prstGeom prst="rect">
            <a:avLst/>
          </a:prstGeom>
          <a:noFill/>
          <a:ln w="28575">
            <a:noFill/>
            <a:miter lim="800000"/>
            <a:headEnd/>
            <a:tailEnd type="none" w="lg" len="lg"/>
          </a:ln>
          <a:effectLst>
            <a:outerShdw blurRad="63500" dist="38099" dir="2700000" algn="ctr" rotWithShape="0">
              <a:schemeClr val="bg2">
                <a:alpha val="74998"/>
              </a:schemeClr>
            </a:outerShdw>
          </a:effec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633859" name="Rectangle 3"/>
          <p:cNvSpPr>
            <a:spLocks noGrp="1" noChangeArrowheads="1"/>
          </p:cNvSpPr>
          <p:nvPr>
            <p:ph type="body" idx="1"/>
          </p:nvPr>
        </p:nvSpPr>
        <p:spPr bwMode="auto">
          <a:xfrm>
            <a:off x="685800" y="1792288"/>
            <a:ext cx="7769225" cy="4684712"/>
          </a:xfrm>
          <a:prstGeom prst="rect">
            <a:avLst/>
          </a:prstGeom>
          <a:noFill/>
          <a:ln w="28575">
            <a:noFill/>
            <a:miter lim="800000"/>
            <a:headEnd/>
            <a:tailEnd type="none" w="lg" len="lg"/>
          </a:ln>
          <a:effectLst>
            <a:outerShdw blurRad="63500" dist="38099" dir="2700000" algn="ctr" rotWithShape="0">
              <a:schemeClr val="bg2">
                <a:alpha val="74998"/>
              </a:schemeClr>
            </a:outerShdw>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33860" name="Rectangle 4"/>
          <p:cNvSpPr>
            <a:spLocks noGrp="1" noChangeArrowheads="1"/>
          </p:cNvSpPr>
          <p:nvPr>
            <p:ph type="dt" sz="half" idx="2"/>
          </p:nvPr>
        </p:nvSpPr>
        <p:spPr bwMode="auto">
          <a:xfrm>
            <a:off x="228600" y="6553200"/>
            <a:ext cx="1905000"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1" hangingPunct="1">
              <a:defRPr sz="1000">
                <a:solidFill>
                  <a:schemeClr val="folHlink"/>
                </a:solidFill>
                <a:latin typeface="Arial" pitchFamily="-106" charset="0"/>
              </a:defRPr>
            </a:lvl1pPr>
          </a:lstStyle>
          <a:p>
            <a:pPr defTabSz="914400" fontAlgn="base">
              <a:spcBef>
                <a:spcPct val="0"/>
              </a:spcBef>
              <a:spcAft>
                <a:spcPct val="0"/>
              </a:spcAft>
              <a:defRPr/>
            </a:pPr>
            <a:endParaRPr lang="en-US" b="1" dirty="0">
              <a:solidFill>
                <a:srgbClr val="6699FF"/>
              </a:solidFill>
            </a:endParaRPr>
          </a:p>
        </p:txBody>
      </p:sp>
      <p:sp>
        <p:nvSpPr>
          <p:cNvPr id="633861" name="Rectangle 5"/>
          <p:cNvSpPr>
            <a:spLocks noGrp="1" noChangeArrowheads="1"/>
          </p:cNvSpPr>
          <p:nvPr>
            <p:ph type="ftr" sz="quarter" idx="3"/>
          </p:nvPr>
        </p:nvSpPr>
        <p:spPr bwMode="auto">
          <a:xfrm>
            <a:off x="3124200" y="6553200"/>
            <a:ext cx="2895600"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1" hangingPunct="1">
              <a:defRPr sz="1000">
                <a:solidFill>
                  <a:schemeClr val="folHlink"/>
                </a:solidFill>
                <a:latin typeface="Arial" pitchFamily="-106" charset="0"/>
              </a:defRPr>
            </a:lvl1pPr>
          </a:lstStyle>
          <a:p>
            <a:pPr algn="ctr" defTabSz="914400" fontAlgn="base">
              <a:spcBef>
                <a:spcPct val="0"/>
              </a:spcBef>
              <a:spcAft>
                <a:spcPct val="0"/>
              </a:spcAft>
              <a:defRPr/>
            </a:pPr>
            <a:endParaRPr lang="en-US" b="1">
              <a:solidFill>
                <a:srgbClr val="6699FF"/>
              </a:solidFill>
            </a:endParaRPr>
          </a:p>
        </p:txBody>
      </p:sp>
      <p:pic>
        <p:nvPicPr>
          <p:cNvPr id="1030" name="Picture 9" descr="MC-G214 150"/>
          <p:cNvPicPr>
            <a:picLocks noChangeAspect="1" noChangeArrowheads="1"/>
          </p:cNvPicPr>
          <p:nvPr userDrawn="1"/>
        </p:nvPicPr>
        <p:blipFill>
          <a:blip r:embed="rId16"/>
          <a:srcRect/>
          <a:stretch>
            <a:fillRect/>
          </a:stretch>
        </p:blipFill>
        <p:spPr bwMode="auto">
          <a:xfrm>
            <a:off x="152400" y="111125"/>
            <a:ext cx="2286000" cy="574675"/>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Lst>
  <p:transition xmlns:p14="http://schemas.microsoft.com/office/powerpoint/2010/main"/>
  <p:txStyles>
    <p:titleStyle>
      <a:lvl1pPr algn="ctr" rtl="0" eaLnBrk="0" fontAlgn="base" hangingPunct="0">
        <a:lnSpc>
          <a:spcPct val="90000"/>
        </a:lnSpc>
        <a:spcBef>
          <a:spcPct val="0"/>
        </a:spcBef>
        <a:spcAft>
          <a:spcPct val="0"/>
        </a:spcAft>
        <a:defRPr sz="3600" b="1">
          <a:solidFill>
            <a:schemeClr val="tx2"/>
          </a:solidFill>
          <a:latin typeface="+mj-lt"/>
          <a:ea typeface="ＭＳ Ｐゴシック" pitchFamily="-112" charset="-128"/>
          <a:cs typeface="ＭＳ Ｐゴシック" pitchFamily="-112" charset="-128"/>
        </a:defRPr>
      </a:lvl1pPr>
      <a:lvl2pPr algn="ctr" rtl="0" eaLnBrk="0" fontAlgn="base" hangingPunct="0">
        <a:lnSpc>
          <a:spcPct val="90000"/>
        </a:lnSpc>
        <a:spcBef>
          <a:spcPct val="0"/>
        </a:spcBef>
        <a:spcAft>
          <a:spcPct val="0"/>
        </a:spcAft>
        <a:defRPr sz="3600" b="1">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lnSpc>
          <a:spcPct val="90000"/>
        </a:lnSpc>
        <a:spcBef>
          <a:spcPct val="0"/>
        </a:spcBef>
        <a:spcAft>
          <a:spcPct val="0"/>
        </a:spcAft>
        <a:defRPr sz="3600" b="1">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lnSpc>
          <a:spcPct val="90000"/>
        </a:lnSpc>
        <a:spcBef>
          <a:spcPct val="0"/>
        </a:spcBef>
        <a:spcAft>
          <a:spcPct val="0"/>
        </a:spcAft>
        <a:defRPr sz="3600" b="1">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lnSpc>
          <a:spcPct val="90000"/>
        </a:lnSpc>
        <a:spcBef>
          <a:spcPct val="0"/>
        </a:spcBef>
        <a:spcAft>
          <a:spcPct val="0"/>
        </a:spcAft>
        <a:defRPr sz="3600" b="1">
          <a:solidFill>
            <a:schemeClr val="tx2"/>
          </a:solidFill>
          <a:latin typeface="Arial" pitchFamily="-112" charset="0"/>
          <a:ea typeface="ＭＳ Ｐゴシック" pitchFamily="-112" charset="-128"/>
          <a:cs typeface="ＭＳ Ｐゴシック" pitchFamily="-112" charset="-128"/>
        </a:defRPr>
      </a:lvl5pPr>
      <a:lvl6pPr marL="457200" algn="ctr" rtl="0" eaLnBrk="0" fontAlgn="base" hangingPunct="0">
        <a:lnSpc>
          <a:spcPct val="90000"/>
        </a:lnSpc>
        <a:spcBef>
          <a:spcPct val="0"/>
        </a:spcBef>
        <a:spcAft>
          <a:spcPct val="0"/>
        </a:spcAft>
        <a:defRPr sz="3600" b="1">
          <a:solidFill>
            <a:schemeClr val="tx2"/>
          </a:solidFill>
          <a:latin typeface="Arial" pitchFamily="-112" charset="0"/>
        </a:defRPr>
      </a:lvl6pPr>
      <a:lvl7pPr marL="914400" algn="ctr" rtl="0" eaLnBrk="0" fontAlgn="base" hangingPunct="0">
        <a:lnSpc>
          <a:spcPct val="90000"/>
        </a:lnSpc>
        <a:spcBef>
          <a:spcPct val="0"/>
        </a:spcBef>
        <a:spcAft>
          <a:spcPct val="0"/>
        </a:spcAft>
        <a:defRPr sz="3600" b="1">
          <a:solidFill>
            <a:schemeClr val="tx2"/>
          </a:solidFill>
          <a:latin typeface="Arial" pitchFamily="-112" charset="0"/>
        </a:defRPr>
      </a:lvl7pPr>
      <a:lvl8pPr marL="1371600" algn="ctr" rtl="0" eaLnBrk="0" fontAlgn="base" hangingPunct="0">
        <a:lnSpc>
          <a:spcPct val="90000"/>
        </a:lnSpc>
        <a:spcBef>
          <a:spcPct val="0"/>
        </a:spcBef>
        <a:spcAft>
          <a:spcPct val="0"/>
        </a:spcAft>
        <a:defRPr sz="3600" b="1">
          <a:solidFill>
            <a:schemeClr val="tx2"/>
          </a:solidFill>
          <a:latin typeface="Arial" pitchFamily="-112" charset="0"/>
        </a:defRPr>
      </a:lvl8pPr>
      <a:lvl9pPr marL="1828800" algn="ctr" rtl="0" eaLnBrk="0" fontAlgn="base" hangingPunct="0">
        <a:lnSpc>
          <a:spcPct val="90000"/>
        </a:lnSpc>
        <a:spcBef>
          <a:spcPct val="0"/>
        </a:spcBef>
        <a:spcAft>
          <a:spcPct val="0"/>
        </a:spcAft>
        <a:defRPr sz="3600" b="1">
          <a:solidFill>
            <a:schemeClr val="tx2"/>
          </a:solidFill>
          <a:latin typeface="Arial" pitchFamily="-112" charset="0"/>
        </a:defRPr>
      </a:lvl9pPr>
    </p:titleStyle>
    <p:bodyStyle>
      <a:lvl1pPr marL="282575" indent="-282575" algn="l" rtl="0" eaLnBrk="0" fontAlgn="base" hangingPunct="0">
        <a:lnSpc>
          <a:spcPct val="90000"/>
        </a:lnSpc>
        <a:spcBef>
          <a:spcPct val="50000"/>
        </a:spcBef>
        <a:spcAft>
          <a:spcPct val="0"/>
        </a:spcAft>
        <a:buClr>
          <a:schemeClr val="tx2"/>
        </a:buClr>
        <a:buSzPct val="120000"/>
        <a:buChar char="•"/>
        <a:defRPr sz="2800" b="1">
          <a:solidFill>
            <a:schemeClr val="tx1"/>
          </a:solidFill>
          <a:latin typeface="+mn-lt"/>
          <a:ea typeface="ＭＳ Ｐゴシック" pitchFamily="-112" charset="-128"/>
          <a:cs typeface="ＭＳ Ｐゴシック" pitchFamily="-112" charset="-128"/>
        </a:defRPr>
      </a:lvl1pPr>
      <a:lvl2pPr marL="8636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2pPr>
      <a:lvl3pPr marL="13208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3pPr>
      <a:lvl4pPr marL="17780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4pPr>
      <a:lvl5pPr marL="22352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5pPr>
      <a:lvl6pPr marL="26924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6pPr>
      <a:lvl7pPr marL="31496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7pPr>
      <a:lvl8pPr marL="36068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8pPr>
      <a:lvl9pPr marL="4064000" indent="-292100" algn="l" rtl="0" eaLnBrk="0" fontAlgn="base" hangingPunct="0">
        <a:lnSpc>
          <a:spcPct val="90000"/>
        </a:lnSpc>
        <a:spcBef>
          <a:spcPct val="20000"/>
        </a:spcBef>
        <a:spcAft>
          <a:spcPct val="0"/>
        </a:spcAft>
        <a:buClr>
          <a:schemeClr val="folHlink"/>
        </a:buClr>
        <a:buSzPct val="120000"/>
        <a:buChar char="•"/>
        <a:defRPr sz="2800" b="1">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pic>
        <p:nvPicPr>
          <p:cNvPr id="14338" name="Picture 2" descr="blauw"/>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3"/>
          <p:cNvSpPr>
            <a:spLocks noGrp="1" noChangeArrowheads="1"/>
          </p:cNvSpPr>
          <p:nvPr>
            <p:ph type="title"/>
          </p:nvPr>
        </p:nvSpPr>
        <p:spPr bwMode="auto">
          <a:xfrm>
            <a:off x="1000125" y="1141413"/>
            <a:ext cx="768667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7964" tIns="48982" rIns="97964" bIns="48982" numCol="1" anchor="ctr" anchorCtr="0" compatLnSpc="1">
            <a:prstTxWarp prst="textNoShape">
              <a:avLst/>
            </a:prstTxWarp>
          </a:bodyPr>
          <a:lstStyle/>
          <a:p>
            <a:pPr lvl="0"/>
            <a:r>
              <a:rPr lang="nl-NL"/>
              <a:t>Klik om het opmaakprofiel te bewerken</a:t>
            </a:r>
          </a:p>
        </p:txBody>
      </p:sp>
      <p:sp>
        <p:nvSpPr>
          <p:cNvPr id="14340" name="Rectangle 4"/>
          <p:cNvSpPr>
            <a:spLocks noGrp="1" noChangeArrowheads="1"/>
          </p:cNvSpPr>
          <p:nvPr>
            <p:ph type="body" idx="1"/>
          </p:nvPr>
        </p:nvSpPr>
        <p:spPr bwMode="auto">
          <a:xfrm>
            <a:off x="1000125" y="2055813"/>
            <a:ext cx="7686675"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7964" tIns="48982" rIns="97964" bIns="48982" numCol="1" anchor="t" anchorCtr="0" compatLnSpc="1">
            <a:prstTxWarp prst="textNoShape">
              <a:avLst/>
            </a:prstTxWarp>
          </a:body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856069"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7964" tIns="48982" rIns="97964" bIns="48982" numCol="1" anchor="t" anchorCtr="0" compatLnSpc="1">
            <a:prstTxWarp prst="textNoShape">
              <a:avLst/>
            </a:prstTxWarp>
          </a:bodyPr>
          <a:lstStyle>
            <a:lvl1pPr eaLnBrk="1" hangingPunct="1">
              <a:defRPr sz="1500">
                <a:solidFill>
                  <a:schemeClr val="bg1"/>
                </a:solidFill>
                <a:latin typeface="Arial" pitchFamily="34" charset="0"/>
                <a:ea typeface="+mn-ea"/>
                <a:cs typeface="+mn-cs"/>
              </a:defRPr>
            </a:lvl1pPr>
          </a:lstStyle>
          <a:p>
            <a:pPr defTabSz="914400" fontAlgn="base">
              <a:spcBef>
                <a:spcPct val="0"/>
              </a:spcBef>
              <a:spcAft>
                <a:spcPct val="0"/>
              </a:spcAft>
              <a:defRPr/>
            </a:pPr>
            <a:endParaRPr lang="en-US">
              <a:solidFill>
                <a:srgbClr val="FFFFFF"/>
              </a:solidFill>
            </a:endParaRPr>
          </a:p>
        </p:txBody>
      </p:sp>
      <p:sp>
        <p:nvSpPr>
          <p:cNvPr id="856070"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7964" tIns="48982" rIns="97964" bIns="48982" numCol="1" anchor="t" anchorCtr="0" compatLnSpc="1">
            <a:prstTxWarp prst="textNoShape">
              <a:avLst/>
            </a:prstTxWarp>
          </a:bodyPr>
          <a:lstStyle>
            <a:lvl1pPr algn="ctr" eaLnBrk="1" hangingPunct="1">
              <a:defRPr sz="1500">
                <a:solidFill>
                  <a:schemeClr val="bg1"/>
                </a:solidFill>
                <a:latin typeface="Arial" pitchFamily="34" charset="0"/>
                <a:ea typeface="+mn-ea"/>
                <a:cs typeface="+mn-cs"/>
              </a:defRPr>
            </a:lvl1pPr>
          </a:lstStyle>
          <a:p>
            <a:pPr defTabSz="914400" fontAlgn="base">
              <a:spcBef>
                <a:spcPct val="0"/>
              </a:spcBef>
              <a:spcAft>
                <a:spcPct val="0"/>
              </a:spcAft>
              <a:defRPr/>
            </a:pPr>
            <a:endParaRPr lang="en-US">
              <a:solidFill>
                <a:srgbClr val="FFFFFF"/>
              </a:solidFill>
            </a:endParaRPr>
          </a:p>
        </p:txBody>
      </p:sp>
      <p:sp>
        <p:nvSpPr>
          <p:cNvPr id="856071"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7964" tIns="48982" rIns="97964" bIns="48982" numCol="1" anchor="t" anchorCtr="0" compatLnSpc="1">
            <a:prstTxWarp prst="textNoShape">
              <a:avLst/>
            </a:prstTxWarp>
          </a:bodyPr>
          <a:lstStyle>
            <a:lvl1pPr algn="r" eaLnBrk="1" hangingPunct="1">
              <a:defRPr sz="1500">
                <a:solidFill>
                  <a:schemeClr val="bg1"/>
                </a:solidFill>
                <a:cs typeface="+mn-cs"/>
              </a:defRPr>
            </a:lvl1pPr>
          </a:lstStyle>
          <a:p>
            <a:pPr defTabSz="914400" fontAlgn="base">
              <a:spcBef>
                <a:spcPct val="0"/>
              </a:spcBef>
              <a:spcAft>
                <a:spcPct val="0"/>
              </a:spcAft>
              <a:defRPr/>
            </a:pPr>
            <a:fld id="{FEA852FC-12E0-814F-BD8E-813CFA258799}" type="slidenum">
              <a:rPr lang="nl-NL">
                <a:solidFill>
                  <a:srgbClr val="FFFFFF"/>
                </a:solidFill>
                <a:latin typeface="Arial" charset="0"/>
                <a:ea typeface="ＭＳ Ｐゴシック" charset="0"/>
              </a:rPr>
              <a:pPr defTabSz="914400" fontAlgn="base">
                <a:spcBef>
                  <a:spcPct val="0"/>
                </a:spcBef>
                <a:spcAft>
                  <a:spcPct val="0"/>
                </a:spcAft>
                <a:defRPr/>
              </a:pPr>
              <a:t>‹#›</a:t>
            </a:fld>
            <a:endParaRPr lang="nl-NL">
              <a:solidFill>
                <a:srgbClr val="FFFFFF"/>
              </a:solidFill>
              <a:latin typeface="Arial" charset="0"/>
              <a:ea typeface="ＭＳ Ｐゴシック" charset="0"/>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979488" rtl="0" eaLnBrk="0" fontAlgn="base" hangingPunct="0">
        <a:spcBef>
          <a:spcPct val="0"/>
        </a:spcBef>
        <a:spcAft>
          <a:spcPct val="0"/>
        </a:spcAft>
        <a:defRPr sz="3800" b="1">
          <a:solidFill>
            <a:schemeClr val="bg1"/>
          </a:solidFill>
          <a:latin typeface="+mj-lt"/>
          <a:ea typeface="ＭＳ Ｐゴシック" charset="0"/>
          <a:cs typeface="ＭＳ Ｐゴシック" charset="0"/>
        </a:defRPr>
      </a:lvl1pPr>
      <a:lvl2pPr algn="l" defTabSz="979488" rtl="0" eaLnBrk="0" fontAlgn="base" hangingPunct="0">
        <a:spcBef>
          <a:spcPct val="0"/>
        </a:spcBef>
        <a:spcAft>
          <a:spcPct val="0"/>
        </a:spcAft>
        <a:defRPr sz="3800" b="1">
          <a:solidFill>
            <a:schemeClr val="bg1"/>
          </a:solidFill>
          <a:latin typeface="Gill Sans Std" pitchFamily="34" charset="0"/>
          <a:ea typeface="ＭＳ Ｐゴシック" charset="0"/>
          <a:cs typeface="ＭＳ Ｐゴシック" charset="0"/>
        </a:defRPr>
      </a:lvl2pPr>
      <a:lvl3pPr algn="l" defTabSz="979488" rtl="0" eaLnBrk="0" fontAlgn="base" hangingPunct="0">
        <a:spcBef>
          <a:spcPct val="0"/>
        </a:spcBef>
        <a:spcAft>
          <a:spcPct val="0"/>
        </a:spcAft>
        <a:defRPr sz="3800" b="1">
          <a:solidFill>
            <a:schemeClr val="bg1"/>
          </a:solidFill>
          <a:latin typeface="Gill Sans Std" pitchFamily="34" charset="0"/>
          <a:ea typeface="ＭＳ Ｐゴシック" charset="0"/>
          <a:cs typeface="ＭＳ Ｐゴシック" charset="0"/>
        </a:defRPr>
      </a:lvl3pPr>
      <a:lvl4pPr algn="l" defTabSz="979488" rtl="0" eaLnBrk="0" fontAlgn="base" hangingPunct="0">
        <a:spcBef>
          <a:spcPct val="0"/>
        </a:spcBef>
        <a:spcAft>
          <a:spcPct val="0"/>
        </a:spcAft>
        <a:defRPr sz="3800" b="1">
          <a:solidFill>
            <a:schemeClr val="bg1"/>
          </a:solidFill>
          <a:latin typeface="Gill Sans Std" pitchFamily="34" charset="0"/>
          <a:ea typeface="ＭＳ Ｐゴシック" charset="0"/>
          <a:cs typeface="ＭＳ Ｐゴシック" charset="0"/>
        </a:defRPr>
      </a:lvl4pPr>
      <a:lvl5pPr algn="l" defTabSz="979488" rtl="0" eaLnBrk="0" fontAlgn="base" hangingPunct="0">
        <a:spcBef>
          <a:spcPct val="0"/>
        </a:spcBef>
        <a:spcAft>
          <a:spcPct val="0"/>
        </a:spcAft>
        <a:defRPr sz="3800" b="1">
          <a:solidFill>
            <a:schemeClr val="bg1"/>
          </a:solidFill>
          <a:latin typeface="Gill Sans Std" pitchFamily="34" charset="0"/>
          <a:ea typeface="ＭＳ Ｐゴシック" charset="0"/>
          <a:cs typeface="ＭＳ Ｐゴシック" charset="0"/>
        </a:defRPr>
      </a:lvl5pPr>
      <a:lvl6pPr marL="457200" algn="l" defTabSz="979488" rtl="0" fontAlgn="base">
        <a:spcBef>
          <a:spcPct val="0"/>
        </a:spcBef>
        <a:spcAft>
          <a:spcPct val="0"/>
        </a:spcAft>
        <a:defRPr sz="3800" b="1">
          <a:solidFill>
            <a:schemeClr val="bg1"/>
          </a:solidFill>
          <a:latin typeface="Gill Sans Std" pitchFamily="34" charset="0"/>
        </a:defRPr>
      </a:lvl6pPr>
      <a:lvl7pPr marL="914400" algn="l" defTabSz="979488" rtl="0" fontAlgn="base">
        <a:spcBef>
          <a:spcPct val="0"/>
        </a:spcBef>
        <a:spcAft>
          <a:spcPct val="0"/>
        </a:spcAft>
        <a:defRPr sz="3800" b="1">
          <a:solidFill>
            <a:schemeClr val="bg1"/>
          </a:solidFill>
          <a:latin typeface="Gill Sans Std" pitchFamily="34" charset="0"/>
        </a:defRPr>
      </a:lvl7pPr>
      <a:lvl8pPr marL="1371600" algn="l" defTabSz="979488" rtl="0" fontAlgn="base">
        <a:spcBef>
          <a:spcPct val="0"/>
        </a:spcBef>
        <a:spcAft>
          <a:spcPct val="0"/>
        </a:spcAft>
        <a:defRPr sz="3800" b="1">
          <a:solidFill>
            <a:schemeClr val="bg1"/>
          </a:solidFill>
          <a:latin typeface="Gill Sans Std" pitchFamily="34" charset="0"/>
        </a:defRPr>
      </a:lvl8pPr>
      <a:lvl9pPr marL="1828800" algn="l" defTabSz="979488" rtl="0" fontAlgn="base">
        <a:spcBef>
          <a:spcPct val="0"/>
        </a:spcBef>
        <a:spcAft>
          <a:spcPct val="0"/>
        </a:spcAft>
        <a:defRPr sz="3800" b="1">
          <a:solidFill>
            <a:schemeClr val="bg1"/>
          </a:solidFill>
          <a:latin typeface="Gill Sans Std" pitchFamily="34" charset="0"/>
        </a:defRPr>
      </a:lvl9pPr>
    </p:titleStyle>
    <p:bodyStyle>
      <a:lvl1pPr marL="366713" indent="-366713" algn="l" defTabSz="979488" rtl="0" eaLnBrk="0" fontAlgn="base" hangingPunct="0">
        <a:spcBef>
          <a:spcPct val="20000"/>
        </a:spcBef>
        <a:spcAft>
          <a:spcPct val="0"/>
        </a:spcAft>
        <a:buChar char="•"/>
        <a:defRPr sz="3500">
          <a:solidFill>
            <a:schemeClr val="bg1"/>
          </a:solidFill>
          <a:latin typeface="+mn-lt"/>
          <a:ea typeface="ＭＳ Ｐゴシック" charset="0"/>
          <a:cs typeface="ＭＳ Ｐゴシック" charset="0"/>
        </a:defRPr>
      </a:lvl1pPr>
      <a:lvl2pPr marL="796925" indent="-306388" algn="l" defTabSz="979488" rtl="0" eaLnBrk="0" fontAlgn="base" hangingPunct="0">
        <a:spcBef>
          <a:spcPct val="20000"/>
        </a:spcBef>
        <a:spcAft>
          <a:spcPct val="0"/>
        </a:spcAft>
        <a:buChar char="–"/>
        <a:defRPr sz="3000">
          <a:solidFill>
            <a:schemeClr val="bg1"/>
          </a:solidFill>
          <a:latin typeface="+mn-lt"/>
          <a:ea typeface="ＭＳ Ｐゴシック" charset="0"/>
        </a:defRPr>
      </a:lvl2pPr>
      <a:lvl3pPr marL="1223963" indent="-244475" algn="l" defTabSz="979488" rtl="0" eaLnBrk="0" fontAlgn="base" hangingPunct="0">
        <a:spcBef>
          <a:spcPct val="20000"/>
        </a:spcBef>
        <a:spcAft>
          <a:spcPct val="0"/>
        </a:spcAft>
        <a:buChar char="•"/>
        <a:defRPr sz="2500">
          <a:solidFill>
            <a:schemeClr val="bg1"/>
          </a:solidFill>
          <a:latin typeface="+mn-lt"/>
          <a:ea typeface="ＭＳ Ｐゴシック" charset="0"/>
        </a:defRPr>
      </a:lvl3pPr>
      <a:lvl4pPr marL="1714500" indent="-244475" algn="l" defTabSz="979488" rtl="0" eaLnBrk="0" fontAlgn="base" hangingPunct="0">
        <a:spcBef>
          <a:spcPct val="20000"/>
        </a:spcBef>
        <a:spcAft>
          <a:spcPct val="0"/>
        </a:spcAft>
        <a:buChar char="–"/>
        <a:defRPr sz="2200">
          <a:solidFill>
            <a:schemeClr val="bg1"/>
          </a:solidFill>
          <a:latin typeface="+mn-lt"/>
          <a:ea typeface="ＭＳ Ｐゴシック" charset="0"/>
        </a:defRPr>
      </a:lvl4pPr>
      <a:lvl5pPr marL="2203450" indent="-244475" algn="l" defTabSz="979488" rtl="0" eaLnBrk="0" fontAlgn="base" hangingPunct="0">
        <a:spcBef>
          <a:spcPct val="20000"/>
        </a:spcBef>
        <a:spcAft>
          <a:spcPct val="0"/>
        </a:spcAft>
        <a:buChar char="»"/>
        <a:defRPr sz="2200">
          <a:solidFill>
            <a:schemeClr val="bg1"/>
          </a:solidFill>
          <a:latin typeface="+mn-lt"/>
          <a:ea typeface="ＭＳ Ｐゴシック" charset="0"/>
        </a:defRPr>
      </a:lvl5pPr>
      <a:lvl6pPr marL="2660650" indent="-244475" algn="l" defTabSz="979488" rtl="0" fontAlgn="base">
        <a:spcBef>
          <a:spcPct val="20000"/>
        </a:spcBef>
        <a:spcAft>
          <a:spcPct val="0"/>
        </a:spcAft>
        <a:buChar char="»"/>
        <a:defRPr sz="2200">
          <a:solidFill>
            <a:schemeClr val="bg1"/>
          </a:solidFill>
          <a:latin typeface="+mn-lt"/>
        </a:defRPr>
      </a:lvl6pPr>
      <a:lvl7pPr marL="3117850" indent="-244475" algn="l" defTabSz="979488" rtl="0" fontAlgn="base">
        <a:spcBef>
          <a:spcPct val="20000"/>
        </a:spcBef>
        <a:spcAft>
          <a:spcPct val="0"/>
        </a:spcAft>
        <a:buChar char="»"/>
        <a:defRPr sz="2200">
          <a:solidFill>
            <a:schemeClr val="bg1"/>
          </a:solidFill>
          <a:latin typeface="+mn-lt"/>
        </a:defRPr>
      </a:lvl7pPr>
      <a:lvl8pPr marL="3575050" indent="-244475" algn="l" defTabSz="979488" rtl="0" fontAlgn="base">
        <a:spcBef>
          <a:spcPct val="20000"/>
        </a:spcBef>
        <a:spcAft>
          <a:spcPct val="0"/>
        </a:spcAft>
        <a:buChar char="»"/>
        <a:defRPr sz="2200">
          <a:solidFill>
            <a:schemeClr val="bg1"/>
          </a:solidFill>
          <a:latin typeface="+mn-lt"/>
        </a:defRPr>
      </a:lvl8pPr>
      <a:lvl9pPr marL="4032250" indent="-244475" algn="l" defTabSz="979488" rtl="0" fontAlgn="base">
        <a:spcBef>
          <a:spcPct val="20000"/>
        </a:spcBef>
        <a:spcAft>
          <a:spcPct val="0"/>
        </a:spcAft>
        <a:buChar char="»"/>
        <a:defRPr sz="22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28600" y="274638"/>
            <a:ext cx="8686800" cy="1096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28600" y="1447800"/>
            <a:ext cx="86868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Lst>
  <p:txStyles>
    <p:titleStyle>
      <a:lvl1pPr algn="ctr" rtl="0" eaLnBrk="0" fontAlgn="base" hangingPunct="0">
        <a:spcBef>
          <a:spcPct val="0"/>
        </a:spcBef>
        <a:spcAft>
          <a:spcPct val="0"/>
        </a:spcAft>
        <a:defRPr sz="3000" b="1" kern="1200">
          <a:solidFill>
            <a:srgbClr val="FFFF00"/>
          </a:solidFill>
          <a:latin typeface="+mj-lt"/>
          <a:ea typeface="ＭＳ Ｐゴシック" pitchFamily="34" charset="-128"/>
          <a:cs typeface="MS PGothic" charset="0"/>
        </a:defRPr>
      </a:lvl1pPr>
      <a:lvl2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2pPr>
      <a:lvl3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3pPr>
      <a:lvl4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4pPr>
      <a:lvl5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5pPr>
      <a:lvl6pPr marL="457200" algn="l" rtl="0" fontAlgn="base">
        <a:spcBef>
          <a:spcPct val="0"/>
        </a:spcBef>
        <a:spcAft>
          <a:spcPct val="0"/>
        </a:spcAft>
        <a:defRPr sz="4400" b="1">
          <a:solidFill>
            <a:srgbClr val="80D044"/>
          </a:solidFill>
          <a:latin typeface="Arial" charset="0"/>
        </a:defRPr>
      </a:lvl6pPr>
      <a:lvl7pPr marL="914400" algn="l" rtl="0" fontAlgn="base">
        <a:spcBef>
          <a:spcPct val="0"/>
        </a:spcBef>
        <a:spcAft>
          <a:spcPct val="0"/>
        </a:spcAft>
        <a:defRPr sz="4400" b="1">
          <a:solidFill>
            <a:srgbClr val="80D044"/>
          </a:solidFill>
          <a:latin typeface="Arial" charset="0"/>
        </a:defRPr>
      </a:lvl7pPr>
      <a:lvl8pPr marL="1371600" algn="l" rtl="0" fontAlgn="base">
        <a:spcBef>
          <a:spcPct val="0"/>
        </a:spcBef>
        <a:spcAft>
          <a:spcPct val="0"/>
        </a:spcAft>
        <a:defRPr sz="4400" b="1">
          <a:solidFill>
            <a:srgbClr val="80D044"/>
          </a:solidFill>
          <a:latin typeface="Arial" charset="0"/>
        </a:defRPr>
      </a:lvl8pPr>
      <a:lvl9pPr marL="1828800" algn="l" rtl="0" fontAlgn="base">
        <a:spcBef>
          <a:spcPct val="0"/>
        </a:spcBef>
        <a:spcAft>
          <a:spcPct val="0"/>
        </a:spcAft>
        <a:defRPr sz="4400" b="1">
          <a:solidFill>
            <a:srgbClr val="80D044"/>
          </a:solidFill>
          <a:latin typeface="Arial" charset="0"/>
        </a:defRPr>
      </a:lvl9pPr>
    </p:titleStyle>
    <p:bodyStyle>
      <a:lvl1pPr marL="174625" indent="-174625" algn="l" rtl="0" eaLnBrk="0" fontAlgn="base" hangingPunct="0">
        <a:spcBef>
          <a:spcPts val="1800"/>
        </a:spcBef>
        <a:spcAft>
          <a:spcPct val="0"/>
        </a:spcAft>
        <a:buClr>
          <a:srgbClr val="FFFF00"/>
        </a:buClr>
        <a:buFont typeface="Arial" charset="0"/>
        <a:buChar char="•"/>
        <a:defRPr sz="2000" kern="1200">
          <a:solidFill>
            <a:schemeClr val="bg1"/>
          </a:solidFill>
          <a:latin typeface="+mn-lt"/>
          <a:ea typeface="ＭＳ Ｐゴシック" pitchFamily="34" charset="-128"/>
          <a:cs typeface="MS PGothic" charset="0"/>
        </a:defRPr>
      </a:lvl1pPr>
      <a:lvl2pPr marL="538163" indent="-188913" algn="l" rtl="0" eaLnBrk="0" fontAlgn="base" hangingPunct="0">
        <a:spcBef>
          <a:spcPct val="20000"/>
        </a:spcBef>
        <a:spcAft>
          <a:spcPct val="0"/>
        </a:spcAft>
        <a:buClr>
          <a:srgbClr val="FFFF00"/>
        </a:buClr>
        <a:buFont typeface="Arial" charset="0"/>
        <a:buChar char="–"/>
        <a:defRPr sz="2000" kern="1200">
          <a:solidFill>
            <a:schemeClr val="bg1"/>
          </a:solidFill>
          <a:latin typeface="+mn-lt"/>
          <a:ea typeface="ＭＳ Ｐゴシック" pitchFamily="34" charset="-128"/>
          <a:cs typeface="MS PGothic" charset="0"/>
        </a:defRPr>
      </a:lvl2pPr>
      <a:lvl3pPr marL="984250" indent="-176213" algn="l" rtl="0" eaLnBrk="0" fontAlgn="base" hangingPunct="0">
        <a:spcBef>
          <a:spcPct val="20000"/>
        </a:spcBef>
        <a:spcAft>
          <a:spcPct val="0"/>
        </a:spcAft>
        <a:buClr>
          <a:srgbClr val="FFFF00"/>
        </a:buClr>
        <a:buFont typeface="Arial" charset="0"/>
        <a:buChar char="•"/>
        <a:defRPr sz="2000" kern="1200">
          <a:solidFill>
            <a:schemeClr val="bg1"/>
          </a:solidFill>
          <a:latin typeface="+mn-lt"/>
          <a:ea typeface="ＭＳ Ｐゴシック"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mn-lt"/>
          <a:ea typeface="ＭＳ Ｐゴシック"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mn-lt"/>
          <a:ea typeface="ＭＳ Ｐゴシック"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5.xml"/><Relationship Id="rId3"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4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457200" y="1782199"/>
            <a:ext cx="8229600" cy="4755751"/>
          </a:xfrm>
        </p:spPr>
        <p:txBody>
          <a:bodyPr>
            <a:normAutofit/>
          </a:bodyPr>
          <a:lstStyle/>
          <a:p>
            <a:pPr marL="0" indent="0" algn="ctr">
              <a:buFontTx/>
              <a:buNone/>
              <a:defRPr/>
            </a:pPr>
            <a:r>
              <a:rPr lang="en-US" b="1" dirty="0" smtClean="0"/>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a:p>
            <a:pPr>
              <a:defRPr/>
            </a:pPr>
            <a:endParaRPr lang="en-US" dirty="0"/>
          </a:p>
        </p:txBody>
      </p:sp>
    </p:spTree>
    <p:extLst>
      <p:ext uri="{BB962C8B-B14F-4D97-AF65-F5344CB8AC3E}">
        <p14:creationId xmlns:p14="http://schemas.microsoft.com/office/powerpoint/2010/main" val="35020800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Aft>
                <a:spcPct val="20000"/>
              </a:spcAft>
              <a:buClr>
                <a:schemeClr val="tx2"/>
              </a:buClr>
              <a:buSzPct val="80000"/>
              <a:buFont typeface="Wingdings" charset="0"/>
              <a:buNone/>
            </a:pPr>
            <a:r>
              <a:rPr lang="en-US" sz="2000" b="1" dirty="0">
                <a:solidFill>
                  <a:srgbClr val="EFC53D"/>
                </a:solidFill>
                <a:latin typeface="Arial" charset="0"/>
              </a:rPr>
              <a:t>Moderator</a:t>
            </a:r>
            <a:r>
              <a:rPr lang="en-US" sz="1800" b="1" dirty="0">
                <a:latin typeface="Arial" charset="0"/>
              </a:rPr>
              <a:t/>
            </a:r>
            <a:br>
              <a:rPr lang="en-US" sz="1800" b="1" dirty="0">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b="1" dirty="0">
                <a:solidFill>
                  <a:srgbClr val="FFFFFF"/>
                </a:solidFill>
                <a:latin typeface="Arial" charset="0"/>
                <a:ea typeface="ヒラギノ角ゴ Pro W3" charset="0"/>
                <a:cs typeface="ヒラギノ角ゴ Pro W3" charset="0"/>
              </a:rPr>
              <a:t>Eric Van </a:t>
            </a:r>
            <a:r>
              <a:rPr lang="en-US" sz="1800" b="1" dirty="0" err="1">
                <a:solidFill>
                  <a:srgbClr val="FFFFFF"/>
                </a:solidFill>
                <a:latin typeface="Arial" charset="0"/>
                <a:ea typeface="ヒラギノ角ゴ Pro W3" charset="0"/>
                <a:cs typeface="ヒラギノ角ゴ Pro W3" charset="0"/>
              </a:rPr>
              <a:t>Cutsem</a:t>
            </a:r>
            <a:r>
              <a:rPr lang="en-US" sz="1800" b="1" dirty="0">
                <a:solidFill>
                  <a:srgbClr val="FFFFFF"/>
                </a:solidFill>
                <a:latin typeface="Arial" charset="0"/>
                <a:ea typeface="ヒラギノ角ゴ Pro W3" charset="0"/>
                <a:cs typeface="ヒラギノ角ゴ Pro W3" charset="0"/>
              </a:rPr>
              <a:t>, MD, PhD</a:t>
            </a:r>
          </a:p>
          <a:p>
            <a:r>
              <a:rPr lang="en-US" sz="1800" b="1" dirty="0" err="1">
                <a:solidFill>
                  <a:srgbClr val="FFFFFF"/>
                </a:solidFill>
                <a:latin typeface="Arial" charset="0"/>
                <a:ea typeface="ヒラギノ角ゴ Pro W3" charset="0"/>
                <a:cs typeface="ヒラギノ角ゴ Pro W3" charset="0"/>
              </a:rPr>
              <a:t>Tanios</a:t>
            </a:r>
            <a:r>
              <a:rPr lang="en-US" sz="1800" b="1" dirty="0">
                <a:solidFill>
                  <a:srgbClr val="FFFFFF"/>
                </a:solidFill>
                <a:latin typeface="Arial" charset="0"/>
                <a:ea typeface="ヒラギノ角ゴ Pro W3" charset="0"/>
                <a:cs typeface="ヒラギノ角ゴ Pro W3" charset="0"/>
              </a:rPr>
              <a:t> </a:t>
            </a:r>
            <a:r>
              <a:rPr lang="en-US" sz="1800" b="1" dirty="0" err="1">
                <a:solidFill>
                  <a:srgbClr val="FFFFFF"/>
                </a:solidFill>
                <a:latin typeface="Arial" charset="0"/>
                <a:ea typeface="ヒラギノ角ゴ Pro W3" charset="0"/>
                <a:cs typeface="ヒラギノ角ゴ Pro W3" charset="0"/>
              </a:rPr>
              <a:t>Bekaii</a:t>
            </a:r>
            <a:r>
              <a:rPr lang="en-US" sz="1800" b="1">
                <a:solidFill>
                  <a:srgbClr val="FFFFFF"/>
                </a:solidFill>
                <a:latin typeface="Arial" charset="0"/>
                <a:ea typeface="ヒラギノ角ゴ Pro W3" charset="0"/>
                <a:cs typeface="ヒラギノ角ゴ Pro W3" charset="0"/>
              </a:rPr>
              <a:t>-Saab, MD</a:t>
            </a:r>
            <a:endParaRPr lang="en-US" sz="1800" b="1" dirty="0">
              <a:solidFill>
                <a:srgbClr val="FFFFFF"/>
              </a:solidFill>
              <a:latin typeface="Arial" charset="0"/>
              <a:ea typeface="ヒラギノ角ゴ Pro W3" charset="0"/>
              <a:cs typeface="ヒラギノ角ゴ Pro W3" charset="0"/>
            </a:endParaRP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a:defRPr/>
            </a:pPr>
            <a:r>
              <a:rPr lang="en-US" b="1" dirty="0">
                <a:solidFill>
                  <a:srgbClr val="FFFFFF"/>
                </a:solidFill>
                <a:latin typeface="Arial" pitchFamily="1" charset="0"/>
                <a:ea typeface="ヒラギノ角ゴ Pro W3" pitchFamily="1" charset="-128"/>
                <a:cs typeface="ヒラギノ角ゴ Pro W3" pitchFamily="1" charset="-128"/>
              </a:rPr>
              <a:t>Charles S Fuchs, MD, MPH</a:t>
            </a:r>
          </a:p>
          <a:p>
            <a:pPr>
              <a:defRPr/>
            </a:pPr>
            <a:r>
              <a:rPr lang="en-US" b="1" dirty="0">
                <a:solidFill>
                  <a:srgbClr val="FFFFFF"/>
                </a:solidFill>
                <a:latin typeface="Arial" pitchFamily="1" charset="0"/>
                <a:ea typeface="ヒラギノ角ゴ Pro W3" pitchFamily="1" charset="-128"/>
                <a:cs typeface="ヒラギノ角ゴ Pro W3" pitchFamily="1" charset="-128"/>
              </a:rPr>
              <a:t>Alan P </a:t>
            </a:r>
            <a:r>
              <a:rPr lang="en-US" b="1" dirty="0" err="1">
                <a:solidFill>
                  <a:srgbClr val="FFFFFF"/>
                </a:solidFill>
                <a:latin typeface="Arial" pitchFamily="1" charset="0"/>
                <a:ea typeface="ヒラギノ角ゴ Pro W3" pitchFamily="1" charset="-128"/>
                <a:cs typeface="ヒラギノ角ゴ Pro W3" pitchFamily="1" charset="-128"/>
              </a:rPr>
              <a:t>Venook</a:t>
            </a:r>
            <a:r>
              <a:rPr lang="en-US" b="1" dirty="0">
                <a:solidFill>
                  <a:srgbClr val="FFFFFF"/>
                </a:solidFill>
                <a:latin typeface="Arial" pitchFamily="1" charset="0"/>
                <a:ea typeface="ヒラギノ角ゴ Pro W3" pitchFamily="1" charset="-128"/>
                <a:cs typeface="ヒラギノ角ゴ Pro W3" pitchFamily="1" charset="-128"/>
              </a:rPr>
              <a:t>, MD</a:t>
            </a:r>
          </a:p>
          <a:p>
            <a:pPr>
              <a:defRPr/>
            </a:pPr>
            <a:r>
              <a:rPr lang="en-US" b="1" dirty="0">
                <a:solidFill>
                  <a:srgbClr val="FFFFFF"/>
                </a:solidFill>
                <a:latin typeface="Arial" pitchFamily="1" charset="0"/>
                <a:ea typeface="ヒラギノ角ゴ Pro W3" pitchFamily="1" charset="-128"/>
                <a:cs typeface="ヒラギノ角ゴ Pro W3" pitchFamily="1" charset="-128"/>
              </a:rPr>
              <a:t>Axel </a:t>
            </a:r>
            <a:r>
              <a:rPr lang="en-US" b="1" dirty="0" err="1">
                <a:solidFill>
                  <a:srgbClr val="FFFFFF"/>
                </a:solidFill>
                <a:latin typeface="Arial" pitchFamily="1" charset="0"/>
                <a:ea typeface="ヒラギノ角ゴ Pro W3" pitchFamily="1" charset="-128"/>
                <a:cs typeface="ヒラギノ角ゴ Pro W3" pitchFamily="1" charset="-128"/>
              </a:rPr>
              <a:t>Grothey</a:t>
            </a:r>
            <a:r>
              <a:rPr lang="en-US" b="1" dirty="0">
                <a:solidFill>
                  <a:srgbClr val="FFFFFF"/>
                </a:solidFill>
                <a:latin typeface="Arial" pitchFamily="1" charset="0"/>
                <a:ea typeface="ヒラギノ角ゴ Pro W3" pitchFamily="1" charset="-128"/>
                <a:cs typeface="ヒラギノ角ゴ Pro W3" pitchFamily="1" charset="-128"/>
              </a:rPr>
              <a:t>,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eaLnBrk="1" hangingPunct="1">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schemeClr val="bg1"/>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a:defRPr/>
            </a:pPr>
            <a:r>
              <a:rPr lang="en-US" sz="3200" b="1" dirty="0">
                <a:solidFill>
                  <a:srgbClr val="FFFFFF"/>
                </a:solidFill>
                <a:latin typeface="Arial" pitchFamily="1" charset="0"/>
                <a:ea typeface="ヒラギノ角ゴ Pro W3" pitchFamily="1" charset="-128"/>
                <a:cs typeface="ヒラギノ角ゴ Pro W3" pitchFamily="1" charset="-128"/>
              </a:rPr>
              <a:t>Second Opinion</a:t>
            </a:r>
          </a:p>
          <a:p>
            <a:pPr algn="ctr">
              <a:defRPr/>
            </a:pPr>
            <a:r>
              <a:rPr lang="en-US" sz="2800" b="1" dirty="0">
                <a:solidFill>
                  <a:srgbClr val="EFC53D"/>
                </a:solidFill>
                <a:latin typeface="Arial" pitchFamily="1" charset="0"/>
                <a:ea typeface="ヒラギノ角ゴ Pro W3" pitchFamily="1" charset="-128"/>
                <a:cs typeface="ヒラギノ角ゴ Pro W3" pitchFamily="1" charset="-128"/>
              </a:rPr>
              <a:t>An Interactive Case-Based Symposium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on the Management of Patients with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Metastatic Colorectal Cancer</a:t>
            </a:r>
            <a:r>
              <a:rPr lang="en-US" b="1" dirty="0">
                <a:solidFill>
                  <a:srgbClr val="EFC53D"/>
                </a:solidFill>
                <a:latin typeface="Arial" pitchFamily="1" charset="0"/>
                <a:ea typeface="ＭＳ Ｐゴシック" pitchFamily="1" charset="-128"/>
                <a:cs typeface="ＭＳ Ｐゴシック" pitchFamily="1" charset="-128"/>
              </a:rPr>
              <a:t/>
            </a:r>
            <a:br>
              <a:rPr lang="en-US" b="1" dirty="0">
                <a:solidFill>
                  <a:srgbClr val="EFC53D"/>
                </a:solidFill>
                <a:latin typeface="Arial" pitchFamily="1" charset="0"/>
                <a:ea typeface="ＭＳ Ｐゴシック" pitchFamily="1" charset="-128"/>
                <a:cs typeface="ＭＳ Ｐゴシック" pitchFamily="1" charset="-128"/>
              </a:rPr>
            </a:br>
            <a:r>
              <a:rPr lang="en-US" sz="1400" b="1" dirty="0">
                <a:solidFill>
                  <a:schemeClr val="bg1"/>
                </a:solidFill>
                <a:latin typeface="Arial" pitchFamily="1" charset="0"/>
                <a:ea typeface="ヒラギノ角ゴ Pro W3" pitchFamily="1" charset="-128"/>
                <a:cs typeface="ヒラギノ角ゴ Pro W3" pitchFamily="1" charset="-128"/>
              </a:rPr>
              <a:t/>
            </a:r>
            <a:br>
              <a:rPr lang="en-US" sz="1400" b="1" dirty="0">
                <a:solidFill>
                  <a:schemeClr val="bg1"/>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Saturday, June 1, 2013</a:t>
            </a:r>
          </a:p>
          <a:p>
            <a:pPr algn="ctr">
              <a:defRPr/>
            </a:pPr>
            <a:r>
              <a:rPr lang="en-US" sz="2000" b="1" dirty="0">
                <a:solidFill>
                  <a:srgbClr val="FFFFFF"/>
                </a:solidFill>
                <a:latin typeface="Arial" pitchFamily="1" charset="0"/>
                <a:ea typeface="ヒラギノ角ゴ Pro W3" pitchFamily="1" charset="-128"/>
                <a:cs typeface="ヒラギノ角ゴ Pro W3" pitchFamily="1" charset="-128"/>
              </a:rPr>
              <a:t>7:00 PM – 9:00 PM</a:t>
            </a:r>
          </a:p>
          <a:p>
            <a:pPr algn="ctr">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14535968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103563" y="5597251"/>
            <a:ext cx="2328862" cy="696912"/>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nchor="b"/>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spcAft>
                <a:spcPct val="20000"/>
              </a:spcAft>
              <a:buClr>
                <a:schemeClr val="tx2"/>
              </a:buClr>
              <a:buSzPct val="80000"/>
              <a:buFont typeface="Wingdings" charset="0"/>
              <a:buNone/>
            </a:pPr>
            <a:r>
              <a:rPr lang="en-US" sz="2000" b="1" dirty="0">
                <a:solidFill>
                  <a:srgbClr val="EFC53D"/>
                </a:solidFill>
                <a:latin typeface="Arial" charset="0"/>
              </a:rPr>
              <a:t>Moderator</a:t>
            </a:r>
            <a:r>
              <a:rPr lang="en-US" sz="1800" b="1" dirty="0">
                <a:latin typeface="Arial" charset="0"/>
              </a:rPr>
              <a:t/>
            </a:r>
            <a:br>
              <a:rPr lang="en-US" sz="1800" b="1" dirty="0">
                <a:latin typeface="Arial" charset="0"/>
              </a:rPr>
            </a:br>
            <a:r>
              <a:rPr lang="en-US" sz="1800" b="1" dirty="0">
                <a:solidFill>
                  <a:srgbClr val="FFFFFF"/>
                </a:solidFill>
                <a:latin typeface="Arial" charset="0"/>
              </a:rPr>
              <a:t>Neil Love, MD</a:t>
            </a:r>
            <a:endParaRPr lang="en-US" sz="2000" b="1" dirty="0">
              <a:solidFill>
                <a:srgbClr val="FFFFFF"/>
              </a:solidFill>
              <a:latin typeface="Arial" charset="0"/>
            </a:endParaRPr>
          </a:p>
        </p:txBody>
      </p:sp>
      <p:sp>
        <p:nvSpPr>
          <p:cNvPr id="5" name="Text Box 4"/>
          <p:cNvSpPr txBox="1">
            <a:spLocks noChangeArrowheads="1"/>
          </p:cNvSpPr>
          <p:nvPr/>
        </p:nvSpPr>
        <p:spPr bwMode="auto">
          <a:xfrm>
            <a:off x="4419600" y="4572000"/>
            <a:ext cx="4419600"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b="1" dirty="0">
                <a:solidFill>
                  <a:srgbClr val="FFFFFF"/>
                </a:solidFill>
                <a:latin typeface="Arial" charset="0"/>
                <a:ea typeface="ヒラギノ角ゴ Pro W3" charset="0"/>
                <a:cs typeface="ヒラギノ角ゴ Pro W3" charset="0"/>
              </a:rPr>
              <a:t>Eric Van </a:t>
            </a:r>
            <a:r>
              <a:rPr lang="en-US" sz="1800" b="1" dirty="0" err="1">
                <a:solidFill>
                  <a:srgbClr val="FFFFFF"/>
                </a:solidFill>
                <a:latin typeface="Arial" charset="0"/>
                <a:ea typeface="ヒラギノ角ゴ Pro W3" charset="0"/>
                <a:cs typeface="ヒラギノ角ゴ Pro W3" charset="0"/>
              </a:rPr>
              <a:t>Cutsem</a:t>
            </a:r>
            <a:r>
              <a:rPr lang="en-US" sz="1800" b="1" dirty="0">
                <a:solidFill>
                  <a:srgbClr val="FFFFFF"/>
                </a:solidFill>
                <a:latin typeface="Arial" charset="0"/>
                <a:ea typeface="ヒラギノ角ゴ Pro W3" charset="0"/>
                <a:cs typeface="ヒラギノ角ゴ Pro W3" charset="0"/>
              </a:rPr>
              <a:t>, MD, PhD</a:t>
            </a:r>
          </a:p>
          <a:p>
            <a:r>
              <a:rPr lang="en-US" sz="1800" b="1" dirty="0" err="1">
                <a:solidFill>
                  <a:srgbClr val="FFFFFF"/>
                </a:solidFill>
                <a:latin typeface="Arial" charset="0"/>
                <a:ea typeface="ヒラギノ角ゴ Pro W3" charset="0"/>
                <a:cs typeface="ヒラギノ角ゴ Pro W3" charset="0"/>
              </a:rPr>
              <a:t>Tanios</a:t>
            </a:r>
            <a:r>
              <a:rPr lang="en-US" sz="1800" b="1" dirty="0">
                <a:solidFill>
                  <a:srgbClr val="FFFFFF"/>
                </a:solidFill>
                <a:latin typeface="Arial" charset="0"/>
                <a:ea typeface="ヒラギノ角ゴ Pro W3" charset="0"/>
                <a:cs typeface="ヒラギノ角ゴ Pro W3" charset="0"/>
              </a:rPr>
              <a:t> </a:t>
            </a:r>
            <a:r>
              <a:rPr lang="en-US" sz="1800" b="1" dirty="0" err="1">
                <a:solidFill>
                  <a:srgbClr val="FFFFFF"/>
                </a:solidFill>
                <a:latin typeface="Arial" charset="0"/>
                <a:ea typeface="ヒラギノ角ゴ Pro W3" charset="0"/>
                <a:cs typeface="ヒラギノ角ゴ Pro W3" charset="0"/>
              </a:rPr>
              <a:t>Bekaii</a:t>
            </a:r>
            <a:r>
              <a:rPr lang="en-US" sz="1800" b="1">
                <a:solidFill>
                  <a:srgbClr val="FFFFFF"/>
                </a:solidFill>
                <a:latin typeface="Arial" charset="0"/>
                <a:ea typeface="ヒラギノ角ゴ Pro W3" charset="0"/>
                <a:cs typeface="ヒラギノ角ゴ Pro W3" charset="0"/>
              </a:rPr>
              <a:t>-Saab, MD</a:t>
            </a:r>
            <a:endParaRPr lang="en-US" sz="1800" b="1" dirty="0">
              <a:solidFill>
                <a:srgbClr val="FFFFFF"/>
              </a:solidFill>
              <a:latin typeface="Arial" charset="0"/>
              <a:ea typeface="ヒラギノ角ゴ Pro W3" charset="0"/>
              <a:cs typeface="ヒラギノ角ゴ Pro W3" charset="0"/>
            </a:endParaRPr>
          </a:p>
        </p:txBody>
      </p:sp>
      <p:sp>
        <p:nvSpPr>
          <p:cNvPr id="6" name="Text Box 6"/>
          <p:cNvSpPr txBox="1">
            <a:spLocks noChangeArrowheads="1"/>
          </p:cNvSpPr>
          <p:nvPr/>
        </p:nvSpPr>
        <p:spPr bwMode="auto">
          <a:xfrm>
            <a:off x="914400" y="4572000"/>
            <a:ext cx="3624263" cy="68580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lIns="0" tIns="0" rIns="0" bIns="0"/>
          <a:lstStyle/>
          <a:p>
            <a:pPr>
              <a:defRPr/>
            </a:pPr>
            <a:r>
              <a:rPr lang="en-US" b="1" dirty="0">
                <a:solidFill>
                  <a:srgbClr val="FFFFFF"/>
                </a:solidFill>
                <a:latin typeface="Arial" pitchFamily="1" charset="0"/>
                <a:ea typeface="ヒラギノ角ゴ Pro W3" pitchFamily="1" charset="-128"/>
                <a:cs typeface="ヒラギノ角ゴ Pro W3" pitchFamily="1" charset="-128"/>
              </a:rPr>
              <a:t>Charles S Fuchs, MD, MPH</a:t>
            </a:r>
          </a:p>
          <a:p>
            <a:pPr>
              <a:defRPr/>
            </a:pPr>
            <a:r>
              <a:rPr lang="en-US" b="1" dirty="0">
                <a:solidFill>
                  <a:srgbClr val="FFFFFF"/>
                </a:solidFill>
                <a:latin typeface="Arial" pitchFamily="1" charset="0"/>
                <a:ea typeface="ヒラギノ角ゴ Pro W3" pitchFamily="1" charset="-128"/>
                <a:cs typeface="ヒラギノ角ゴ Pro W3" pitchFamily="1" charset="-128"/>
              </a:rPr>
              <a:t>Alan P </a:t>
            </a:r>
            <a:r>
              <a:rPr lang="en-US" b="1" dirty="0" err="1">
                <a:solidFill>
                  <a:srgbClr val="FFFFFF"/>
                </a:solidFill>
                <a:latin typeface="Arial" pitchFamily="1" charset="0"/>
                <a:ea typeface="ヒラギノ角ゴ Pro W3" pitchFamily="1" charset="-128"/>
                <a:cs typeface="ヒラギノ角ゴ Pro W3" pitchFamily="1" charset="-128"/>
              </a:rPr>
              <a:t>Venook</a:t>
            </a:r>
            <a:r>
              <a:rPr lang="en-US" b="1" dirty="0">
                <a:solidFill>
                  <a:srgbClr val="FFFFFF"/>
                </a:solidFill>
                <a:latin typeface="Arial" pitchFamily="1" charset="0"/>
                <a:ea typeface="ヒラギノ角ゴ Pro W3" pitchFamily="1" charset="-128"/>
                <a:cs typeface="ヒラギノ角ゴ Pro W3" pitchFamily="1" charset="-128"/>
              </a:rPr>
              <a:t>, MD</a:t>
            </a:r>
          </a:p>
          <a:p>
            <a:pPr>
              <a:defRPr/>
            </a:pPr>
            <a:r>
              <a:rPr lang="en-US" b="1" dirty="0">
                <a:solidFill>
                  <a:srgbClr val="FFFFFF"/>
                </a:solidFill>
                <a:latin typeface="Arial" pitchFamily="1" charset="0"/>
                <a:ea typeface="ヒラギノ角ゴ Pro W3" pitchFamily="1" charset="-128"/>
                <a:cs typeface="ヒラギノ角ゴ Pro W3" pitchFamily="1" charset="-128"/>
              </a:rPr>
              <a:t>Axel </a:t>
            </a:r>
            <a:r>
              <a:rPr lang="en-US" b="1" dirty="0" err="1">
                <a:solidFill>
                  <a:srgbClr val="FFFFFF"/>
                </a:solidFill>
                <a:latin typeface="Arial" pitchFamily="1" charset="0"/>
                <a:ea typeface="ヒラギノ角ゴ Pro W3" pitchFamily="1" charset="-128"/>
                <a:cs typeface="ヒラギノ角ゴ Pro W3" pitchFamily="1" charset="-128"/>
              </a:rPr>
              <a:t>Grothey</a:t>
            </a:r>
            <a:r>
              <a:rPr lang="en-US" b="1" dirty="0">
                <a:solidFill>
                  <a:srgbClr val="FFFFFF"/>
                </a:solidFill>
                <a:latin typeface="Arial" pitchFamily="1" charset="0"/>
                <a:ea typeface="ヒラギノ角ゴ Pro W3" pitchFamily="1" charset="-128"/>
                <a:cs typeface="ヒラギノ角ゴ Pro W3" pitchFamily="1" charset="-128"/>
              </a:rPr>
              <a:t>, MD</a:t>
            </a:r>
          </a:p>
        </p:txBody>
      </p:sp>
      <p:sp>
        <p:nvSpPr>
          <p:cNvPr id="7" name="Text Box 7"/>
          <p:cNvSpPr txBox="1">
            <a:spLocks noChangeArrowheads="1"/>
          </p:cNvSpPr>
          <p:nvPr/>
        </p:nvSpPr>
        <p:spPr bwMode="auto">
          <a:xfrm>
            <a:off x="3694113" y="4132263"/>
            <a:ext cx="1144587" cy="396875"/>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wrap="none">
            <a:spAutoFit/>
          </a:bodyPr>
          <a:lstStyle/>
          <a:p>
            <a:pPr eaLnBrk="1" hangingPunct="1">
              <a:defRPr/>
            </a:pPr>
            <a:r>
              <a:rPr lang="en-US" sz="2000" b="1">
                <a:solidFill>
                  <a:srgbClr val="EFC53D"/>
                </a:solidFill>
                <a:latin typeface="Arial" pitchFamily="1" charset="0"/>
                <a:ea typeface="ＭＳ Ｐゴシック" pitchFamily="1" charset="-128"/>
                <a:cs typeface="ＭＳ Ｐゴシック" pitchFamily="1" charset="-128"/>
              </a:rPr>
              <a:t>Faculty</a:t>
            </a:r>
            <a:r>
              <a:rPr lang="en-US" sz="2000" b="1">
                <a:solidFill>
                  <a:schemeClr val="bg1"/>
                </a:solidFill>
                <a:latin typeface="Arial" pitchFamily="1" charset="0"/>
                <a:ea typeface="ＭＳ Ｐゴシック" pitchFamily="1" charset="-128"/>
                <a:cs typeface="ＭＳ Ｐゴシック" pitchFamily="1" charset="-128"/>
              </a:rPr>
              <a:t> </a:t>
            </a:r>
          </a:p>
        </p:txBody>
      </p:sp>
      <p:sp>
        <p:nvSpPr>
          <p:cNvPr id="8" name="Rectangle 8"/>
          <p:cNvSpPr>
            <a:spLocks noChangeArrowheads="1"/>
          </p:cNvSpPr>
          <p:nvPr/>
        </p:nvSpPr>
        <p:spPr bwMode="auto">
          <a:xfrm>
            <a:off x="304800" y="144118"/>
            <a:ext cx="8534400" cy="3837147"/>
          </a:xfrm>
          <a:prstGeom prst="rect">
            <a:avLst/>
          </a:prstGeom>
          <a:noFill/>
          <a:ln w="9525">
            <a:noFill/>
            <a:miter lim="800000"/>
            <a:headEnd/>
            <a:tailEnd/>
          </a:ln>
          <a:effectLst>
            <a:outerShdw blurRad="50800" dist="38100" dir="2700000">
              <a:srgbClr val="000000">
                <a:alpha val="40000"/>
              </a:srgbClr>
            </a:outerShdw>
          </a:effectLst>
        </p:spPr>
        <p:txBody>
          <a:bodyPr anchor="ctr"/>
          <a:lstStyle/>
          <a:p>
            <a:pPr algn="ctr">
              <a:defRPr/>
            </a:pPr>
            <a:r>
              <a:rPr lang="en-US" sz="3200" b="1" dirty="0">
                <a:solidFill>
                  <a:srgbClr val="FFFFFF"/>
                </a:solidFill>
                <a:latin typeface="Arial" pitchFamily="1" charset="0"/>
                <a:ea typeface="ヒラギノ角ゴ Pro W3" pitchFamily="1" charset="-128"/>
                <a:cs typeface="ヒラギノ角ゴ Pro W3" pitchFamily="1" charset="-128"/>
              </a:rPr>
              <a:t>Second Opinion</a:t>
            </a:r>
          </a:p>
          <a:p>
            <a:pPr algn="ctr">
              <a:defRPr/>
            </a:pPr>
            <a:r>
              <a:rPr lang="en-US" sz="2800" b="1" dirty="0">
                <a:solidFill>
                  <a:srgbClr val="EFC53D"/>
                </a:solidFill>
                <a:latin typeface="Arial" pitchFamily="1" charset="0"/>
                <a:ea typeface="ヒラギノ角ゴ Pro W3" pitchFamily="1" charset="-128"/>
                <a:cs typeface="ヒラギノ角ゴ Pro W3" pitchFamily="1" charset="-128"/>
              </a:rPr>
              <a:t>An Interactive Case-Based Symposium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on the Management of Patients with </a:t>
            </a:r>
            <a:br>
              <a:rPr lang="en-US" sz="2800" b="1" dirty="0">
                <a:solidFill>
                  <a:srgbClr val="EFC53D"/>
                </a:solidFill>
                <a:latin typeface="Arial" pitchFamily="1" charset="0"/>
                <a:ea typeface="ヒラギノ角ゴ Pro W3" pitchFamily="1" charset="-128"/>
                <a:cs typeface="ヒラギノ角ゴ Pro W3" pitchFamily="1" charset="-128"/>
              </a:rPr>
            </a:br>
            <a:r>
              <a:rPr lang="en-US" sz="2800" b="1" dirty="0">
                <a:solidFill>
                  <a:srgbClr val="EFC53D"/>
                </a:solidFill>
                <a:latin typeface="Arial" pitchFamily="1" charset="0"/>
                <a:ea typeface="ヒラギノ角ゴ Pro W3" pitchFamily="1" charset="-128"/>
                <a:cs typeface="ヒラギノ角ゴ Pro W3" pitchFamily="1" charset="-128"/>
              </a:rPr>
              <a:t>Metastatic Colorectal Cancer</a:t>
            </a:r>
            <a:r>
              <a:rPr lang="en-US" b="1" dirty="0">
                <a:solidFill>
                  <a:srgbClr val="EFC53D"/>
                </a:solidFill>
                <a:latin typeface="Arial" pitchFamily="1" charset="0"/>
                <a:ea typeface="ＭＳ Ｐゴシック" pitchFamily="1" charset="-128"/>
                <a:cs typeface="ＭＳ Ｐゴシック" pitchFamily="1" charset="-128"/>
              </a:rPr>
              <a:t/>
            </a:r>
            <a:br>
              <a:rPr lang="en-US" b="1" dirty="0">
                <a:solidFill>
                  <a:srgbClr val="EFC53D"/>
                </a:solidFill>
                <a:latin typeface="Arial" pitchFamily="1" charset="0"/>
                <a:ea typeface="ＭＳ Ｐゴシック" pitchFamily="1" charset="-128"/>
                <a:cs typeface="ＭＳ Ｐゴシック" pitchFamily="1" charset="-128"/>
              </a:rPr>
            </a:br>
            <a:r>
              <a:rPr lang="en-US" sz="1400" b="1" dirty="0">
                <a:solidFill>
                  <a:schemeClr val="bg1"/>
                </a:solidFill>
                <a:latin typeface="Arial" pitchFamily="1" charset="0"/>
                <a:ea typeface="ヒラギノ角ゴ Pro W3" pitchFamily="1" charset="-128"/>
                <a:cs typeface="ヒラギノ角ゴ Pro W3" pitchFamily="1" charset="-128"/>
              </a:rPr>
              <a:t/>
            </a:r>
            <a:br>
              <a:rPr lang="en-US" sz="1400" b="1" dirty="0">
                <a:solidFill>
                  <a:schemeClr val="bg1"/>
                </a:solidFill>
                <a:latin typeface="Arial" pitchFamily="1" charset="0"/>
                <a:ea typeface="ヒラギノ角ゴ Pro W3" pitchFamily="1" charset="-128"/>
                <a:cs typeface="ヒラギノ角ゴ Pro W3" pitchFamily="1" charset="-128"/>
              </a:rPr>
            </a:br>
            <a:r>
              <a:rPr lang="en-US" sz="2000" b="1" dirty="0">
                <a:solidFill>
                  <a:srgbClr val="FFFFFF"/>
                </a:solidFill>
                <a:latin typeface="Arial" pitchFamily="1" charset="0"/>
                <a:ea typeface="ヒラギノ角ゴ Pro W3" pitchFamily="1" charset="-128"/>
                <a:cs typeface="ヒラギノ角ゴ Pro W3" pitchFamily="1" charset="-128"/>
              </a:rPr>
              <a:t>Saturday, June 1, 2013</a:t>
            </a:r>
          </a:p>
          <a:p>
            <a:pPr algn="ctr">
              <a:defRPr/>
            </a:pPr>
            <a:r>
              <a:rPr lang="en-US" sz="2000" b="1" dirty="0">
                <a:solidFill>
                  <a:srgbClr val="FFFFFF"/>
                </a:solidFill>
                <a:latin typeface="Arial" pitchFamily="1" charset="0"/>
                <a:ea typeface="ヒラギノ角ゴ Pro W3" pitchFamily="1" charset="-128"/>
                <a:cs typeface="ヒラギノ角ゴ Pro W3" pitchFamily="1" charset="-128"/>
              </a:rPr>
              <a:t>7:00 PM – 9:00 PM</a:t>
            </a:r>
          </a:p>
          <a:p>
            <a:pPr algn="ctr">
              <a:defRPr/>
            </a:pPr>
            <a:r>
              <a:rPr lang="en-US" sz="2000" b="1" dirty="0">
                <a:solidFill>
                  <a:srgbClr val="FFFFFF"/>
                </a:solidFill>
                <a:latin typeface="Arial" pitchFamily="1" charset="0"/>
                <a:ea typeface="ヒラギノ角ゴ Pro W3" pitchFamily="1" charset="-128"/>
                <a:cs typeface="ヒラギノ角ゴ Pro W3" pitchFamily="1" charset="-128"/>
              </a:rPr>
              <a:t>Chicago, Illinois</a:t>
            </a:r>
          </a:p>
        </p:txBody>
      </p:sp>
    </p:spTree>
    <p:extLst>
      <p:ext uri="{BB962C8B-B14F-4D97-AF65-F5344CB8AC3E}">
        <p14:creationId xmlns:p14="http://schemas.microsoft.com/office/powerpoint/2010/main" val="2465665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pPr eaLnBrk="1" hangingPunct="1"/>
            <a:r>
              <a:rPr lang="en-US" dirty="0">
                <a:latin typeface="Arial" charset="0"/>
                <a:ea typeface="ヒラギノ角ゴ Pro W3" charset="0"/>
                <a:cs typeface="ヒラギノ角ゴ Pro W3" charset="0"/>
              </a:rPr>
              <a:t>Agenda</a:t>
            </a:r>
            <a:endParaRPr lang="en-US" dirty="0">
              <a:latin typeface="Arial" charset="0"/>
              <a:ea typeface="ＭＳ Ｐゴシック" charset="0"/>
              <a:cs typeface="ＭＳ Ｐゴシック"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64488145"/>
              </p:ext>
            </p:extLst>
          </p:nvPr>
        </p:nvGraphicFramePr>
        <p:xfrm>
          <a:off x="685800" y="1295400"/>
          <a:ext cx="7772400" cy="4815415"/>
        </p:xfrm>
        <a:graphic>
          <a:graphicData uri="http://schemas.openxmlformats.org/drawingml/2006/table">
            <a:tbl>
              <a:tblPr/>
              <a:tblGrid>
                <a:gridCol w="7772400"/>
              </a:tblGrid>
              <a:tr h="1056505">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1 </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lang="en-US" sz="2400" b="0" i="1" dirty="0" smtClean="0">
                          <a:solidFill>
                            <a:schemeClr val="bg1"/>
                          </a:solidFill>
                          <a:latin typeface="Arial" charset="0"/>
                          <a:ea typeface="ヒラギノ角ゴ Pro W3" charset="0"/>
                          <a:cs typeface="ヒラギノ角ゴ Pro W3" charset="0"/>
                        </a:rPr>
                        <a:t>Front-Line Treatment of Metastatic Colorectal Cancer (</a:t>
                      </a:r>
                      <a:r>
                        <a:rPr lang="en-US" sz="2400" b="0" i="1" dirty="0" err="1" smtClean="0">
                          <a:solidFill>
                            <a:schemeClr val="bg1"/>
                          </a:solidFill>
                          <a:latin typeface="Arial" charset="0"/>
                          <a:ea typeface="ヒラギノ角ゴ Pro W3" charset="0"/>
                          <a:cs typeface="ヒラギノ角ゴ Pro W3" charset="0"/>
                        </a:rPr>
                        <a:t>mCRC</a:t>
                      </a:r>
                      <a:r>
                        <a:rPr lang="en-US" sz="2400" b="0" i="1" dirty="0" smtClean="0">
                          <a:solidFill>
                            <a:schemeClr val="bg1"/>
                          </a:solidFill>
                          <a:latin typeface="Arial" charset="0"/>
                          <a:ea typeface="ヒラギノ角ゴ Pro W3" charset="0"/>
                          <a:cs typeface="ヒラギノ角ゴ Pro W3" charset="0"/>
                        </a:rPr>
                        <a:t>) </a:t>
                      </a:r>
                      <a:endParaRPr kumimoji="0" lang="en-US" sz="2400" b="0" i="1" u="none" strike="noStrike" cap="none" normalizeH="0" baseline="0" dirty="0">
                        <a:ln>
                          <a:noFill/>
                        </a:ln>
                        <a:solidFill>
                          <a:schemeClr val="bg1"/>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586942">
                <a:tc>
                  <a:txBody>
                    <a:bodyPr/>
                    <a:lstStyle/>
                    <a:p>
                      <a:pPr marL="0" marR="0" lvl="0" indent="0" algn="l" defTabSz="457200" rtl="0" eaLnBrk="0" fontAlgn="base" latinLnBrk="0" hangingPunct="0">
                        <a:lnSpc>
                          <a:spcPct val="100000"/>
                        </a:lnSpc>
                        <a:spcBef>
                          <a:spcPct val="20000"/>
                        </a:spcBef>
                        <a:spcAft>
                          <a:spcPct val="0"/>
                        </a:spcAft>
                        <a:buClrTx/>
                        <a:buSzTx/>
                        <a:buFontTx/>
                        <a:buNone/>
                        <a:tabLst/>
                        <a:defRPr/>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2 – </a:t>
                      </a:r>
                      <a:r>
                        <a:rPr lang="en-US" sz="2400" b="0" i="1" dirty="0" smtClean="0">
                          <a:solidFill>
                            <a:srgbClr val="FFFFFF"/>
                          </a:solidFill>
                          <a:latin typeface="Arial" charset="0"/>
                          <a:ea typeface="ヒラギノ角ゴ Pro W3" charset="0"/>
                          <a:cs typeface="ヒラギノ角ゴ Pro W3" charset="0"/>
                        </a:rPr>
                        <a:t>Treatment for Patients Who Experience Disease Progression on First-Line Chemotherapy/Bev</a:t>
                      </a:r>
                    </a:p>
                  </a:txBody>
                  <a:tcPr marT="45715" marB="45715" anchor="ctr" horzOverflow="overflow">
                    <a:lnL>
                      <a:noFill/>
                    </a:lnL>
                    <a:lnR>
                      <a:noFill/>
                    </a:lnR>
                    <a:lnT>
                      <a:noFill/>
                    </a:lnT>
                    <a:lnB>
                      <a:noFill/>
                    </a:lnB>
                    <a:lnTlToBr>
                      <a:noFill/>
                    </a:lnTlToBr>
                    <a:lnBlToTr>
                      <a:noFill/>
                    </a:lnBlToTr>
                    <a:noFill/>
                  </a:tcPr>
                </a:tc>
              </a:tr>
              <a:tr h="586942">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3 – </a:t>
                      </a:r>
                      <a:r>
                        <a:rPr lang="en-US" sz="2400" b="0" i="1" baseline="0" dirty="0" smtClean="0">
                          <a:solidFill>
                            <a:srgbClr val="FFFFFF"/>
                          </a:solidFill>
                          <a:latin typeface="Arial" charset="0"/>
                          <a:ea typeface="ヒラギノ角ゴ Pro W3" charset="0"/>
                          <a:cs typeface="ヒラギノ角ゴ Pro W3" charset="0"/>
                        </a:rPr>
                        <a:t>Integration of </a:t>
                      </a:r>
                      <a:r>
                        <a:rPr lang="en-US" sz="2400" b="0" i="1" baseline="0" dirty="0" err="1" smtClean="0">
                          <a:solidFill>
                            <a:srgbClr val="FFFFFF"/>
                          </a:solidFill>
                          <a:latin typeface="Arial" charset="0"/>
                          <a:ea typeface="ヒラギノ角ゴ Pro W3" charset="0"/>
                          <a:cs typeface="ヒラギノ角ゴ Pro W3" charset="0"/>
                        </a:rPr>
                        <a:t>Regorafenib</a:t>
                      </a:r>
                      <a:r>
                        <a:rPr lang="en-US" sz="2400" b="0" i="1" baseline="0" dirty="0" smtClean="0">
                          <a:solidFill>
                            <a:srgbClr val="FFFFFF"/>
                          </a:solidFill>
                          <a:latin typeface="Arial" charset="0"/>
                          <a:ea typeface="ヒラギノ角ゴ Pro W3" charset="0"/>
                          <a:cs typeface="ヒラギノ角ゴ Pro W3" charset="0"/>
                        </a:rPr>
                        <a:t> into the Treatment Algorithm </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1056505">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Module 4 – </a:t>
                      </a:r>
                      <a:r>
                        <a:rPr lang="en-US" sz="2400" b="0" i="1" baseline="0" dirty="0" smtClean="0">
                          <a:solidFill>
                            <a:srgbClr val="FFFFFF"/>
                          </a:solidFill>
                          <a:latin typeface="Arial" charset="0"/>
                          <a:ea typeface="ヒラギノ角ゴ Pro W3" charset="0"/>
                          <a:cs typeface="ヒラギノ角ゴ Pro W3" charset="0"/>
                        </a:rPr>
                        <a:t>Treatment for Patients with Potentially </a:t>
                      </a:r>
                      <a:r>
                        <a:rPr lang="en-US" sz="2400" b="0" i="1" baseline="0" dirty="0" err="1" smtClean="0">
                          <a:solidFill>
                            <a:srgbClr val="FFFFFF"/>
                          </a:solidFill>
                          <a:latin typeface="Arial" charset="0"/>
                          <a:ea typeface="ヒラギノ角ゴ Pro W3" charset="0"/>
                          <a:cs typeface="ヒラギノ角ゴ Pro W3" charset="0"/>
                        </a:rPr>
                        <a:t>Resectable</a:t>
                      </a:r>
                      <a:r>
                        <a:rPr lang="en-US" sz="2400" b="0" i="1" baseline="0" dirty="0" smtClean="0">
                          <a:solidFill>
                            <a:srgbClr val="FFFFFF"/>
                          </a:solidFill>
                          <a:latin typeface="Arial" charset="0"/>
                          <a:ea typeface="ヒラギノ角ゴ Pro W3" charset="0"/>
                          <a:cs typeface="ヒラギノ角ゴ Pro W3" charset="0"/>
                        </a:rPr>
                        <a:t> Liver Metastases</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1056505">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5 – </a:t>
                      </a:r>
                      <a:r>
                        <a:rPr lang="en-US" sz="2400" b="0" i="1" baseline="0" dirty="0" smtClean="0">
                          <a:solidFill>
                            <a:srgbClr val="FFFFFF"/>
                          </a:solidFill>
                          <a:latin typeface="Arial" charset="0"/>
                          <a:ea typeface="ヒラギノ角ゴ Pro W3" charset="0"/>
                          <a:cs typeface="ヒラギノ角ゴ Pro W3" charset="0"/>
                        </a:rPr>
                        <a:t>Treatment for Patients with Synchronous Primary Colon or Rectal Cancer and Metastatic Disease </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bl>
          </a:graphicData>
        </a:graphic>
      </p:graphicFrame>
    </p:spTree>
    <p:extLst>
      <p:ext uri="{BB962C8B-B14F-4D97-AF65-F5344CB8AC3E}">
        <p14:creationId xmlns:p14="http://schemas.microsoft.com/office/powerpoint/2010/main" val="18063890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idx="4294967295"/>
          </p:nvPr>
        </p:nvSpPr>
        <p:spPr>
          <a:xfrm>
            <a:off x="685800" y="1905000"/>
            <a:ext cx="7772400" cy="1143000"/>
          </a:xfrm>
        </p:spPr>
        <p:txBody>
          <a:bodyPr/>
          <a:lstStyle/>
          <a:p>
            <a:pPr eaLnBrk="1" hangingPunct="1"/>
            <a:r>
              <a:rPr lang="en-US" sz="3200" dirty="0" smtClean="0">
                <a:solidFill>
                  <a:srgbClr val="00FFFF"/>
                </a:solidFill>
              </a:rPr>
              <a:t>Front-Line Treatment of Metastatic Colorectal Cancer</a:t>
            </a:r>
          </a:p>
        </p:txBody>
      </p:sp>
      <p:sp>
        <p:nvSpPr>
          <p:cNvPr id="31747" name="Rectangle 3"/>
          <p:cNvSpPr>
            <a:spLocks noGrp="1" noChangeArrowheads="1"/>
          </p:cNvSpPr>
          <p:nvPr>
            <p:ph type="subTitle" idx="4294967295"/>
          </p:nvPr>
        </p:nvSpPr>
        <p:spPr>
          <a:xfrm>
            <a:off x="2440532" y="3657600"/>
            <a:ext cx="5652881" cy="1752600"/>
          </a:xfrm>
        </p:spPr>
        <p:txBody>
          <a:bodyPr lIns="92075" tIns="46038" rIns="92075" bIns="46038"/>
          <a:lstStyle/>
          <a:p>
            <a:pPr marL="0" indent="0" algn="ctr" eaLnBrk="1" hangingPunct="1">
              <a:buFont typeface="Wingdings" pitchFamily="2" charset="2"/>
              <a:buNone/>
            </a:pPr>
            <a:r>
              <a:rPr lang="en-US" b="1" dirty="0" smtClean="0">
                <a:solidFill>
                  <a:srgbClr val="FFFFFF"/>
                </a:solidFill>
              </a:rPr>
              <a:t>Charles S. Fuchs, MD</a:t>
            </a:r>
          </a:p>
          <a:p>
            <a:pPr marL="0" indent="0" algn="ctr" eaLnBrk="1" hangingPunct="1">
              <a:buFont typeface="Wingdings" pitchFamily="2" charset="2"/>
              <a:buNone/>
            </a:pPr>
            <a:r>
              <a:rPr lang="en-US" b="1" dirty="0" smtClean="0">
                <a:solidFill>
                  <a:srgbClr val="FFFFFF"/>
                </a:solidFill>
              </a:rPr>
              <a:t>Dana-Farber Cancer Institute</a:t>
            </a:r>
          </a:p>
          <a:p>
            <a:pPr marL="0" indent="0" algn="ctr" eaLnBrk="1" hangingPunct="1">
              <a:buFont typeface="Wingdings" pitchFamily="2" charset="2"/>
              <a:buNone/>
            </a:pPr>
            <a:r>
              <a:rPr lang="en-US" b="1" dirty="0" smtClean="0">
                <a:solidFill>
                  <a:srgbClr val="FFFFFF"/>
                </a:solidFill>
              </a:rPr>
              <a:t>Harvard Medical School</a:t>
            </a:r>
          </a:p>
          <a:p>
            <a:pPr marL="0" indent="0" algn="ctr" eaLnBrk="1" hangingPunct="1">
              <a:buFont typeface="Wingdings" pitchFamily="2" charset="2"/>
              <a:buNone/>
            </a:pPr>
            <a:r>
              <a:rPr lang="en-US" b="1" dirty="0" smtClean="0">
                <a:solidFill>
                  <a:srgbClr val="FFFFFF"/>
                </a:solidFill>
              </a:rPr>
              <a:t>Boston, MA</a:t>
            </a:r>
          </a:p>
        </p:txBody>
      </p:sp>
      <p:pic>
        <p:nvPicPr>
          <p:cNvPr id="2" name="Picture 1" descr="Fuch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280" y="3532714"/>
            <a:ext cx="1803400" cy="2222500"/>
          </a:xfrm>
          <a:prstGeom prst="rect">
            <a:avLst/>
          </a:prstGeom>
          <a:effectLst>
            <a:outerShdw blurRad="50800" dist="38100" dir="2700000" algn="tl" rotWithShape="0">
              <a:srgbClr val="000000">
                <a:alpha val="40000"/>
              </a:srgbClr>
            </a:outerShdw>
          </a:effectLst>
        </p:spPr>
      </p:pic>
    </p:spTree>
    <p:extLst>
      <p:ext uri="{BB962C8B-B14F-4D97-AF65-F5344CB8AC3E}">
        <p14:creationId xmlns:p14="http://schemas.microsoft.com/office/powerpoint/2010/main" val="35545963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200" b="0" dirty="0" smtClean="0"/>
              <a:t>The Art of Oncology:</a:t>
            </a:r>
            <a:br>
              <a:rPr lang="en-US" sz="4200" b="0" dirty="0" smtClean="0"/>
            </a:br>
            <a:r>
              <a:rPr lang="en-US" sz="4200" b="0" dirty="0" smtClean="0"/>
              <a:t>What next ?</a:t>
            </a:r>
            <a:endParaRPr lang="en-US" sz="4200" b="0" dirty="0"/>
          </a:p>
        </p:txBody>
      </p:sp>
      <p:sp>
        <p:nvSpPr>
          <p:cNvPr id="4" name="Subtitle 3"/>
          <p:cNvSpPr>
            <a:spLocks noGrp="1"/>
          </p:cNvSpPr>
          <p:nvPr>
            <p:ph type="subTitle" idx="1"/>
          </p:nvPr>
        </p:nvSpPr>
        <p:spPr>
          <a:xfrm>
            <a:off x="2459789" y="3581399"/>
            <a:ext cx="5694948" cy="917575"/>
          </a:xfrm>
        </p:spPr>
        <p:txBody>
          <a:bodyPr/>
          <a:lstStyle/>
          <a:p>
            <a:r>
              <a:rPr lang="en-US" sz="3000" dirty="0" smtClean="0"/>
              <a:t>Alan Venook, MD</a:t>
            </a:r>
          </a:p>
          <a:p>
            <a:r>
              <a:rPr lang="en-US" sz="3000" dirty="0" smtClean="0"/>
              <a:t>University of California, SF</a:t>
            </a:r>
            <a:endParaRPr lang="en-US" sz="3000" dirty="0"/>
          </a:p>
        </p:txBody>
      </p:sp>
      <p:pic>
        <p:nvPicPr>
          <p:cNvPr id="3" name="Picture 2" descr="Venoo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441" y="3053514"/>
            <a:ext cx="1803400" cy="2222500"/>
          </a:xfrm>
          <a:prstGeom prst="rect">
            <a:avLst/>
          </a:prstGeom>
          <a:effectLst>
            <a:outerShdw blurRad="50800" dist="38100" dir="2700000" algn="tl" rotWithShape="0">
              <a:srgbClr val="000000">
                <a:alpha val="40000"/>
              </a:srgbClr>
            </a:outerShdw>
          </a:effectLst>
        </p:spPr>
      </p:pic>
    </p:spTree>
    <p:extLst>
      <p:ext uri="{BB962C8B-B14F-4D97-AF65-F5344CB8AC3E}">
        <p14:creationId xmlns:p14="http://schemas.microsoft.com/office/powerpoint/2010/main" val="14755188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0594" name="Rectangle 2"/>
          <p:cNvSpPr>
            <a:spLocks noGrp="1" noChangeArrowheads="1"/>
          </p:cNvSpPr>
          <p:nvPr>
            <p:ph type="ctrTitle"/>
          </p:nvPr>
        </p:nvSpPr>
        <p:spPr>
          <a:xfrm>
            <a:off x="636588" y="1270089"/>
            <a:ext cx="7772400" cy="2582774"/>
          </a:xfrm>
        </p:spPr>
        <p:txBody>
          <a:bodyPr/>
          <a:lstStyle/>
          <a:p>
            <a:pPr>
              <a:lnSpc>
                <a:spcPct val="100000"/>
              </a:lnSpc>
              <a:defRPr/>
            </a:pPr>
            <a:r>
              <a:rPr lang="en-US" dirty="0">
                <a:ea typeface="ＭＳ Ｐゴシック" pitchFamily="-107" charset="-128"/>
                <a:cs typeface="ＭＳ Ｐゴシック" pitchFamily="-107" charset="-128"/>
              </a:rPr>
              <a:t>Integration of Regorafenib into the Treatment </a:t>
            </a:r>
            <a:r>
              <a:rPr lang="en-US" dirty="0" smtClean="0">
                <a:ea typeface="ＭＳ Ｐゴシック" pitchFamily="-107" charset="-128"/>
                <a:cs typeface="ＭＳ Ｐゴシック" pitchFamily="-107" charset="-128"/>
              </a:rPr>
              <a:t>Algorithm for Metastatic Colorectal Cancer</a:t>
            </a:r>
          </a:p>
        </p:txBody>
      </p:sp>
      <p:sp>
        <p:nvSpPr>
          <p:cNvPr id="3310595" name="Rectangle 3"/>
          <p:cNvSpPr>
            <a:spLocks noGrp="1" noChangeArrowheads="1"/>
          </p:cNvSpPr>
          <p:nvPr>
            <p:ph type="subTitle" idx="1"/>
          </p:nvPr>
        </p:nvSpPr>
        <p:spPr>
          <a:xfrm>
            <a:off x="2593473" y="4129088"/>
            <a:ext cx="4802661" cy="1892300"/>
          </a:xfrm>
        </p:spPr>
        <p:txBody>
          <a:bodyPr/>
          <a:lstStyle/>
          <a:p>
            <a:pPr>
              <a:lnSpc>
                <a:spcPct val="85000"/>
              </a:lnSpc>
              <a:spcBef>
                <a:spcPct val="0"/>
              </a:spcBef>
              <a:spcAft>
                <a:spcPct val="40000"/>
              </a:spcAft>
              <a:buFont typeface="Times" pitchFamily="-107" charset="0"/>
              <a:buNone/>
              <a:defRPr/>
            </a:pPr>
            <a:r>
              <a:rPr lang="en-US" dirty="0" smtClean="0">
                <a:ea typeface="ＭＳ Ｐゴシック" pitchFamily="-107" charset="-128"/>
                <a:cs typeface="ＭＳ Ｐゴシック" pitchFamily="-107" charset="-128"/>
              </a:rPr>
              <a:t>Axel </a:t>
            </a:r>
            <a:r>
              <a:rPr lang="en-US" dirty="0" err="1" smtClean="0">
                <a:ea typeface="ＭＳ Ｐゴシック" pitchFamily="-107" charset="-128"/>
                <a:cs typeface="ＭＳ Ｐゴシック" pitchFamily="-107" charset="-128"/>
              </a:rPr>
              <a:t>Grothey</a:t>
            </a:r>
            <a:r>
              <a:rPr lang="en-US" dirty="0" smtClean="0">
                <a:ea typeface="ＭＳ Ｐゴシック" pitchFamily="-107" charset="-128"/>
                <a:cs typeface="ＭＳ Ｐゴシック" pitchFamily="-107" charset="-128"/>
              </a:rPr>
              <a:t>, MD</a:t>
            </a:r>
          </a:p>
          <a:p>
            <a:pPr>
              <a:lnSpc>
                <a:spcPct val="85000"/>
              </a:lnSpc>
              <a:spcBef>
                <a:spcPct val="0"/>
              </a:spcBef>
              <a:spcAft>
                <a:spcPct val="40000"/>
              </a:spcAft>
              <a:buFont typeface="Times" pitchFamily="-107" charset="0"/>
              <a:buNone/>
              <a:defRPr/>
            </a:pPr>
            <a:r>
              <a:rPr lang="en-US" sz="2000" dirty="0" smtClean="0">
                <a:ea typeface="ＭＳ Ｐゴシック" pitchFamily="-107" charset="-128"/>
                <a:cs typeface="ＭＳ Ｐゴシック" pitchFamily="-107" charset="-128"/>
              </a:rPr>
              <a:t>Professor of Oncology</a:t>
            </a:r>
          </a:p>
          <a:p>
            <a:pPr>
              <a:lnSpc>
                <a:spcPct val="85000"/>
              </a:lnSpc>
              <a:spcBef>
                <a:spcPct val="0"/>
              </a:spcBef>
              <a:spcAft>
                <a:spcPct val="40000"/>
              </a:spcAft>
              <a:buFont typeface="Times" pitchFamily="-107" charset="0"/>
              <a:buNone/>
              <a:defRPr/>
            </a:pPr>
            <a:r>
              <a:rPr lang="en-US" sz="2000" dirty="0" smtClean="0">
                <a:ea typeface="ＭＳ Ｐゴシック" pitchFamily="-107" charset="-128"/>
                <a:cs typeface="ＭＳ Ｐゴシック" pitchFamily="-107" charset="-128"/>
              </a:rPr>
              <a:t>Mayo Clinic </a:t>
            </a:r>
          </a:p>
          <a:p>
            <a:pPr>
              <a:lnSpc>
                <a:spcPct val="85000"/>
              </a:lnSpc>
              <a:spcBef>
                <a:spcPct val="0"/>
              </a:spcBef>
              <a:spcAft>
                <a:spcPct val="40000"/>
              </a:spcAft>
              <a:buFont typeface="Times" pitchFamily="-107" charset="0"/>
              <a:buNone/>
              <a:defRPr/>
            </a:pPr>
            <a:r>
              <a:rPr lang="en-US" sz="2000" dirty="0" smtClean="0">
                <a:ea typeface="ＭＳ Ｐゴシック" pitchFamily="-107" charset="-128"/>
                <a:cs typeface="ＭＳ Ｐゴシック" pitchFamily="-107" charset="-128"/>
              </a:rPr>
              <a:t>Rochester, Minnesota</a:t>
            </a:r>
            <a:endParaRPr lang="en-US" sz="2000" dirty="0">
              <a:ea typeface="ＭＳ Ｐゴシック" pitchFamily="-107" charset="-128"/>
              <a:cs typeface="ＭＳ Ｐゴシック" pitchFamily="-107" charset="-128"/>
            </a:endParaRPr>
          </a:p>
        </p:txBody>
      </p:sp>
      <p:pic>
        <p:nvPicPr>
          <p:cNvPr id="2" name="Picture 1" descr="Grothe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074" y="3852863"/>
            <a:ext cx="1803400" cy="2222500"/>
          </a:xfrm>
          <a:prstGeom prst="rect">
            <a:avLst/>
          </a:prstGeom>
          <a:ln>
            <a:solidFill>
              <a:schemeClr val="tx1">
                <a:alpha val="50000"/>
              </a:schemeClr>
            </a:solidFill>
          </a:ln>
          <a:effectLst>
            <a:outerShdw blurRad="50800" dist="38100" dir="2700000" algn="tl" rotWithShape="0">
              <a:srgbClr val="000000">
                <a:alpha val="40000"/>
              </a:srgbClr>
            </a:outerShdw>
          </a:effec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3"/>
          <p:cNvSpPr>
            <a:spLocks noChangeArrowheads="1"/>
          </p:cNvSpPr>
          <p:nvPr/>
        </p:nvSpPr>
        <p:spPr bwMode="auto">
          <a:xfrm>
            <a:off x="3937000" y="2571750"/>
            <a:ext cx="51879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0" fontAlgn="base" hangingPunct="0">
              <a:spcBef>
                <a:spcPct val="0"/>
              </a:spcBef>
              <a:spcAft>
                <a:spcPct val="0"/>
              </a:spcAft>
            </a:pPr>
            <a:r>
              <a:rPr lang="en-US" sz="2400" b="1" smtClean="0">
                <a:solidFill>
                  <a:srgbClr val="000000"/>
                </a:solidFill>
                <a:latin typeface="Arial" charset="0"/>
                <a:ea typeface="ＭＳ Ｐゴシック" charset="0"/>
                <a:cs typeface="ＭＳ Ｐゴシック" charset="0"/>
              </a:rPr>
              <a:t>Is it possible to cure patients </a:t>
            </a:r>
            <a:br>
              <a:rPr lang="en-US" sz="2400" b="1" smtClean="0">
                <a:solidFill>
                  <a:srgbClr val="000000"/>
                </a:solidFill>
                <a:latin typeface="Arial" charset="0"/>
                <a:ea typeface="ＭＳ Ｐゴシック" charset="0"/>
                <a:cs typeface="ＭＳ Ｐゴシック" charset="0"/>
              </a:rPr>
            </a:br>
            <a:r>
              <a:rPr lang="en-US" sz="2400" b="1" smtClean="0">
                <a:solidFill>
                  <a:srgbClr val="000000"/>
                </a:solidFill>
                <a:latin typeface="Arial" charset="0"/>
                <a:ea typeface="ＭＳ Ｐゴシック" charset="0"/>
                <a:cs typeface="ＭＳ Ｐゴシック" charset="0"/>
              </a:rPr>
              <a:t>with liver metastases? </a:t>
            </a:r>
          </a:p>
          <a:p>
            <a:pPr algn="ctr" defTabSz="914400" eaLnBrk="0" fontAlgn="base" hangingPunct="0">
              <a:spcBef>
                <a:spcPct val="0"/>
              </a:spcBef>
              <a:spcAft>
                <a:spcPct val="0"/>
              </a:spcAft>
            </a:pPr>
            <a:r>
              <a:rPr lang="en-US" sz="2400" b="1" smtClean="0">
                <a:solidFill>
                  <a:srgbClr val="000000"/>
                </a:solidFill>
                <a:latin typeface="Arial" charset="0"/>
                <a:ea typeface="ＭＳ Ｐゴシック" charset="0"/>
                <a:cs typeface="ＭＳ Ｐゴシック" charset="0"/>
              </a:rPr>
              <a:t>Opinion of the medical oncologist</a:t>
            </a:r>
            <a:r>
              <a:rPr lang="nl-NL" sz="2400" b="1" smtClean="0">
                <a:solidFill>
                  <a:srgbClr val="000000"/>
                </a:solidFill>
                <a:latin typeface="Arial" charset="0"/>
                <a:ea typeface="ＭＳ Ｐゴシック" charset="0"/>
                <a:cs typeface="ＭＳ Ｐゴシック" charset="0"/>
              </a:rPr>
              <a:t/>
            </a:r>
            <a:br>
              <a:rPr lang="nl-NL" sz="2400" b="1" smtClean="0">
                <a:solidFill>
                  <a:srgbClr val="000000"/>
                </a:solidFill>
                <a:latin typeface="Arial" charset="0"/>
                <a:ea typeface="ＭＳ Ｐゴシック" charset="0"/>
                <a:cs typeface="ＭＳ Ｐゴシック" charset="0"/>
              </a:rPr>
            </a:br>
            <a:r>
              <a:rPr lang="nl-NL" sz="2400" b="1" smtClean="0">
                <a:solidFill>
                  <a:srgbClr val="000000"/>
                </a:solidFill>
                <a:latin typeface="Arial" charset="0"/>
                <a:ea typeface="ＭＳ Ｐゴシック" charset="0"/>
                <a:cs typeface="ＭＳ Ｐゴシック" charset="0"/>
              </a:rPr>
              <a:t/>
            </a:r>
            <a:br>
              <a:rPr lang="nl-NL" sz="2400" b="1" smtClean="0">
                <a:solidFill>
                  <a:srgbClr val="000000"/>
                </a:solidFill>
                <a:latin typeface="Arial" charset="0"/>
                <a:ea typeface="ＭＳ Ｐゴシック" charset="0"/>
                <a:cs typeface="ＭＳ Ｐゴシック" charset="0"/>
              </a:rPr>
            </a:br>
            <a:endParaRPr lang="nl-NL" sz="2400" b="1" smtClean="0">
              <a:solidFill>
                <a:srgbClr val="000000"/>
              </a:solidFill>
              <a:latin typeface="Arial" charset="0"/>
              <a:ea typeface="ＭＳ Ｐゴシック" charset="0"/>
              <a:cs typeface="ＭＳ Ｐゴシック" charset="0"/>
            </a:endParaRPr>
          </a:p>
        </p:txBody>
      </p:sp>
      <p:sp>
        <p:nvSpPr>
          <p:cNvPr id="101378" name="Text Box 4"/>
          <p:cNvSpPr txBox="1">
            <a:spLocks noChangeArrowheads="1"/>
          </p:cNvSpPr>
          <p:nvPr/>
        </p:nvSpPr>
        <p:spPr bwMode="auto">
          <a:xfrm>
            <a:off x="5007226" y="4000500"/>
            <a:ext cx="413677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2"/>
                </a:solidFill>
                <a:latin typeface="Arial" charset="0"/>
                <a:ea typeface="ＭＳ Ｐゴシック" charset="0"/>
                <a:cs typeface="ＭＳ Ｐゴシック" charset="0"/>
              </a:defRPr>
            </a:lvl1pPr>
            <a:lvl2pPr marL="742950" indent="-285750">
              <a:defRPr sz="2000">
                <a:solidFill>
                  <a:schemeClr val="tx2"/>
                </a:solidFill>
                <a:latin typeface="Arial" charset="0"/>
                <a:ea typeface="ＭＳ Ｐゴシック" charset="0"/>
              </a:defRPr>
            </a:lvl2pPr>
            <a:lvl3pPr marL="1143000" indent="-228600">
              <a:defRPr sz="2000">
                <a:solidFill>
                  <a:schemeClr val="tx2"/>
                </a:solidFill>
                <a:latin typeface="Arial" charset="0"/>
                <a:ea typeface="ＭＳ Ｐゴシック" charset="0"/>
              </a:defRPr>
            </a:lvl3pPr>
            <a:lvl4pPr marL="1600200" indent="-228600">
              <a:defRPr sz="2000">
                <a:solidFill>
                  <a:schemeClr val="tx2"/>
                </a:solidFill>
                <a:latin typeface="Arial" charset="0"/>
                <a:ea typeface="ＭＳ Ｐゴシック" charset="0"/>
              </a:defRPr>
            </a:lvl4pPr>
            <a:lvl5pPr marL="2057400" indent="-228600">
              <a:defRPr sz="2000">
                <a:solidFill>
                  <a:schemeClr val="tx2"/>
                </a:solidFill>
                <a:latin typeface="Arial" charset="0"/>
                <a:ea typeface="ＭＳ Ｐゴシック" charset="0"/>
              </a:defRPr>
            </a:lvl5pPr>
            <a:lvl6pPr marL="2514600" indent="-228600" eaLnBrk="0" fontAlgn="base" hangingPunct="0">
              <a:spcBef>
                <a:spcPct val="0"/>
              </a:spcBef>
              <a:spcAft>
                <a:spcPct val="0"/>
              </a:spcAft>
              <a:defRPr sz="2000">
                <a:solidFill>
                  <a:schemeClr val="tx2"/>
                </a:solidFill>
                <a:latin typeface="Arial" charset="0"/>
                <a:ea typeface="ＭＳ Ｐゴシック" charset="0"/>
              </a:defRPr>
            </a:lvl6pPr>
            <a:lvl7pPr marL="2971800" indent="-228600" eaLnBrk="0" fontAlgn="base" hangingPunct="0">
              <a:spcBef>
                <a:spcPct val="0"/>
              </a:spcBef>
              <a:spcAft>
                <a:spcPct val="0"/>
              </a:spcAft>
              <a:defRPr sz="2000">
                <a:solidFill>
                  <a:schemeClr val="tx2"/>
                </a:solidFill>
                <a:latin typeface="Arial" charset="0"/>
                <a:ea typeface="ＭＳ Ｐゴシック" charset="0"/>
              </a:defRPr>
            </a:lvl7pPr>
            <a:lvl8pPr marL="3429000" indent="-228600" eaLnBrk="0" fontAlgn="base" hangingPunct="0">
              <a:spcBef>
                <a:spcPct val="0"/>
              </a:spcBef>
              <a:spcAft>
                <a:spcPct val="0"/>
              </a:spcAft>
              <a:defRPr sz="2000">
                <a:solidFill>
                  <a:schemeClr val="tx2"/>
                </a:solidFill>
                <a:latin typeface="Arial" charset="0"/>
                <a:ea typeface="ＭＳ Ｐゴシック" charset="0"/>
              </a:defRPr>
            </a:lvl8pPr>
            <a:lvl9pPr marL="3886200" indent="-228600" eaLnBrk="0" fontAlgn="base" hangingPunct="0">
              <a:spcBef>
                <a:spcPct val="0"/>
              </a:spcBef>
              <a:spcAft>
                <a:spcPct val="0"/>
              </a:spcAft>
              <a:defRPr sz="2000">
                <a:solidFill>
                  <a:schemeClr val="tx2"/>
                </a:solidFill>
                <a:latin typeface="Arial" charset="0"/>
                <a:ea typeface="ＭＳ Ｐゴシック" charset="0"/>
              </a:defRPr>
            </a:lvl9pPr>
          </a:lstStyle>
          <a:p>
            <a:pPr algn="ctr" defTabSz="914400" eaLnBrk="0" fontAlgn="base" hangingPunct="0">
              <a:spcBef>
                <a:spcPct val="0"/>
              </a:spcBef>
              <a:spcAft>
                <a:spcPct val="0"/>
              </a:spcAft>
            </a:pPr>
            <a:r>
              <a:rPr lang="nl-NL" b="1" dirty="0" smtClean="0">
                <a:solidFill>
                  <a:srgbClr val="000000"/>
                </a:solidFill>
              </a:rPr>
              <a:t>Prof Eric Van </a:t>
            </a:r>
            <a:r>
              <a:rPr lang="nl-NL" b="1" dirty="0" err="1" smtClean="0">
                <a:solidFill>
                  <a:srgbClr val="000000"/>
                </a:solidFill>
              </a:rPr>
              <a:t>Cutsem</a:t>
            </a:r>
            <a:r>
              <a:rPr lang="nl-NL" b="1" dirty="0" smtClean="0">
                <a:solidFill>
                  <a:srgbClr val="000000"/>
                </a:solidFill>
              </a:rPr>
              <a:t>, MD, PhD</a:t>
            </a:r>
          </a:p>
          <a:p>
            <a:pPr algn="ctr" defTabSz="914400" eaLnBrk="0" fontAlgn="base" hangingPunct="0">
              <a:spcBef>
                <a:spcPct val="0"/>
              </a:spcBef>
              <a:spcAft>
                <a:spcPct val="0"/>
              </a:spcAft>
            </a:pPr>
            <a:r>
              <a:rPr lang="nl-NL" b="1" dirty="0" err="1" smtClean="0">
                <a:solidFill>
                  <a:srgbClr val="000000"/>
                </a:solidFill>
              </a:rPr>
              <a:t>Digestive</a:t>
            </a:r>
            <a:r>
              <a:rPr lang="nl-NL" b="1" dirty="0" smtClean="0">
                <a:solidFill>
                  <a:srgbClr val="000000"/>
                </a:solidFill>
              </a:rPr>
              <a:t> </a:t>
            </a:r>
            <a:r>
              <a:rPr lang="nl-NL" b="1" dirty="0" err="1" smtClean="0">
                <a:solidFill>
                  <a:srgbClr val="000000"/>
                </a:solidFill>
              </a:rPr>
              <a:t>Oncology</a:t>
            </a:r>
            <a:endParaRPr lang="nl-NL" b="1" dirty="0" smtClean="0">
              <a:solidFill>
                <a:srgbClr val="000000"/>
              </a:solidFill>
            </a:endParaRPr>
          </a:p>
          <a:p>
            <a:pPr algn="ctr" defTabSz="914400" eaLnBrk="0" fontAlgn="base" hangingPunct="0">
              <a:spcBef>
                <a:spcPct val="0"/>
              </a:spcBef>
              <a:spcAft>
                <a:spcPct val="0"/>
              </a:spcAft>
            </a:pPr>
            <a:r>
              <a:rPr lang="nl-NL" b="1" dirty="0" smtClean="0">
                <a:solidFill>
                  <a:srgbClr val="000000"/>
                </a:solidFill>
              </a:rPr>
              <a:t> Leuven, Belgium </a:t>
            </a:r>
          </a:p>
          <a:p>
            <a:pPr algn="ctr" defTabSz="914400" eaLnBrk="0" fontAlgn="base" hangingPunct="0">
              <a:spcBef>
                <a:spcPct val="0"/>
              </a:spcBef>
              <a:spcAft>
                <a:spcPct val="0"/>
              </a:spcAft>
            </a:pPr>
            <a:endParaRPr lang="nl-NL" b="1" dirty="0" smtClean="0">
              <a:solidFill>
                <a:srgbClr val="000000"/>
              </a:solidFill>
            </a:endParaRPr>
          </a:p>
        </p:txBody>
      </p:sp>
      <p:pic>
        <p:nvPicPr>
          <p:cNvPr id="101379" name="Picture 5" descr="Gasthuisberg140601n01(klein)Henderyckx05130077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0575"/>
            <a:ext cx="3738563" cy="327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VanCutsem.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0562" y="3487487"/>
            <a:ext cx="1803400" cy="2222500"/>
          </a:xfrm>
          <a:prstGeom prst="rect">
            <a:avLst/>
          </a:prstGeom>
          <a:effectLst>
            <a:outerShdw blurRad="50800" dist="38100" dir="2700000" algn="tl" rotWithShape="0">
              <a:srgbClr val="000000">
                <a:alpha val="40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1085850"/>
            <a:ext cx="7772400" cy="1470025"/>
          </a:xfrm>
        </p:spPr>
        <p:txBody>
          <a:bodyPr/>
          <a:lstStyle/>
          <a:p>
            <a:r>
              <a:rPr lang="en-US" sz="3200" smtClean="0"/>
              <a:t>TREATMENT OF PATIENTS WITH SYNCHRONOUS PRIMARY COLON OR RECTAL CANCER AND METASTATIC DISEASE</a:t>
            </a:r>
          </a:p>
        </p:txBody>
      </p:sp>
      <p:sp>
        <p:nvSpPr>
          <p:cNvPr id="3" name="Subtitle 2"/>
          <p:cNvSpPr>
            <a:spLocks noGrp="1"/>
          </p:cNvSpPr>
          <p:nvPr>
            <p:ph type="subTitle" idx="1"/>
          </p:nvPr>
        </p:nvSpPr>
        <p:spPr>
          <a:xfrm>
            <a:off x="2689503" y="3224213"/>
            <a:ext cx="5466167" cy="1752600"/>
          </a:xfrm>
        </p:spPr>
        <p:txBody>
          <a:bodyPr rtlCol="0">
            <a:normAutofit fontScale="55000" lnSpcReduction="20000"/>
          </a:bodyPr>
          <a:lstStyle/>
          <a:p>
            <a:pPr fontAlgn="auto">
              <a:spcAft>
                <a:spcPts val="0"/>
              </a:spcAft>
              <a:buFont typeface="Arial"/>
              <a:buNone/>
              <a:defRPr/>
            </a:pPr>
            <a:r>
              <a:rPr lang="en-US" sz="3600" b="1" dirty="0" smtClean="0">
                <a:solidFill>
                  <a:schemeClr val="tx1"/>
                </a:solidFill>
              </a:rPr>
              <a:t>Tanios </a:t>
            </a:r>
            <a:r>
              <a:rPr lang="en-US" sz="3600" b="1" dirty="0" err="1" smtClean="0">
                <a:solidFill>
                  <a:schemeClr val="tx1"/>
                </a:solidFill>
              </a:rPr>
              <a:t>Bekaii</a:t>
            </a:r>
            <a:r>
              <a:rPr lang="en-US" sz="3600" b="1" dirty="0" smtClean="0">
                <a:solidFill>
                  <a:schemeClr val="tx1"/>
                </a:solidFill>
              </a:rPr>
              <a:t>-Saab, MD</a:t>
            </a:r>
          </a:p>
          <a:p>
            <a:pPr fontAlgn="auto">
              <a:spcAft>
                <a:spcPts val="0"/>
              </a:spcAft>
              <a:buFont typeface="Arial"/>
              <a:buNone/>
              <a:defRPr/>
            </a:pPr>
            <a:r>
              <a:rPr lang="en-US" dirty="0" smtClean="0">
                <a:solidFill>
                  <a:schemeClr val="tx1"/>
                </a:solidFill>
              </a:rPr>
              <a:t>Section Chief, GI Oncology </a:t>
            </a:r>
          </a:p>
          <a:p>
            <a:pPr fontAlgn="auto">
              <a:spcAft>
                <a:spcPts val="0"/>
              </a:spcAft>
              <a:buFont typeface="Arial"/>
              <a:buNone/>
              <a:defRPr/>
            </a:pPr>
            <a:r>
              <a:rPr lang="en-US" dirty="0" smtClean="0">
                <a:solidFill>
                  <a:schemeClr val="tx1"/>
                </a:solidFill>
              </a:rPr>
              <a:t>Chair , DSRG OSUCCC</a:t>
            </a:r>
          </a:p>
          <a:p>
            <a:pPr fontAlgn="auto">
              <a:spcAft>
                <a:spcPts val="0"/>
              </a:spcAft>
              <a:buFont typeface="Arial"/>
              <a:buNone/>
              <a:defRPr/>
            </a:pPr>
            <a:r>
              <a:rPr lang="en-US" dirty="0" smtClean="0">
                <a:solidFill>
                  <a:schemeClr val="tx1"/>
                </a:solidFill>
              </a:rPr>
              <a:t>Associate Professor of Medicine and Pharmacology</a:t>
            </a:r>
          </a:p>
          <a:p>
            <a:pPr fontAlgn="auto">
              <a:spcAft>
                <a:spcPts val="0"/>
              </a:spcAft>
              <a:buFont typeface="Arial"/>
              <a:buNone/>
              <a:defRPr/>
            </a:pPr>
            <a:r>
              <a:rPr lang="en-US" dirty="0" smtClean="0">
                <a:solidFill>
                  <a:schemeClr val="tx1"/>
                </a:solidFill>
              </a:rPr>
              <a:t>The Ohio State University – James Cancer Hospital</a:t>
            </a:r>
          </a:p>
          <a:p>
            <a:pPr fontAlgn="auto">
              <a:spcAft>
                <a:spcPts val="0"/>
              </a:spcAft>
              <a:buFont typeface="Arial"/>
              <a:buNone/>
              <a:defRPr/>
            </a:pPr>
            <a:r>
              <a:rPr lang="en-US" dirty="0" smtClean="0">
                <a:solidFill>
                  <a:schemeClr val="tx1"/>
                </a:solidFill>
              </a:rPr>
              <a:t>Columbus , OH</a:t>
            </a:r>
            <a:endParaRPr lang="en-US" dirty="0">
              <a:solidFill>
                <a:schemeClr val="tx1"/>
              </a:solidFill>
            </a:endParaRPr>
          </a:p>
        </p:txBody>
      </p:sp>
      <p:pic>
        <p:nvPicPr>
          <p:cNvPr id="2" name="Picture 1" descr="Bekai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637" y="3224213"/>
            <a:ext cx="1803400" cy="2222500"/>
          </a:xfrm>
          <a:prstGeom prst="rect">
            <a:avLst/>
          </a:prstGeom>
          <a:effectLst>
            <a:outerShdw blurRad="50800" dist="38100" dir="2700000" algn="tl" rotWithShape="0">
              <a:srgbClr val="000000">
                <a:alpha val="40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offman-3.png"/>
          <p:cNvPicPr>
            <a:picLocks noChangeAspect="1"/>
          </p:cNvPicPr>
          <p:nvPr/>
        </p:nvPicPr>
        <p:blipFill rotWithShape="1">
          <a:blip r:embed="rId3">
            <a:extLst>
              <a:ext uri="{28A0092B-C50C-407E-A947-70E740481C1C}">
                <a14:useLocalDpi xmlns:a14="http://schemas.microsoft.com/office/drawing/2010/main" val="0"/>
              </a:ext>
            </a:extLst>
          </a:blip>
          <a:srcRect l="14940" t="525" r="27523" b="27551"/>
          <a:stretch/>
        </p:blipFill>
        <p:spPr>
          <a:xfrm>
            <a:off x="6679898" y="2483479"/>
            <a:ext cx="1935465" cy="2269495"/>
          </a:xfrm>
          <a:prstGeom prst="rect">
            <a:avLst/>
          </a:prstGeom>
          <a:effectLst>
            <a:outerShdw blurRad="50800" dist="38100" dir="2700000" algn="tl" rotWithShape="0">
              <a:prstClr val="black">
                <a:alpha val="40000"/>
              </a:prstClr>
            </a:outerShdw>
          </a:effectLst>
        </p:spPr>
      </p:pic>
      <p:pic>
        <p:nvPicPr>
          <p:cNvPr id="5" name="Picture 4" descr="Harwin-4.png"/>
          <p:cNvPicPr>
            <a:picLocks noChangeAspect="1"/>
          </p:cNvPicPr>
          <p:nvPr/>
        </p:nvPicPr>
        <p:blipFill rotWithShape="1">
          <a:blip r:embed="rId4">
            <a:extLst>
              <a:ext uri="{28A0092B-C50C-407E-A947-70E740481C1C}">
                <a14:useLocalDpi xmlns:a14="http://schemas.microsoft.com/office/drawing/2010/main" val="0"/>
              </a:ext>
            </a:extLst>
          </a:blip>
          <a:srcRect l="24636" t="4680" r="23321" b="30203"/>
          <a:stretch/>
        </p:blipFill>
        <p:spPr>
          <a:xfrm>
            <a:off x="3559175" y="2483479"/>
            <a:ext cx="1933662" cy="2269496"/>
          </a:xfrm>
          <a:prstGeom prst="rect">
            <a:avLst/>
          </a:prstGeom>
          <a:effectLst>
            <a:outerShdw blurRad="50800" dist="38100" dir="2700000" algn="tl" rotWithShape="0">
              <a:prstClr val="black">
                <a:alpha val="40000"/>
              </a:prstClr>
            </a:outerShdw>
          </a:effectLst>
        </p:spPr>
      </p:pic>
      <p:sp>
        <p:nvSpPr>
          <p:cNvPr id="77826" name="Text Box 4"/>
          <p:cNvSpPr txBox="1">
            <a:spLocks noChangeArrowheads="1"/>
          </p:cNvSpPr>
          <p:nvPr/>
        </p:nvSpPr>
        <p:spPr bwMode="auto">
          <a:xfrm>
            <a:off x="6146800" y="4997450"/>
            <a:ext cx="2997200" cy="64135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lstStyle/>
          <a:p>
            <a:pPr algn="ctr">
              <a:defRPr/>
            </a:pPr>
            <a:r>
              <a:rPr lang="en-US" i="1" dirty="0">
                <a:solidFill>
                  <a:schemeClr val="bg1"/>
                </a:solidFill>
                <a:latin typeface="Arial" pitchFamily="-65" charset="0"/>
                <a:ea typeface="ＭＳ Ｐゴシック" pitchFamily="-65" charset="-128"/>
                <a:cs typeface="ＭＳ Ｐゴシック" pitchFamily="-65" charset="-128"/>
              </a:rPr>
              <a:t>Kenneth R Hoffman, </a:t>
            </a:r>
            <a:r>
              <a:rPr lang="en-US" i="1" dirty="0" smtClean="0">
                <a:solidFill>
                  <a:schemeClr val="bg1"/>
                </a:solidFill>
                <a:latin typeface="Arial" pitchFamily="-65" charset="0"/>
                <a:ea typeface="ＭＳ Ｐゴシック" pitchFamily="-65" charset="-128"/>
                <a:cs typeface="ＭＳ Ｐゴシック" pitchFamily="-65" charset="-128"/>
              </a:rPr>
              <a:t/>
            </a:r>
            <a:br>
              <a:rPr lang="en-US" i="1" dirty="0" smtClean="0">
                <a:solidFill>
                  <a:schemeClr val="bg1"/>
                </a:solidFill>
                <a:latin typeface="Arial" pitchFamily="-65" charset="0"/>
                <a:ea typeface="ＭＳ Ｐゴシック" pitchFamily="-65" charset="-128"/>
                <a:cs typeface="ＭＳ Ｐゴシック" pitchFamily="-65" charset="-128"/>
              </a:rPr>
            </a:br>
            <a:r>
              <a:rPr lang="en-US" i="1" dirty="0" smtClean="0">
                <a:solidFill>
                  <a:schemeClr val="bg1"/>
                </a:solidFill>
                <a:latin typeface="Arial" pitchFamily="-65" charset="0"/>
                <a:ea typeface="ＭＳ Ｐゴシック" pitchFamily="-65" charset="-128"/>
                <a:cs typeface="ＭＳ Ｐゴシック" pitchFamily="-65" charset="-128"/>
              </a:rPr>
              <a:t>MD</a:t>
            </a:r>
            <a:r>
              <a:rPr lang="en-US" i="1" dirty="0">
                <a:solidFill>
                  <a:schemeClr val="bg1"/>
                </a:solidFill>
                <a:latin typeface="Arial" pitchFamily="-65" charset="0"/>
                <a:ea typeface="ＭＳ Ｐゴシック" pitchFamily="-65" charset="-128"/>
                <a:cs typeface="ＭＳ Ｐゴシック" pitchFamily="-65" charset="-128"/>
              </a:rPr>
              <a:t>, MPH</a:t>
            </a:r>
          </a:p>
          <a:p>
            <a:pPr algn="ctr">
              <a:defRPr/>
            </a:pPr>
            <a:r>
              <a:rPr lang="en-US" i="1" dirty="0">
                <a:solidFill>
                  <a:schemeClr val="bg1"/>
                </a:solidFill>
                <a:latin typeface="Arial" pitchFamily="-65" charset="0"/>
                <a:ea typeface="ＭＳ Ｐゴシック" pitchFamily="-65" charset="-128"/>
                <a:cs typeface="ＭＳ Ｐゴシック" pitchFamily="-65" charset="-128"/>
              </a:rPr>
              <a:t>Teaneck, New Jersey</a:t>
            </a:r>
            <a:endParaRPr lang="en-US" sz="1800" i="1" dirty="0">
              <a:solidFill>
                <a:schemeClr val="bg1"/>
              </a:solidFill>
              <a:latin typeface="Arial" pitchFamily="-65" charset="0"/>
              <a:ea typeface="ＭＳ Ｐゴシック" pitchFamily="-65" charset="-128"/>
              <a:cs typeface="ＭＳ Ｐゴシック" pitchFamily="-65" charset="-128"/>
            </a:endParaRPr>
          </a:p>
        </p:txBody>
      </p:sp>
      <p:sp>
        <p:nvSpPr>
          <p:cNvPr id="77829" name="Text Box 4"/>
          <p:cNvSpPr txBox="1">
            <a:spLocks noChangeArrowheads="1"/>
          </p:cNvSpPr>
          <p:nvPr/>
        </p:nvSpPr>
        <p:spPr bwMode="auto">
          <a:xfrm>
            <a:off x="0" y="4997450"/>
            <a:ext cx="2743200" cy="64135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lstStyle/>
          <a:p>
            <a:pPr algn="ctr">
              <a:defRPr/>
            </a:pPr>
            <a:r>
              <a:rPr lang="en-US" i="1" dirty="0">
                <a:solidFill>
                  <a:schemeClr val="bg1"/>
                </a:solidFill>
                <a:latin typeface="Arial" pitchFamily="-65" charset="0"/>
                <a:ea typeface="ＭＳ Ｐゴシック" pitchFamily="-65" charset="-128"/>
                <a:cs typeface="ＭＳ Ｐゴシック" pitchFamily="-65" charset="-128"/>
              </a:rPr>
              <a:t>Allan Freedman, MD</a:t>
            </a:r>
          </a:p>
          <a:p>
            <a:pPr algn="ctr">
              <a:defRPr/>
            </a:pPr>
            <a:r>
              <a:rPr lang="en-US" i="1" dirty="0">
                <a:solidFill>
                  <a:schemeClr val="bg1"/>
                </a:solidFill>
                <a:latin typeface="Arial" pitchFamily="-65" charset="0"/>
                <a:ea typeface="ＭＳ Ｐゴシック" pitchFamily="-65" charset="-128"/>
                <a:cs typeface="ＭＳ Ｐゴシック" pitchFamily="-65" charset="-128"/>
              </a:rPr>
              <a:t>Atlanta, Georgia</a:t>
            </a:r>
            <a:endParaRPr lang="en-US" sz="1800" i="1" dirty="0">
              <a:solidFill>
                <a:schemeClr val="bg1"/>
              </a:solidFill>
              <a:latin typeface="Arial" pitchFamily="-65" charset="0"/>
              <a:ea typeface="ＭＳ Ｐゴシック" pitchFamily="-65" charset="-128"/>
              <a:cs typeface="ＭＳ Ｐゴシック" pitchFamily="-65" charset="-128"/>
            </a:endParaRPr>
          </a:p>
        </p:txBody>
      </p:sp>
      <p:sp>
        <p:nvSpPr>
          <p:cNvPr id="37892" name="Rectangle 9"/>
          <p:cNvSpPr>
            <a:spLocks noGrp="1" noChangeArrowheads="1"/>
          </p:cNvSpPr>
          <p:nvPr>
            <p:ph type="title" idx="4294967295"/>
          </p:nvPr>
        </p:nvSpPr>
        <p:spPr>
          <a:xfrm>
            <a:off x="685800" y="1143000"/>
            <a:ext cx="7772400" cy="1066800"/>
          </a:xfrm>
        </p:spPr>
        <p:txBody>
          <a:bodyPr>
            <a:normAutofit/>
          </a:bodyPr>
          <a:lstStyle/>
          <a:p>
            <a:r>
              <a:rPr lang="en-US" dirty="0">
                <a:solidFill>
                  <a:srgbClr val="EFC53D"/>
                </a:solidFill>
                <a:latin typeface="Arial" charset="0"/>
                <a:ea typeface="ヒラギノ角ゴ Pro W3" charset="0"/>
                <a:cs typeface="ヒラギノ角ゴ Pro W3" charset="0"/>
              </a:rPr>
              <a:t>Video Case Presentations </a:t>
            </a:r>
            <a:r>
              <a:rPr lang="en-US" dirty="0" smtClean="0">
                <a:solidFill>
                  <a:srgbClr val="EFC53D"/>
                </a:solidFill>
                <a:latin typeface="Arial" charset="0"/>
                <a:ea typeface="ヒラギノ角ゴ Pro W3" charset="0"/>
                <a:cs typeface="ヒラギノ角ゴ Pro W3" charset="0"/>
              </a:rPr>
              <a:t/>
            </a:r>
            <a:br>
              <a:rPr lang="en-US" dirty="0" smtClean="0">
                <a:solidFill>
                  <a:srgbClr val="EFC53D"/>
                </a:solidFill>
                <a:latin typeface="Arial" charset="0"/>
                <a:ea typeface="ヒラギノ角ゴ Pro W3" charset="0"/>
                <a:cs typeface="ヒラギノ角ゴ Pro W3" charset="0"/>
              </a:rPr>
            </a:br>
            <a:r>
              <a:rPr lang="en-US" dirty="0" smtClean="0">
                <a:solidFill>
                  <a:srgbClr val="EFC53D"/>
                </a:solidFill>
                <a:latin typeface="Arial" charset="0"/>
                <a:ea typeface="ヒラギノ角ゴ Pro W3" charset="0"/>
                <a:cs typeface="ヒラギノ角ゴ Pro W3" charset="0"/>
              </a:rPr>
              <a:t>from Consulting </a:t>
            </a:r>
            <a:r>
              <a:rPr lang="en-US" dirty="0">
                <a:solidFill>
                  <a:srgbClr val="EFC53D"/>
                </a:solidFill>
                <a:latin typeface="Arial" charset="0"/>
                <a:ea typeface="ヒラギノ角ゴ Pro W3" charset="0"/>
                <a:cs typeface="ヒラギノ角ゴ Pro W3" charset="0"/>
              </a:rPr>
              <a:t>Oncologists</a:t>
            </a:r>
            <a:endParaRPr lang="en-US" dirty="0">
              <a:latin typeface="Arial Bold" charset="0"/>
              <a:ea typeface="ヒラギノ角ゴ Pro W3" charset="0"/>
              <a:cs typeface="ヒラギノ角ゴ Pro W3" charset="0"/>
            </a:endParaRPr>
          </a:p>
        </p:txBody>
      </p:sp>
      <p:sp>
        <p:nvSpPr>
          <p:cNvPr id="77831" name="Text Box 4"/>
          <p:cNvSpPr txBox="1">
            <a:spLocks noChangeArrowheads="1"/>
          </p:cNvSpPr>
          <p:nvPr/>
        </p:nvSpPr>
        <p:spPr bwMode="auto">
          <a:xfrm>
            <a:off x="3200400" y="4997450"/>
            <a:ext cx="2667000" cy="641350"/>
          </a:xfrm>
          <a:prstGeom prst="rect">
            <a:avLst/>
          </a:prstGeom>
          <a:noFill/>
          <a:ln w="9525">
            <a:noFill/>
            <a:miter lim="800000"/>
            <a:headEnd type="none" w="sm" len="sm"/>
            <a:tailEnd type="none" w="sm" len="sm"/>
          </a:ln>
          <a:effectLst>
            <a:outerShdw blurRad="63500" dist="38099" dir="2700000" algn="ctr" rotWithShape="0">
              <a:srgbClr val="000000">
                <a:alpha val="39999"/>
              </a:srgbClr>
            </a:outerShdw>
          </a:effectLst>
        </p:spPr>
        <p:txBody>
          <a:bodyPr>
            <a:spAutoFit/>
          </a:bodyPr>
          <a:lstStyle/>
          <a:p>
            <a:pPr algn="ctr">
              <a:defRPr/>
            </a:pPr>
            <a:r>
              <a:rPr lang="en-US" i="1" dirty="0">
                <a:solidFill>
                  <a:schemeClr val="bg1"/>
                </a:solidFill>
                <a:latin typeface="Arial" pitchFamily="-65" charset="0"/>
                <a:ea typeface="ＭＳ Ｐゴシック" pitchFamily="-65" charset="-128"/>
                <a:cs typeface="ＭＳ Ｐゴシック" pitchFamily="-65" charset="-128"/>
              </a:rPr>
              <a:t>William N </a:t>
            </a:r>
            <a:r>
              <a:rPr lang="en-US" i="1" dirty="0" err="1">
                <a:solidFill>
                  <a:schemeClr val="bg1"/>
                </a:solidFill>
                <a:latin typeface="Arial" pitchFamily="-65" charset="0"/>
                <a:ea typeface="ＭＳ Ｐゴシック" pitchFamily="-65" charset="-128"/>
                <a:cs typeface="ＭＳ Ｐゴシック" pitchFamily="-65" charset="-128"/>
              </a:rPr>
              <a:t>Harwin</a:t>
            </a:r>
            <a:r>
              <a:rPr lang="en-US" i="1" dirty="0">
                <a:solidFill>
                  <a:schemeClr val="bg1"/>
                </a:solidFill>
                <a:latin typeface="Arial" pitchFamily="-65" charset="0"/>
                <a:ea typeface="ＭＳ Ｐゴシック" pitchFamily="-65" charset="-128"/>
                <a:cs typeface="ＭＳ Ｐゴシック" pitchFamily="-65" charset="-128"/>
              </a:rPr>
              <a:t>, MD</a:t>
            </a:r>
          </a:p>
          <a:p>
            <a:pPr algn="ctr">
              <a:defRPr/>
            </a:pPr>
            <a:r>
              <a:rPr lang="en-US" i="1" dirty="0">
                <a:solidFill>
                  <a:schemeClr val="bg1"/>
                </a:solidFill>
                <a:latin typeface="Arial" pitchFamily="-65" charset="0"/>
                <a:ea typeface="ＭＳ Ｐゴシック" pitchFamily="-65" charset="-128"/>
                <a:cs typeface="ＭＳ Ｐゴシック" pitchFamily="-65" charset="-128"/>
              </a:rPr>
              <a:t>Fort Myers, Florida</a:t>
            </a:r>
            <a:endParaRPr lang="en-US" sz="1800" i="1" dirty="0">
              <a:solidFill>
                <a:schemeClr val="bg1"/>
              </a:solidFill>
              <a:latin typeface="Arial" pitchFamily="-65" charset="0"/>
              <a:ea typeface="ＭＳ Ｐゴシック" pitchFamily="-65" charset="-128"/>
              <a:cs typeface="ＭＳ Ｐゴシック" pitchFamily="-65" charset="-128"/>
            </a:endParaRPr>
          </a:p>
        </p:txBody>
      </p:sp>
      <p:pic>
        <p:nvPicPr>
          <p:cNvPr id="4" name="Picture 3" descr="Freedman-2.png"/>
          <p:cNvPicPr>
            <a:picLocks noChangeAspect="1"/>
          </p:cNvPicPr>
          <p:nvPr/>
        </p:nvPicPr>
        <p:blipFill rotWithShape="1">
          <a:blip r:embed="rId5">
            <a:extLst>
              <a:ext uri="{28A0092B-C50C-407E-A947-70E740481C1C}">
                <a14:useLocalDpi xmlns:a14="http://schemas.microsoft.com/office/drawing/2010/main" val="0"/>
              </a:ext>
            </a:extLst>
          </a:blip>
          <a:srcRect l="25192" r="17570" b="27928"/>
          <a:stretch/>
        </p:blipFill>
        <p:spPr>
          <a:xfrm>
            <a:off x="502557" y="2466976"/>
            <a:ext cx="1935465" cy="2286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222253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ELX_21115_Multiple_Tumor_Core">
  <a:themeElements>
    <a:clrScheme name="">
      <a:dk1>
        <a:srgbClr val="FF8100"/>
      </a:dk1>
      <a:lt1>
        <a:srgbClr val="FFFFFF"/>
      </a:lt1>
      <a:dk2>
        <a:srgbClr val="000066"/>
      </a:dk2>
      <a:lt2>
        <a:srgbClr val="FFFF00"/>
      </a:lt2>
      <a:accent1>
        <a:srgbClr val="FF0000"/>
      </a:accent1>
      <a:accent2>
        <a:srgbClr val="C0C0C0"/>
      </a:accent2>
      <a:accent3>
        <a:srgbClr val="AAAAB8"/>
      </a:accent3>
      <a:accent4>
        <a:srgbClr val="DADADA"/>
      </a:accent4>
      <a:accent5>
        <a:srgbClr val="FFAAAA"/>
      </a:accent5>
      <a:accent6>
        <a:srgbClr val="AEAEAE"/>
      </a:accent6>
      <a:hlink>
        <a:srgbClr val="00CCFF"/>
      </a:hlink>
      <a:folHlink>
        <a:srgbClr val="66FF33"/>
      </a:folHlink>
    </a:clrScheme>
    <a:fontScheme name="ELX_21115_Multiple_Tumor_Cor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LX_21115_Multiple_Tumor_Cor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LX_21115_Multiple_Tumor_Cor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LX_21115_Multiple_Tumor_Cor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LX_21115_Multiple_Tumor_Cor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LX_21115_Multiple_Tumor_Cor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LX_21115_Multiple_Tumor_Cor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LX_21115_Multiple_Tumor_Cor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ELX_21115_Multiple_Tumor_Core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ELX_21115_Multiple_Tumor_Core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ELX_21115_Multiple_Tumor_Core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Mayo Axel template">
  <a:themeElements>
    <a:clrScheme name="">
      <a:dk1>
        <a:srgbClr val="000000"/>
      </a:dk1>
      <a:lt1>
        <a:srgbClr val="FFFFFF"/>
      </a:lt1>
      <a:dk2>
        <a:srgbClr val="003399"/>
      </a:dk2>
      <a:lt2>
        <a:srgbClr val="FFFF00"/>
      </a:lt2>
      <a:accent1>
        <a:srgbClr val="FF6600"/>
      </a:accent1>
      <a:accent2>
        <a:srgbClr val="FFCC00"/>
      </a:accent2>
      <a:accent3>
        <a:srgbClr val="AAADCA"/>
      </a:accent3>
      <a:accent4>
        <a:srgbClr val="DADADA"/>
      </a:accent4>
      <a:accent5>
        <a:srgbClr val="FFB8AA"/>
      </a:accent5>
      <a:accent6>
        <a:srgbClr val="E7B900"/>
      </a:accent6>
      <a:hlink>
        <a:srgbClr val="00CC66"/>
      </a:hlink>
      <a:folHlink>
        <a:srgbClr val="6699FF"/>
      </a:folHlink>
    </a:clrScheme>
    <a:fontScheme name="Mayo Axel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bg2"/>
          </a:solidFill>
          <a:prstDash val="solid"/>
          <a:round/>
          <a:headEnd type="none" w="med" len="med"/>
          <a:tailEnd type="none" w="lg" len="lg"/>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a:ln>
              <a:noFill/>
            </a:ln>
            <a:solidFill>
              <a:schemeClr val="tx1"/>
            </a:solidFill>
            <a:effectLst/>
            <a:latin typeface="Arial" pitchFamily="-112" charset="0"/>
          </a:defRPr>
        </a:defPPr>
      </a:lstStyle>
    </a:spDef>
    <a:lnDef>
      <a:spPr bwMode="auto">
        <a:xfrm>
          <a:off x="0" y="0"/>
          <a:ext cx="1" cy="1"/>
        </a:xfrm>
        <a:custGeom>
          <a:avLst/>
          <a:gdLst/>
          <a:ahLst/>
          <a:cxnLst/>
          <a:rect l="0" t="0" r="0" b="0"/>
          <a:pathLst/>
        </a:custGeom>
        <a:noFill/>
        <a:ln w="12700" cap="flat" cmpd="sng" algn="ctr">
          <a:solidFill>
            <a:schemeClr val="bg2"/>
          </a:solidFill>
          <a:prstDash val="solid"/>
          <a:round/>
          <a:headEnd type="none" w="med" len="med"/>
          <a:tailEnd type="none" w="lg" len="lg"/>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a:ln>
              <a:noFill/>
            </a:ln>
            <a:solidFill>
              <a:schemeClr val="tx1"/>
            </a:solidFill>
            <a:effectLst/>
            <a:latin typeface="Arial" pitchFamily="-112" charset="0"/>
          </a:defRPr>
        </a:defPPr>
      </a:lstStyle>
    </a:lnDef>
  </a:objectDefaults>
  <a:extraClrSchemeLst>
    <a:extraClrScheme>
      <a:clrScheme name="Mayo Axel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yo Axel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yo Axel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yo Axel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yo Axel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yo Axel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yo Axel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yo Axel template 8">
        <a:dk1>
          <a:srgbClr val="000000"/>
        </a:dk1>
        <a:lt1>
          <a:srgbClr val="FFFFFF"/>
        </a:lt1>
        <a:dk2>
          <a:srgbClr val="000066"/>
        </a:dk2>
        <a:lt2>
          <a:srgbClr val="FFFF00"/>
        </a:lt2>
        <a:accent1>
          <a:srgbClr val="FF6600"/>
        </a:accent1>
        <a:accent2>
          <a:srgbClr val="FF9933"/>
        </a:accent2>
        <a:accent3>
          <a:srgbClr val="AAAAB8"/>
        </a:accent3>
        <a:accent4>
          <a:srgbClr val="DADADA"/>
        </a:accent4>
        <a:accent5>
          <a:srgbClr val="FFB8AA"/>
        </a:accent5>
        <a:accent6>
          <a:srgbClr val="E78A2D"/>
        </a:accent6>
        <a:hlink>
          <a:srgbClr val="33CCFF"/>
        </a:hlink>
        <a:folHlink>
          <a:srgbClr val="33CC33"/>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owerpoint_blauw">
  <a:themeElements>
    <a:clrScheme name="powerpoint_blau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_blauw">
      <a:majorFont>
        <a:latin typeface="Gill Sans Std"/>
        <a:ea typeface=""/>
        <a:cs typeface=""/>
      </a:majorFont>
      <a:minorFont>
        <a:latin typeface="Gill Sans Std"/>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0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000" b="0" i="0" u="none" strike="noStrike" cap="none" normalizeH="0" baseline="0" smtClean="0">
            <a:ln>
              <a:noFill/>
            </a:ln>
            <a:solidFill>
              <a:schemeClr val="tx2"/>
            </a:solidFill>
            <a:effectLst/>
            <a:latin typeface="Arial" charset="0"/>
          </a:defRPr>
        </a:defPPr>
      </a:lstStyle>
    </a:lnDef>
  </a:objectDefaults>
  <a:extraClrSchemeLst>
    <a:extraClrScheme>
      <a:clrScheme name="powerpoint_blau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_blau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_blau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_blau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_blau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_blau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_blau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_blau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_blau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_blau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_blau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_blau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Office Theme">
  <a:themeElements>
    <a:clrScheme name="Custom 68">
      <a:dk1>
        <a:srgbClr val="1D3214"/>
      </a:dk1>
      <a:lt1>
        <a:sysClr val="window" lastClr="FFFFFF"/>
      </a:lt1>
      <a:dk2>
        <a:srgbClr val="24491B"/>
      </a:dk2>
      <a:lt2>
        <a:srgbClr val="D4E9C5"/>
      </a:lt2>
      <a:accent1>
        <a:srgbClr val="00B0F0"/>
      </a:accent1>
      <a:accent2>
        <a:srgbClr val="FFC000"/>
      </a:accent2>
      <a:accent3>
        <a:srgbClr val="81C85A"/>
      </a:accent3>
      <a:accent4>
        <a:srgbClr val="800080"/>
      </a:accent4>
      <a:accent5>
        <a:srgbClr val="8DB3E2"/>
      </a:accent5>
      <a:accent6>
        <a:srgbClr val="F79646"/>
      </a:accent6>
      <a:hlink>
        <a:srgbClr val="239BED"/>
      </a:hlink>
      <a:folHlink>
        <a:srgbClr val="FE19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586</TotalTime>
  <Words>384</Words>
  <Application>Microsoft Macintosh PowerPoint</Application>
  <PresentationFormat>On-screen Show (4:3)</PresentationFormat>
  <Paragraphs>71</Paragraphs>
  <Slides>10</Slides>
  <Notes>10</Notes>
  <HiddenSlides>0</HiddenSlides>
  <MMClips>0</MMClips>
  <ScaleCrop>false</ScaleCrop>
  <HeadingPairs>
    <vt:vector size="4" baseType="variant">
      <vt:variant>
        <vt:lpstr>Theme</vt:lpstr>
      </vt:variant>
      <vt:variant>
        <vt:i4>6</vt:i4>
      </vt:variant>
      <vt:variant>
        <vt:lpstr>Slide Titles</vt:lpstr>
      </vt:variant>
      <vt:variant>
        <vt:i4>10</vt:i4>
      </vt:variant>
    </vt:vector>
  </HeadingPairs>
  <TitlesOfParts>
    <vt:vector size="16" baseType="lpstr">
      <vt:lpstr>Office Theme</vt:lpstr>
      <vt:lpstr>1_Office Theme</vt:lpstr>
      <vt:lpstr>ELX_21115_Multiple_Tumor_Core</vt:lpstr>
      <vt:lpstr>Mayo Axel template</vt:lpstr>
      <vt:lpstr>powerpoint_blauw</vt:lpstr>
      <vt:lpstr>2_Office Theme</vt:lpstr>
      <vt:lpstr>PowerPoint Presentation</vt:lpstr>
      <vt:lpstr>PowerPoint Presentation</vt:lpstr>
      <vt:lpstr>Agenda</vt:lpstr>
      <vt:lpstr>Front-Line Treatment of Metastatic Colorectal Cancer</vt:lpstr>
      <vt:lpstr>The Art of Oncology: What next ?</vt:lpstr>
      <vt:lpstr>Integration of Regorafenib into the Treatment Algorithm for Metastatic Colorectal Cancer</vt:lpstr>
      <vt:lpstr>PowerPoint Presentation</vt:lpstr>
      <vt:lpstr>TREATMENT OF PATIENTS WITH SYNCHRONOUS PRIMARY COLON OR RECTAL CANCER AND METASTATIC DISEASE</vt:lpstr>
      <vt:lpstr>Video Case Presentations  from Consulting Oncologists</vt:lpstr>
      <vt:lpstr>PowerPoint Presentation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Fernando G Rendina</dc:creator>
  <cp:keywords/>
  <dc:description/>
  <cp:lastModifiedBy>Silvana Izquierdo</cp:lastModifiedBy>
  <cp:revision>62</cp:revision>
  <dcterms:created xsi:type="dcterms:W3CDTF">2013-05-31T23:19:32Z</dcterms:created>
  <dcterms:modified xsi:type="dcterms:W3CDTF">2013-06-28T16:17:37Z</dcterms:modified>
  <cp:category/>
</cp:coreProperties>
</file>