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vml" ContentType="application/vnd.openxmlformats-officedocument.vmlDrawi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4.xml" ContentType="application/vnd.openxmlformats-officedocument.theme+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5.xml" ContentType="application/vnd.openxmlformats-officedocument.theme+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theme/theme6.xml" ContentType="application/vnd.openxmlformats-officedocument.theme+xml"/>
  <Override PartName="/ppt/theme/theme7.xml" ContentType="application/vnd.openxmlformats-officedocument.theme+xml"/>
  <Override PartName="/ppt/theme/theme8.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embeddings/oleObject1.bin" ContentType="application/vnd.openxmlformats-officedocument.oleObject"/>
  <Override PartName="/ppt/notesSlides/notesSlide5.xml" ContentType="application/vnd.openxmlformats-officedocument.presentationml.notesSlide+xml"/>
  <Override PartName="/ppt/embeddings/oleObject2.bin" ContentType="application/vnd.openxmlformats-officedocument.oleObject"/>
  <Override PartName="/ppt/notesSlides/notesSlide6.xml" ContentType="application/vnd.openxmlformats-officedocument.presentationml.notesSlide+xml"/>
  <Override PartName="/ppt/embeddings/oleObject3.bin" ContentType="application/vnd.openxmlformats-officedocument.oleObject"/>
  <Override PartName="/ppt/notesSlides/notesSlide7.xml" ContentType="application/vnd.openxmlformats-officedocument.presentationml.notesSlide+xml"/>
  <Override PartName="/ppt/embeddings/oleObject4.bin" ContentType="application/vnd.openxmlformats-officedocument.oleObject"/>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94" r:id="rId1"/>
    <p:sldMasterId id="2147483714" r:id="rId2"/>
    <p:sldMasterId id="2147483725" r:id="rId3"/>
    <p:sldMasterId id="2147483794" r:id="rId4"/>
    <p:sldMasterId id="2147484105" r:id="rId5"/>
    <p:sldMasterId id="2147484165" r:id="rId6"/>
  </p:sldMasterIdLst>
  <p:notesMasterIdLst>
    <p:notesMasterId r:id="rId35"/>
  </p:notesMasterIdLst>
  <p:handoutMasterIdLst>
    <p:handoutMasterId r:id="rId36"/>
  </p:handoutMasterIdLst>
  <p:sldIdLst>
    <p:sldId id="633" r:id="rId7"/>
    <p:sldId id="622" r:id="rId8"/>
    <p:sldId id="623" r:id="rId9"/>
    <p:sldId id="629" r:id="rId10"/>
    <p:sldId id="630" r:id="rId11"/>
    <p:sldId id="631" r:id="rId12"/>
    <p:sldId id="632" r:id="rId13"/>
    <p:sldId id="634" r:id="rId14"/>
    <p:sldId id="479" r:id="rId15"/>
    <p:sldId id="480" r:id="rId16"/>
    <p:sldId id="456" r:id="rId17"/>
    <p:sldId id="457" r:id="rId18"/>
    <p:sldId id="394" r:id="rId19"/>
    <p:sldId id="605" r:id="rId20"/>
    <p:sldId id="608" r:id="rId21"/>
    <p:sldId id="609" r:id="rId22"/>
    <p:sldId id="610" r:id="rId23"/>
    <p:sldId id="611" r:id="rId24"/>
    <p:sldId id="612" r:id="rId25"/>
    <p:sldId id="596" r:id="rId26"/>
    <p:sldId id="548" r:id="rId27"/>
    <p:sldId id="549" r:id="rId28"/>
    <p:sldId id="524" r:id="rId29"/>
    <p:sldId id="527" r:id="rId30"/>
    <p:sldId id="606" r:id="rId31"/>
    <p:sldId id="618" r:id="rId32"/>
    <p:sldId id="627" r:id="rId33"/>
    <p:sldId id="624" r:id="rId34"/>
  </p:sldIdLst>
  <p:sldSz cx="9144000" cy="6858000" type="screen4x3"/>
  <p:notesSz cx="6858000" cy="9144000"/>
  <p:defaultTextStyle>
    <a:defPPr>
      <a:defRPr lang="en-US"/>
    </a:defPPr>
    <a:lvl1pPr algn="l" rtl="0" eaLnBrk="0" fontAlgn="base" hangingPunct="0">
      <a:spcBef>
        <a:spcPct val="0"/>
      </a:spcBef>
      <a:spcAft>
        <a:spcPct val="0"/>
      </a:spcAft>
      <a:defRPr sz="2400" kern="1200">
        <a:solidFill>
          <a:schemeClr val="tx1"/>
        </a:solidFill>
        <a:latin typeface="Times" charset="0"/>
        <a:ea typeface="MS PGothic" charset="0"/>
        <a:cs typeface="MS PGothic" charset="0"/>
      </a:defRPr>
    </a:lvl1pPr>
    <a:lvl2pPr marL="457200" algn="l" rtl="0" eaLnBrk="0" fontAlgn="base" hangingPunct="0">
      <a:spcBef>
        <a:spcPct val="0"/>
      </a:spcBef>
      <a:spcAft>
        <a:spcPct val="0"/>
      </a:spcAft>
      <a:defRPr sz="2400" kern="1200">
        <a:solidFill>
          <a:schemeClr val="tx1"/>
        </a:solidFill>
        <a:latin typeface="Times" charset="0"/>
        <a:ea typeface="MS PGothic" charset="0"/>
        <a:cs typeface="MS PGothic" charset="0"/>
      </a:defRPr>
    </a:lvl2pPr>
    <a:lvl3pPr marL="914400" algn="l" rtl="0" eaLnBrk="0" fontAlgn="base" hangingPunct="0">
      <a:spcBef>
        <a:spcPct val="0"/>
      </a:spcBef>
      <a:spcAft>
        <a:spcPct val="0"/>
      </a:spcAft>
      <a:defRPr sz="2400" kern="1200">
        <a:solidFill>
          <a:schemeClr val="tx1"/>
        </a:solidFill>
        <a:latin typeface="Times" charset="0"/>
        <a:ea typeface="MS PGothic" charset="0"/>
        <a:cs typeface="MS PGothic" charset="0"/>
      </a:defRPr>
    </a:lvl3pPr>
    <a:lvl4pPr marL="1371600" algn="l" rtl="0" eaLnBrk="0" fontAlgn="base" hangingPunct="0">
      <a:spcBef>
        <a:spcPct val="0"/>
      </a:spcBef>
      <a:spcAft>
        <a:spcPct val="0"/>
      </a:spcAft>
      <a:defRPr sz="2400" kern="1200">
        <a:solidFill>
          <a:schemeClr val="tx1"/>
        </a:solidFill>
        <a:latin typeface="Times" charset="0"/>
        <a:ea typeface="MS PGothic" charset="0"/>
        <a:cs typeface="MS PGothic" charset="0"/>
      </a:defRPr>
    </a:lvl4pPr>
    <a:lvl5pPr marL="1828800" algn="l" rtl="0" eaLnBrk="0" fontAlgn="base" hangingPunct="0">
      <a:spcBef>
        <a:spcPct val="0"/>
      </a:spcBef>
      <a:spcAft>
        <a:spcPct val="0"/>
      </a:spcAft>
      <a:defRPr sz="2400" kern="1200">
        <a:solidFill>
          <a:schemeClr val="tx1"/>
        </a:solidFill>
        <a:latin typeface="Times" charset="0"/>
        <a:ea typeface="MS PGothic" charset="0"/>
        <a:cs typeface="MS PGothic" charset="0"/>
      </a:defRPr>
    </a:lvl5pPr>
    <a:lvl6pPr marL="2286000" algn="l" defTabSz="457200" rtl="0" eaLnBrk="1" latinLnBrk="0" hangingPunct="1">
      <a:defRPr sz="2400" kern="1200">
        <a:solidFill>
          <a:schemeClr val="tx1"/>
        </a:solidFill>
        <a:latin typeface="Times" charset="0"/>
        <a:ea typeface="MS PGothic" charset="0"/>
        <a:cs typeface="MS PGothic" charset="0"/>
      </a:defRPr>
    </a:lvl6pPr>
    <a:lvl7pPr marL="2743200" algn="l" defTabSz="457200" rtl="0" eaLnBrk="1" latinLnBrk="0" hangingPunct="1">
      <a:defRPr sz="2400" kern="1200">
        <a:solidFill>
          <a:schemeClr val="tx1"/>
        </a:solidFill>
        <a:latin typeface="Times" charset="0"/>
        <a:ea typeface="MS PGothic" charset="0"/>
        <a:cs typeface="MS PGothic" charset="0"/>
      </a:defRPr>
    </a:lvl7pPr>
    <a:lvl8pPr marL="3200400" algn="l" defTabSz="457200" rtl="0" eaLnBrk="1" latinLnBrk="0" hangingPunct="1">
      <a:defRPr sz="2400" kern="1200">
        <a:solidFill>
          <a:schemeClr val="tx1"/>
        </a:solidFill>
        <a:latin typeface="Times" charset="0"/>
        <a:ea typeface="MS PGothic" charset="0"/>
        <a:cs typeface="MS PGothic" charset="0"/>
      </a:defRPr>
    </a:lvl8pPr>
    <a:lvl9pPr marL="3657600" algn="l" defTabSz="457200" rtl="0" eaLnBrk="1" latinLnBrk="0" hangingPunct="1">
      <a:defRPr sz="2400" kern="1200">
        <a:solidFill>
          <a:schemeClr val="tx1"/>
        </a:solidFill>
        <a:latin typeface="Times" charset="0"/>
        <a:ea typeface="MS PGothic" charset="0"/>
        <a:cs typeface="MS PGothic"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showPr loop="1"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7DDFFD"/>
    <a:srgbClr val="5292A6"/>
    <a:srgbClr val="6CC1D9"/>
    <a:srgbClr val="13399D"/>
    <a:srgbClr val="FA7018"/>
    <a:srgbClr val="DADAD9"/>
    <a:srgbClr val="FFFF00"/>
    <a:srgbClr val="C48BA0"/>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20"/>
    <p:restoredTop sz="90594" autoAdjust="0"/>
  </p:normalViewPr>
  <p:slideViewPr>
    <p:cSldViewPr>
      <p:cViewPr>
        <p:scale>
          <a:sx n="100" d="100"/>
          <a:sy n="100" d="100"/>
        </p:scale>
        <p:origin x="-1784" y="-160"/>
      </p:cViewPr>
      <p:guideLst>
        <p:guide orient="horz" pos="2160"/>
        <p:guide orient="horz" pos="3408"/>
        <p:guide orient="horz" pos="1296"/>
        <p:guide orient="horz"/>
        <p:guide pos="816"/>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50" d="100"/>
        <a:sy n="150" d="100"/>
      </p:scale>
      <p:origin x="0" y="0"/>
    </p:cViewPr>
  </p:sorterViewPr>
  <p:notesViewPr>
    <p:cSldViewPr>
      <p:cViewPr varScale="1">
        <p:scale>
          <a:sx n="90" d="100"/>
          <a:sy n="90" d="100"/>
        </p:scale>
        <p:origin x="-3240" y="-104"/>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20" Type="http://schemas.openxmlformats.org/officeDocument/2006/relationships/slide" Target="slides/slide14.xml"/><Relationship Id="rId21" Type="http://schemas.openxmlformats.org/officeDocument/2006/relationships/slide" Target="slides/slide15.xml"/><Relationship Id="rId22" Type="http://schemas.openxmlformats.org/officeDocument/2006/relationships/slide" Target="slides/slide16.xml"/><Relationship Id="rId23" Type="http://schemas.openxmlformats.org/officeDocument/2006/relationships/slide" Target="slides/slide17.xml"/><Relationship Id="rId24" Type="http://schemas.openxmlformats.org/officeDocument/2006/relationships/slide" Target="slides/slide18.xml"/><Relationship Id="rId25" Type="http://schemas.openxmlformats.org/officeDocument/2006/relationships/slide" Target="slides/slide19.xml"/><Relationship Id="rId26" Type="http://schemas.openxmlformats.org/officeDocument/2006/relationships/slide" Target="slides/slide20.xml"/><Relationship Id="rId27" Type="http://schemas.openxmlformats.org/officeDocument/2006/relationships/slide" Target="slides/slide21.xml"/><Relationship Id="rId28" Type="http://schemas.openxmlformats.org/officeDocument/2006/relationships/slide" Target="slides/slide22.xml"/><Relationship Id="rId29" Type="http://schemas.openxmlformats.org/officeDocument/2006/relationships/slide" Target="slides/slide23.xml"/><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Master" Target="slideMasters/slideMaster3.xml"/><Relationship Id="rId4" Type="http://schemas.openxmlformats.org/officeDocument/2006/relationships/slideMaster" Target="slideMasters/slideMaster4.xml"/><Relationship Id="rId5" Type="http://schemas.openxmlformats.org/officeDocument/2006/relationships/slideMaster" Target="slideMasters/slideMaster5.xml"/><Relationship Id="rId30" Type="http://schemas.openxmlformats.org/officeDocument/2006/relationships/slide" Target="slides/slide24.xml"/><Relationship Id="rId31" Type="http://schemas.openxmlformats.org/officeDocument/2006/relationships/slide" Target="slides/slide25.xml"/><Relationship Id="rId32" Type="http://schemas.openxmlformats.org/officeDocument/2006/relationships/slide" Target="slides/slide26.xml"/><Relationship Id="rId9" Type="http://schemas.openxmlformats.org/officeDocument/2006/relationships/slide" Target="slides/slide3.xml"/><Relationship Id="rId6" Type="http://schemas.openxmlformats.org/officeDocument/2006/relationships/slideMaster" Target="slideMasters/slideMaster6.xml"/><Relationship Id="rId7" Type="http://schemas.openxmlformats.org/officeDocument/2006/relationships/slide" Target="slides/slide1.xml"/><Relationship Id="rId8" Type="http://schemas.openxmlformats.org/officeDocument/2006/relationships/slide" Target="slides/slide2.xml"/><Relationship Id="rId33" Type="http://schemas.openxmlformats.org/officeDocument/2006/relationships/slide" Target="slides/slide27.xml"/><Relationship Id="rId34" Type="http://schemas.openxmlformats.org/officeDocument/2006/relationships/slide" Target="slides/slide28.xml"/><Relationship Id="rId35" Type="http://schemas.openxmlformats.org/officeDocument/2006/relationships/notesMaster" Target="notesMasters/notesMaster1.xml"/><Relationship Id="rId36" Type="http://schemas.openxmlformats.org/officeDocument/2006/relationships/handoutMaster" Target="handoutMasters/handoutMaster1.xml"/><Relationship Id="rId10" Type="http://schemas.openxmlformats.org/officeDocument/2006/relationships/slide" Target="slides/slide4.xml"/><Relationship Id="rId11" Type="http://schemas.openxmlformats.org/officeDocument/2006/relationships/slide" Target="slides/slide5.xml"/><Relationship Id="rId12" Type="http://schemas.openxmlformats.org/officeDocument/2006/relationships/slide" Target="slides/slide6.xml"/><Relationship Id="rId13" Type="http://schemas.openxmlformats.org/officeDocument/2006/relationships/slide" Target="slides/slide7.xml"/><Relationship Id="rId14" Type="http://schemas.openxmlformats.org/officeDocument/2006/relationships/slide" Target="slides/slide8.xml"/><Relationship Id="rId15" Type="http://schemas.openxmlformats.org/officeDocument/2006/relationships/slide" Target="slides/slide9.xml"/><Relationship Id="rId16" Type="http://schemas.openxmlformats.org/officeDocument/2006/relationships/slide" Target="slides/slide10.xml"/><Relationship Id="rId17" Type="http://schemas.openxmlformats.org/officeDocument/2006/relationships/slide" Target="slides/slide11.xml"/><Relationship Id="rId18" Type="http://schemas.openxmlformats.org/officeDocument/2006/relationships/slide" Target="slides/slide12.xml"/><Relationship Id="rId19" Type="http://schemas.openxmlformats.org/officeDocument/2006/relationships/slide" Target="slides/slide13.xml"/><Relationship Id="rId37" Type="http://schemas.openxmlformats.org/officeDocument/2006/relationships/printerSettings" Target="printerSettings/printerSettings1.bin"/><Relationship Id="rId38" Type="http://schemas.openxmlformats.org/officeDocument/2006/relationships/presProps" Target="presProps.xml"/><Relationship Id="rId39" Type="http://schemas.openxmlformats.org/officeDocument/2006/relationships/viewProps" Target="viewProps.xml"/><Relationship Id="rId40" Type="http://schemas.openxmlformats.org/officeDocument/2006/relationships/theme" Target="theme/theme1.xml"/><Relationship Id="rId41"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6.png"/></Relationships>
</file>

<file path=ppt/drawings/_rels/vmlDrawing2.vml.rels><?xml version="1.0" encoding="UTF-8" standalone="yes"?>
<Relationships xmlns="http://schemas.openxmlformats.org/package/2006/relationships"><Relationship Id="rId1" Type="http://schemas.openxmlformats.org/officeDocument/2006/relationships/image" Target="../media/image7.png"/></Relationships>
</file>

<file path=ppt/drawings/_rels/vmlDrawing3.vml.rels><?xml version="1.0" encoding="UTF-8" standalone="yes"?>
<Relationships xmlns="http://schemas.openxmlformats.org/package/2006/relationships"><Relationship Id="rId1" Type="http://schemas.openxmlformats.org/officeDocument/2006/relationships/image" Target="../media/image8.png"/></Relationships>
</file>

<file path=ppt/drawings/_rels/vmlDrawing4.vml.rels><?xml version="1.0" encoding="UTF-8" standalone="yes"?>
<Relationships xmlns="http://schemas.openxmlformats.org/package/2006/relationships"><Relationship Id="rId1" Type="http://schemas.openxmlformats.org/officeDocument/2006/relationships/image" Target="../media/image9.png"/></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8.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3906"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a:ea typeface="MS PGothic" pitchFamily="34" charset="-128"/>
                <a:cs typeface="+mn-cs"/>
              </a:defRPr>
            </a:lvl1pPr>
          </a:lstStyle>
          <a:p>
            <a:pPr>
              <a:defRPr/>
            </a:pPr>
            <a:endParaRPr lang="en-US"/>
          </a:p>
        </p:txBody>
      </p:sp>
      <p:sp>
        <p:nvSpPr>
          <p:cNvPr id="123907" name="Rectangle 3"/>
          <p:cNvSpPr>
            <a:spLocks noGrp="1" noChangeArrowheads="1"/>
          </p:cNvSpPr>
          <p:nvPr>
            <p:ph type="dt" sz="quarter" idx="1"/>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charset="0"/>
              </a:defRPr>
            </a:lvl1pPr>
          </a:lstStyle>
          <a:p>
            <a:fld id="{E304B7FD-FBF8-F34D-950B-0C259673EF7A}" type="datetime1">
              <a:rPr lang="en-US"/>
              <a:pPr/>
              <a:t>2/28/13</a:t>
            </a:fld>
            <a:endParaRPr lang="en-US"/>
          </a:p>
        </p:txBody>
      </p:sp>
      <p:sp>
        <p:nvSpPr>
          <p:cNvPr id="123908" name="Rectangle 4"/>
          <p:cNvSpPr>
            <a:spLocks noGrp="1" noChangeArrowheads="1"/>
          </p:cNvSpPr>
          <p:nvPr>
            <p:ph type="ftr" sz="quarter" idx="2"/>
          </p:nvPr>
        </p:nvSpPr>
        <p:spPr bwMode="auto">
          <a:xfrm>
            <a:off x="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a:ea typeface="MS PGothic" pitchFamily="34" charset="-128"/>
                <a:cs typeface="+mn-cs"/>
              </a:defRPr>
            </a:lvl1pPr>
          </a:lstStyle>
          <a:p>
            <a:pPr>
              <a:defRPr/>
            </a:pPr>
            <a:endParaRPr lang="en-US"/>
          </a:p>
        </p:txBody>
      </p:sp>
      <p:sp>
        <p:nvSpPr>
          <p:cNvPr id="123909" name="Rectangle 5"/>
          <p:cNvSpPr>
            <a:spLocks noGrp="1" noChangeArrowheads="1"/>
          </p:cNvSpPr>
          <p:nvPr>
            <p:ph type="sldNum" sz="quarter" idx="3"/>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Arial" charset="0"/>
              </a:defRPr>
            </a:lvl1pPr>
          </a:lstStyle>
          <a:p>
            <a:fld id="{A1138490-CE92-FB49-A304-5CCE6A4269D1}" type="slidenum">
              <a:rPr lang="en-US"/>
              <a:pPr/>
              <a:t>‹#›</a:t>
            </a:fld>
            <a:endParaRPr lang="en-US"/>
          </a:p>
        </p:txBody>
      </p:sp>
    </p:spTree>
    <p:extLst>
      <p:ext uri="{BB962C8B-B14F-4D97-AF65-F5344CB8AC3E}">
        <p14:creationId xmlns:p14="http://schemas.microsoft.com/office/powerpoint/2010/main" val="413360254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7.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1746"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a:ea typeface="MS PGothic" pitchFamily="34" charset="-128"/>
                <a:cs typeface="+mn-cs"/>
              </a:defRPr>
            </a:lvl1pPr>
          </a:lstStyle>
          <a:p>
            <a:pPr>
              <a:defRPr/>
            </a:pPr>
            <a:endParaRPr lang="en-US"/>
          </a:p>
        </p:txBody>
      </p:sp>
      <p:sp>
        <p:nvSpPr>
          <p:cNvPr id="31747" name="Rectangle 3"/>
          <p:cNvSpPr>
            <a:spLocks noGrp="1" noChangeArrowheads="1"/>
          </p:cNvSpPr>
          <p:nvPr>
            <p:ph type="dt" idx="1"/>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charset="0"/>
              </a:defRPr>
            </a:lvl1pPr>
          </a:lstStyle>
          <a:p>
            <a:fld id="{D179AD06-2B66-EC41-A432-AA9F370CF55D}" type="datetime1">
              <a:rPr lang="en-US"/>
              <a:pPr/>
              <a:t>2/28/13</a:t>
            </a:fld>
            <a:endParaRPr lang="en-US"/>
          </a:p>
        </p:txBody>
      </p:sp>
      <p:sp>
        <p:nvSpPr>
          <p:cNvPr id="39940" name="Rectangle 4"/>
          <p:cNvSpPr>
            <a:spLocks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31749" name="Rectangle 5"/>
          <p:cNvSpPr>
            <a:spLocks noGrp="1" noChangeArrowheads="1"/>
          </p:cNvSpPr>
          <p:nvPr>
            <p:ph type="body" sz="quarter" idx="3"/>
          </p:nvPr>
        </p:nvSpPr>
        <p:spPr bwMode="auto">
          <a:xfrm>
            <a:off x="914400" y="4343400"/>
            <a:ext cx="50292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dirty="0" smtClean="0"/>
              <a:t>Click to edit Master text styles</a:t>
            </a:r>
          </a:p>
          <a:p>
            <a:pPr lvl="1"/>
            <a:r>
              <a:rPr lang="en-US" noProof="0" dirty="0" smtClean="0"/>
              <a:t>Second level</a:t>
            </a:r>
          </a:p>
          <a:p>
            <a:pPr lvl="2"/>
            <a:r>
              <a:rPr lang="en-US" noProof="0" dirty="0" smtClean="0"/>
              <a:t>Third level</a:t>
            </a:r>
          </a:p>
          <a:p>
            <a:pPr lvl="3"/>
            <a:r>
              <a:rPr lang="en-US" noProof="0" dirty="0" smtClean="0"/>
              <a:t>Fourth level</a:t>
            </a:r>
          </a:p>
          <a:p>
            <a:pPr lvl="4"/>
            <a:r>
              <a:rPr lang="en-US" noProof="0" dirty="0" smtClean="0"/>
              <a:t>Fifth level</a:t>
            </a:r>
          </a:p>
        </p:txBody>
      </p:sp>
      <p:sp>
        <p:nvSpPr>
          <p:cNvPr id="31750" name="Rectangle 6"/>
          <p:cNvSpPr>
            <a:spLocks noGrp="1" noChangeArrowheads="1"/>
          </p:cNvSpPr>
          <p:nvPr>
            <p:ph type="ftr" sz="quarter" idx="4"/>
          </p:nvPr>
        </p:nvSpPr>
        <p:spPr bwMode="auto">
          <a:xfrm>
            <a:off x="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a:ea typeface="MS PGothic" pitchFamily="34" charset="-128"/>
                <a:cs typeface="+mn-cs"/>
              </a:defRPr>
            </a:lvl1pPr>
          </a:lstStyle>
          <a:p>
            <a:pPr>
              <a:defRPr/>
            </a:pPr>
            <a:endParaRPr lang="en-US"/>
          </a:p>
        </p:txBody>
      </p:sp>
      <p:sp>
        <p:nvSpPr>
          <p:cNvPr id="31751" name="Rectangle 7"/>
          <p:cNvSpPr>
            <a:spLocks noGrp="1" noChangeArrowheads="1"/>
          </p:cNvSpPr>
          <p:nvPr>
            <p:ph type="sldNum" sz="quarter" idx="5"/>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Arial" charset="0"/>
              </a:defRPr>
            </a:lvl1pPr>
          </a:lstStyle>
          <a:p>
            <a:fld id="{CF821C02-3267-9C4E-9FC6-E19B433E723A}" type="slidenum">
              <a:rPr lang="en-US"/>
              <a:pPr/>
              <a:t>‹#›</a:t>
            </a:fld>
            <a:endParaRPr lang="en-US"/>
          </a:p>
        </p:txBody>
      </p:sp>
    </p:spTree>
    <p:extLst>
      <p:ext uri="{BB962C8B-B14F-4D97-AF65-F5344CB8AC3E}">
        <p14:creationId xmlns:p14="http://schemas.microsoft.com/office/powerpoint/2010/main" val="2073744411"/>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a:ea typeface="MS PGothic" pitchFamily="34" charset="-128"/>
        <a:cs typeface="MS PGothic" charset="0"/>
      </a:defRPr>
    </a:lvl1pPr>
    <a:lvl2pPr marL="457200" algn="l" rtl="0" eaLnBrk="0" fontAlgn="base" hangingPunct="0">
      <a:spcBef>
        <a:spcPct val="30000"/>
      </a:spcBef>
      <a:spcAft>
        <a:spcPct val="0"/>
      </a:spcAft>
      <a:defRPr sz="1200" kern="1200">
        <a:solidFill>
          <a:schemeClr val="tx1"/>
        </a:solidFill>
        <a:latin typeface="Arial"/>
        <a:ea typeface="MS PGothic" pitchFamily="34" charset="-128"/>
        <a:cs typeface="MS PGothic" charset="0"/>
      </a:defRPr>
    </a:lvl2pPr>
    <a:lvl3pPr marL="914400" algn="l" rtl="0" eaLnBrk="0" fontAlgn="base" hangingPunct="0">
      <a:spcBef>
        <a:spcPct val="30000"/>
      </a:spcBef>
      <a:spcAft>
        <a:spcPct val="0"/>
      </a:spcAft>
      <a:defRPr sz="1200" kern="1200">
        <a:solidFill>
          <a:schemeClr val="tx1"/>
        </a:solidFill>
        <a:latin typeface="Arial"/>
        <a:ea typeface="MS PGothic" pitchFamily="34" charset="-128"/>
        <a:cs typeface="MS PGothic" charset="0"/>
      </a:defRPr>
    </a:lvl3pPr>
    <a:lvl4pPr marL="1371600" algn="l" rtl="0" eaLnBrk="0" fontAlgn="base" hangingPunct="0">
      <a:spcBef>
        <a:spcPct val="30000"/>
      </a:spcBef>
      <a:spcAft>
        <a:spcPct val="0"/>
      </a:spcAft>
      <a:defRPr sz="1200" kern="1200">
        <a:solidFill>
          <a:schemeClr val="tx1"/>
        </a:solidFill>
        <a:latin typeface="Arial"/>
        <a:ea typeface="MS PGothic" pitchFamily="34" charset="-128"/>
        <a:cs typeface="MS PGothic" charset="0"/>
      </a:defRPr>
    </a:lvl4pPr>
    <a:lvl5pPr marL="1828800" algn="l" rtl="0" eaLnBrk="0" fontAlgn="base" hangingPunct="0">
      <a:spcBef>
        <a:spcPct val="30000"/>
      </a:spcBef>
      <a:spcAft>
        <a:spcPct val="0"/>
      </a:spcAft>
      <a:defRPr sz="1200" kern="1200">
        <a:solidFill>
          <a:schemeClr val="tx1"/>
        </a:solidFill>
        <a:latin typeface="Arial"/>
        <a:ea typeface="MS PGothic" pitchFamily="34" charset="-128"/>
        <a:cs typeface="MS PGothic" charset="0"/>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Slide Image Placeholder 1"/>
          <p:cNvSpPr>
            <a:spLocks noGrp="1" noRot="1" noChangeAspect="1"/>
          </p:cNvSpPr>
          <p:nvPr>
            <p:ph type="sldImg"/>
          </p:nvPr>
        </p:nvSpPr>
        <p:spPr>
          <a:ln/>
        </p:spPr>
      </p:sp>
      <p:sp>
        <p:nvSpPr>
          <p:cNvPr id="4198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n-US">
              <a:latin typeface="Arial" charset="0"/>
              <a:ea typeface="MS PGothic" charset="0"/>
            </a:endParaRPr>
          </a:p>
        </p:txBody>
      </p:sp>
      <p:sp>
        <p:nvSpPr>
          <p:cNvPr id="41988"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charset="0"/>
                <a:ea typeface="MS PGothic" charset="0"/>
                <a:cs typeface="MS PGothic" charset="0"/>
              </a:defRPr>
            </a:lvl1pPr>
            <a:lvl2pPr marL="37931725" indent="-37474525">
              <a:defRPr sz="2400">
                <a:solidFill>
                  <a:schemeClr val="tx1"/>
                </a:solidFill>
                <a:latin typeface="Times" charset="0"/>
                <a:ea typeface="MS PGothic" charset="0"/>
                <a:cs typeface="MS PGothic" charset="0"/>
              </a:defRPr>
            </a:lvl2pPr>
            <a:lvl3pPr>
              <a:defRPr sz="2400">
                <a:solidFill>
                  <a:schemeClr val="tx1"/>
                </a:solidFill>
                <a:latin typeface="Times" charset="0"/>
                <a:ea typeface="MS PGothic" charset="0"/>
                <a:cs typeface="MS PGothic" charset="0"/>
              </a:defRPr>
            </a:lvl3pPr>
            <a:lvl4pPr>
              <a:defRPr sz="2400">
                <a:solidFill>
                  <a:schemeClr val="tx1"/>
                </a:solidFill>
                <a:latin typeface="Times" charset="0"/>
                <a:ea typeface="MS PGothic" charset="0"/>
                <a:cs typeface="MS PGothic" charset="0"/>
              </a:defRPr>
            </a:lvl4pPr>
            <a:lvl5pPr>
              <a:defRPr sz="2400">
                <a:solidFill>
                  <a:schemeClr val="tx1"/>
                </a:solidFill>
                <a:latin typeface="Times" charset="0"/>
                <a:ea typeface="MS PGothic" charset="0"/>
                <a:cs typeface="MS PGothic" charset="0"/>
              </a:defRPr>
            </a:lvl5pPr>
            <a:lvl6pPr marL="457200" eaLnBrk="0" fontAlgn="base" hangingPunct="0">
              <a:spcBef>
                <a:spcPct val="0"/>
              </a:spcBef>
              <a:spcAft>
                <a:spcPct val="0"/>
              </a:spcAft>
              <a:defRPr sz="2400">
                <a:solidFill>
                  <a:schemeClr val="tx1"/>
                </a:solidFill>
                <a:latin typeface="Times" charset="0"/>
                <a:ea typeface="MS PGothic" charset="0"/>
                <a:cs typeface="MS PGothic" charset="0"/>
              </a:defRPr>
            </a:lvl6pPr>
            <a:lvl7pPr marL="914400" eaLnBrk="0" fontAlgn="base" hangingPunct="0">
              <a:spcBef>
                <a:spcPct val="0"/>
              </a:spcBef>
              <a:spcAft>
                <a:spcPct val="0"/>
              </a:spcAft>
              <a:defRPr sz="2400">
                <a:solidFill>
                  <a:schemeClr val="tx1"/>
                </a:solidFill>
                <a:latin typeface="Times" charset="0"/>
                <a:ea typeface="MS PGothic" charset="0"/>
                <a:cs typeface="MS PGothic" charset="0"/>
              </a:defRPr>
            </a:lvl7pPr>
            <a:lvl8pPr marL="1371600" eaLnBrk="0" fontAlgn="base" hangingPunct="0">
              <a:spcBef>
                <a:spcPct val="0"/>
              </a:spcBef>
              <a:spcAft>
                <a:spcPct val="0"/>
              </a:spcAft>
              <a:defRPr sz="2400">
                <a:solidFill>
                  <a:schemeClr val="tx1"/>
                </a:solidFill>
                <a:latin typeface="Times" charset="0"/>
                <a:ea typeface="MS PGothic" charset="0"/>
                <a:cs typeface="MS PGothic" charset="0"/>
              </a:defRPr>
            </a:lvl8pPr>
            <a:lvl9pPr marL="1828800" eaLnBrk="0" fontAlgn="base" hangingPunct="0">
              <a:spcBef>
                <a:spcPct val="0"/>
              </a:spcBef>
              <a:spcAft>
                <a:spcPct val="0"/>
              </a:spcAft>
              <a:defRPr sz="2400">
                <a:solidFill>
                  <a:schemeClr val="tx1"/>
                </a:solidFill>
                <a:latin typeface="Times" charset="0"/>
                <a:ea typeface="MS PGothic" charset="0"/>
                <a:cs typeface="MS PGothic" charset="0"/>
              </a:defRPr>
            </a:lvl9pPr>
          </a:lstStyle>
          <a:p>
            <a:fld id="{E9A18B36-66C6-5D4A-AD21-3F1A9C3748FE}" type="slidenum">
              <a:rPr lang="en-US" sz="1200">
                <a:latin typeface="Arial" charset="0"/>
              </a:rPr>
              <a:pPr/>
              <a:t>1</a:t>
            </a:fld>
            <a:endParaRPr lang="en-US" sz="1200">
              <a:latin typeface="Arial"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charset="0"/>
                <a:ea typeface="MS PGothic" charset="0"/>
                <a:cs typeface="MS PGothic" charset="0"/>
              </a:defRPr>
            </a:lvl1pPr>
            <a:lvl2pPr marL="37931725" indent="-37474525">
              <a:defRPr sz="2400">
                <a:solidFill>
                  <a:schemeClr val="tx1"/>
                </a:solidFill>
                <a:latin typeface="Times" charset="0"/>
                <a:ea typeface="MS PGothic" charset="0"/>
                <a:cs typeface="MS PGothic" charset="0"/>
              </a:defRPr>
            </a:lvl2pPr>
            <a:lvl3pPr>
              <a:defRPr sz="2400">
                <a:solidFill>
                  <a:schemeClr val="tx1"/>
                </a:solidFill>
                <a:latin typeface="Times" charset="0"/>
                <a:ea typeface="MS PGothic" charset="0"/>
                <a:cs typeface="MS PGothic" charset="0"/>
              </a:defRPr>
            </a:lvl3pPr>
            <a:lvl4pPr>
              <a:defRPr sz="2400">
                <a:solidFill>
                  <a:schemeClr val="tx1"/>
                </a:solidFill>
                <a:latin typeface="Times" charset="0"/>
                <a:ea typeface="MS PGothic" charset="0"/>
                <a:cs typeface="MS PGothic" charset="0"/>
              </a:defRPr>
            </a:lvl4pPr>
            <a:lvl5pPr>
              <a:defRPr sz="2400">
                <a:solidFill>
                  <a:schemeClr val="tx1"/>
                </a:solidFill>
                <a:latin typeface="Times" charset="0"/>
                <a:ea typeface="MS PGothic" charset="0"/>
                <a:cs typeface="MS PGothic" charset="0"/>
              </a:defRPr>
            </a:lvl5pPr>
            <a:lvl6pPr marL="457200" eaLnBrk="0" fontAlgn="base" hangingPunct="0">
              <a:spcBef>
                <a:spcPct val="0"/>
              </a:spcBef>
              <a:spcAft>
                <a:spcPct val="0"/>
              </a:spcAft>
              <a:defRPr sz="2400">
                <a:solidFill>
                  <a:schemeClr val="tx1"/>
                </a:solidFill>
                <a:latin typeface="Times" charset="0"/>
                <a:ea typeface="MS PGothic" charset="0"/>
                <a:cs typeface="MS PGothic" charset="0"/>
              </a:defRPr>
            </a:lvl6pPr>
            <a:lvl7pPr marL="914400" eaLnBrk="0" fontAlgn="base" hangingPunct="0">
              <a:spcBef>
                <a:spcPct val="0"/>
              </a:spcBef>
              <a:spcAft>
                <a:spcPct val="0"/>
              </a:spcAft>
              <a:defRPr sz="2400">
                <a:solidFill>
                  <a:schemeClr val="tx1"/>
                </a:solidFill>
                <a:latin typeface="Times" charset="0"/>
                <a:ea typeface="MS PGothic" charset="0"/>
                <a:cs typeface="MS PGothic" charset="0"/>
              </a:defRPr>
            </a:lvl7pPr>
            <a:lvl8pPr marL="1371600" eaLnBrk="0" fontAlgn="base" hangingPunct="0">
              <a:spcBef>
                <a:spcPct val="0"/>
              </a:spcBef>
              <a:spcAft>
                <a:spcPct val="0"/>
              </a:spcAft>
              <a:defRPr sz="2400">
                <a:solidFill>
                  <a:schemeClr val="tx1"/>
                </a:solidFill>
                <a:latin typeface="Times" charset="0"/>
                <a:ea typeface="MS PGothic" charset="0"/>
                <a:cs typeface="MS PGothic" charset="0"/>
              </a:defRPr>
            </a:lvl8pPr>
            <a:lvl9pPr marL="1828800" eaLnBrk="0" fontAlgn="base" hangingPunct="0">
              <a:spcBef>
                <a:spcPct val="0"/>
              </a:spcBef>
              <a:spcAft>
                <a:spcPct val="0"/>
              </a:spcAft>
              <a:defRPr sz="2400">
                <a:solidFill>
                  <a:schemeClr val="tx1"/>
                </a:solidFill>
                <a:latin typeface="Times" charset="0"/>
                <a:ea typeface="MS PGothic" charset="0"/>
                <a:cs typeface="MS PGothic" charset="0"/>
              </a:defRPr>
            </a:lvl9pPr>
          </a:lstStyle>
          <a:p>
            <a:fld id="{C6E587B9-EC6A-7F4C-A4C4-BDDFE0D56C01}" type="slidenum">
              <a:rPr lang="en-US" sz="1200">
                <a:latin typeface="Arial" charset="0"/>
              </a:rPr>
              <a:pPr/>
              <a:t>10</a:t>
            </a:fld>
            <a:endParaRPr lang="en-US" sz="1200">
              <a:latin typeface="Arial" charset="0"/>
            </a:endParaRPr>
          </a:p>
        </p:txBody>
      </p:sp>
      <p:sp>
        <p:nvSpPr>
          <p:cNvPr id="60419" name="Rectangle 2"/>
          <p:cNvSpPr>
            <a:spLocks noChangeArrowheads="1" noTextEdit="1"/>
          </p:cNvSpPr>
          <p:nvPr>
            <p:ph type="sldImg"/>
          </p:nvPr>
        </p:nvSpPr>
        <p:spPr>
          <a:ln/>
        </p:spPr>
      </p:sp>
      <p:sp>
        <p:nvSpPr>
          <p:cNvPr id="6042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n-US">
              <a:latin typeface="Arial" charset="0"/>
              <a:ea typeface="MS PGothic" charset="0"/>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charset="0"/>
                <a:ea typeface="MS PGothic" charset="0"/>
                <a:cs typeface="MS PGothic" charset="0"/>
              </a:defRPr>
            </a:lvl1pPr>
            <a:lvl2pPr marL="37931725" indent="-37474525">
              <a:defRPr sz="2400">
                <a:solidFill>
                  <a:schemeClr val="tx1"/>
                </a:solidFill>
                <a:latin typeface="Times" charset="0"/>
                <a:ea typeface="MS PGothic" charset="0"/>
                <a:cs typeface="MS PGothic" charset="0"/>
              </a:defRPr>
            </a:lvl2pPr>
            <a:lvl3pPr>
              <a:defRPr sz="2400">
                <a:solidFill>
                  <a:schemeClr val="tx1"/>
                </a:solidFill>
                <a:latin typeface="Times" charset="0"/>
                <a:ea typeface="MS PGothic" charset="0"/>
                <a:cs typeface="MS PGothic" charset="0"/>
              </a:defRPr>
            </a:lvl3pPr>
            <a:lvl4pPr>
              <a:defRPr sz="2400">
                <a:solidFill>
                  <a:schemeClr val="tx1"/>
                </a:solidFill>
                <a:latin typeface="Times" charset="0"/>
                <a:ea typeface="MS PGothic" charset="0"/>
                <a:cs typeface="MS PGothic" charset="0"/>
              </a:defRPr>
            </a:lvl4pPr>
            <a:lvl5pPr>
              <a:defRPr sz="2400">
                <a:solidFill>
                  <a:schemeClr val="tx1"/>
                </a:solidFill>
                <a:latin typeface="Times" charset="0"/>
                <a:ea typeface="MS PGothic" charset="0"/>
                <a:cs typeface="MS PGothic" charset="0"/>
              </a:defRPr>
            </a:lvl5pPr>
            <a:lvl6pPr marL="457200" eaLnBrk="0" fontAlgn="base" hangingPunct="0">
              <a:spcBef>
                <a:spcPct val="0"/>
              </a:spcBef>
              <a:spcAft>
                <a:spcPct val="0"/>
              </a:spcAft>
              <a:defRPr sz="2400">
                <a:solidFill>
                  <a:schemeClr val="tx1"/>
                </a:solidFill>
                <a:latin typeface="Times" charset="0"/>
                <a:ea typeface="MS PGothic" charset="0"/>
                <a:cs typeface="MS PGothic" charset="0"/>
              </a:defRPr>
            </a:lvl6pPr>
            <a:lvl7pPr marL="914400" eaLnBrk="0" fontAlgn="base" hangingPunct="0">
              <a:spcBef>
                <a:spcPct val="0"/>
              </a:spcBef>
              <a:spcAft>
                <a:spcPct val="0"/>
              </a:spcAft>
              <a:defRPr sz="2400">
                <a:solidFill>
                  <a:schemeClr val="tx1"/>
                </a:solidFill>
                <a:latin typeface="Times" charset="0"/>
                <a:ea typeface="MS PGothic" charset="0"/>
                <a:cs typeface="MS PGothic" charset="0"/>
              </a:defRPr>
            </a:lvl7pPr>
            <a:lvl8pPr marL="1371600" eaLnBrk="0" fontAlgn="base" hangingPunct="0">
              <a:spcBef>
                <a:spcPct val="0"/>
              </a:spcBef>
              <a:spcAft>
                <a:spcPct val="0"/>
              </a:spcAft>
              <a:defRPr sz="2400">
                <a:solidFill>
                  <a:schemeClr val="tx1"/>
                </a:solidFill>
                <a:latin typeface="Times" charset="0"/>
                <a:ea typeface="MS PGothic" charset="0"/>
                <a:cs typeface="MS PGothic" charset="0"/>
              </a:defRPr>
            </a:lvl8pPr>
            <a:lvl9pPr marL="1828800" eaLnBrk="0" fontAlgn="base" hangingPunct="0">
              <a:spcBef>
                <a:spcPct val="0"/>
              </a:spcBef>
              <a:spcAft>
                <a:spcPct val="0"/>
              </a:spcAft>
              <a:defRPr sz="2400">
                <a:solidFill>
                  <a:schemeClr val="tx1"/>
                </a:solidFill>
                <a:latin typeface="Times" charset="0"/>
                <a:ea typeface="MS PGothic" charset="0"/>
                <a:cs typeface="MS PGothic" charset="0"/>
              </a:defRPr>
            </a:lvl9pPr>
          </a:lstStyle>
          <a:p>
            <a:fld id="{AB45B188-FEA4-6649-A423-BCC7FB956B00}" type="slidenum">
              <a:rPr lang="en-US" sz="1200">
                <a:latin typeface="Arial" charset="0"/>
              </a:rPr>
              <a:pPr/>
              <a:t>11</a:t>
            </a:fld>
            <a:endParaRPr lang="en-US" sz="1200">
              <a:latin typeface="Arial" charset="0"/>
            </a:endParaRPr>
          </a:p>
        </p:txBody>
      </p:sp>
      <p:sp>
        <p:nvSpPr>
          <p:cNvPr id="62467" name="Rectangle 2"/>
          <p:cNvSpPr>
            <a:spLocks noChangeArrowheads="1" noTextEdit="1"/>
          </p:cNvSpPr>
          <p:nvPr>
            <p:ph type="sldImg"/>
          </p:nvPr>
        </p:nvSpPr>
        <p:spPr>
          <a:solidFill>
            <a:srgbClr val="FFFFFF"/>
          </a:solidFill>
          <a:ln/>
        </p:spPr>
      </p:sp>
      <p:sp>
        <p:nvSpPr>
          <p:cNvPr id="62468" name="Rectangle 3"/>
          <p:cNvSpPr>
            <a:spLocks noChangeArrowheads="1"/>
          </p:cNvSpPr>
          <p:nvPr>
            <p:ph type="body" idx="1"/>
          </p:nvPr>
        </p:nvSpPr>
        <p:spPr>
          <a:solidFill>
            <a:srgbClr val="FFFFFF"/>
          </a:solidFill>
          <a:ln>
            <a:solidFill>
              <a:srgbClr val="000000"/>
            </a:solidFill>
          </a:ln>
          <a:extLst>
            <a:ext uri="{FAA26D3D-D897-4be2-8F04-BA451C77F1D7}">
              <ma14:placeholderFlag xmlns:ma14="http://schemas.microsoft.com/office/mac/drawingml/2011/main" val="1"/>
            </a:ext>
          </a:extLst>
        </p:spPr>
        <p:txBody>
          <a:bodyPr/>
          <a:lstStyle/>
          <a:p>
            <a:endParaRPr lang="en-US">
              <a:latin typeface="Arial" charset="0"/>
              <a:ea typeface="MS PGothic" charset="0"/>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charset="0"/>
                <a:ea typeface="MS PGothic" charset="0"/>
                <a:cs typeface="MS PGothic" charset="0"/>
              </a:defRPr>
            </a:lvl1pPr>
            <a:lvl2pPr marL="37931725" indent="-37474525">
              <a:defRPr sz="2400">
                <a:solidFill>
                  <a:schemeClr val="tx1"/>
                </a:solidFill>
                <a:latin typeface="Times" charset="0"/>
                <a:ea typeface="MS PGothic" charset="0"/>
                <a:cs typeface="MS PGothic" charset="0"/>
              </a:defRPr>
            </a:lvl2pPr>
            <a:lvl3pPr>
              <a:defRPr sz="2400">
                <a:solidFill>
                  <a:schemeClr val="tx1"/>
                </a:solidFill>
                <a:latin typeface="Times" charset="0"/>
                <a:ea typeface="MS PGothic" charset="0"/>
                <a:cs typeface="MS PGothic" charset="0"/>
              </a:defRPr>
            </a:lvl3pPr>
            <a:lvl4pPr>
              <a:defRPr sz="2400">
                <a:solidFill>
                  <a:schemeClr val="tx1"/>
                </a:solidFill>
                <a:latin typeface="Times" charset="0"/>
                <a:ea typeface="MS PGothic" charset="0"/>
                <a:cs typeface="MS PGothic" charset="0"/>
              </a:defRPr>
            </a:lvl4pPr>
            <a:lvl5pPr>
              <a:defRPr sz="2400">
                <a:solidFill>
                  <a:schemeClr val="tx1"/>
                </a:solidFill>
                <a:latin typeface="Times" charset="0"/>
                <a:ea typeface="MS PGothic" charset="0"/>
                <a:cs typeface="MS PGothic" charset="0"/>
              </a:defRPr>
            </a:lvl5pPr>
            <a:lvl6pPr marL="457200" eaLnBrk="0" fontAlgn="base" hangingPunct="0">
              <a:spcBef>
                <a:spcPct val="0"/>
              </a:spcBef>
              <a:spcAft>
                <a:spcPct val="0"/>
              </a:spcAft>
              <a:defRPr sz="2400">
                <a:solidFill>
                  <a:schemeClr val="tx1"/>
                </a:solidFill>
                <a:latin typeface="Times" charset="0"/>
                <a:ea typeface="MS PGothic" charset="0"/>
                <a:cs typeface="MS PGothic" charset="0"/>
              </a:defRPr>
            </a:lvl6pPr>
            <a:lvl7pPr marL="914400" eaLnBrk="0" fontAlgn="base" hangingPunct="0">
              <a:spcBef>
                <a:spcPct val="0"/>
              </a:spcBef>
              <a:spcAft>
                <a:spcPct val="0"/>
              </a:spcAft>
              <a:defRPr sz="2400">
                <a:solidFill>
                  <a:schemeClr val="tx1"/>
                </a:solidFill>
                <a:latin typeface="Times" charset="0"/>
                <a:ea typeface="MS PGothic" charset="0"/>
                <a:cs typeface="MS PGothic" charset="0"/>
              </a:defRPr>
            </a:lvl7pPr>
            <a:lvl8pPr marL="1371600" eaLnBrk="0" fontAlgn="base" hangingPunct="0">
              <a:spcBef>
                <a:spcPct val="0"/>
              </a:spcBef>
              <a:spcAft>
                <a:spcPct val="0"/>
              </a:spcAft>
              <a:defRPr sz="2400">
                <a:solidFill>
                  <a:schemeClr val="tx1"/>
                </a:solidFill>
                <a:latin typeface="Times" charset="0"/>
                <a:ea typeface="MS PGothic" charset="0"/>
                <a:cs typeface="MS PGothic" charset="0"/>
              </a:defRPr>
            </a:lvl8pPr>
            <a:lvl9pPr marL="1828800" eaLnBrk="0" fontAlgn="base" hangingPunct="0">
              <a:spcBef>
                <a:spcPct val="0"/>
              </a:spcBef>
              <a:spcAft>
                <a:spcPct val="0"/>
              </a:spcAft>
              <a:defRPr sz="2400">
                <a:solidFill>
                  <a:schemeClr val="tx1"/>
                </a:solidFill>
                <a:latin typeface="Times" charset="0"/>
                <a:ea typeface="MS PGothic" charset="0"/>
                <a:cs typeface="MS PGothic" charset="0"/>
              </a:defRPr>
            </a:lvl9pPr>
          </a:lstStyle>
          <a:p>
            <a:fld id="{7E84C7A3-6795-4744-994B-A91CC359B0CC}" type="slidenum">
              <a:rPr lang="en-US" sz="1200">
                <a:latin typeface="Arial" charset="0"/>
              </a:rPr>
              <a:pPr/>
              <a:t>12</a:t>
            </a:fld>
            <a:endParaRPr lang="en-US" sz="1200">
              <a:latin typeface="Arial" charset="0"/>
            </a:endParaRPr>
          </a:p>
        </p:txBody>
      </p:sp>
      <p:sp>
        <p:nvSpPr>
          <p:cNvPr id="64515" name="Rectangle 2"/>
          <p:cNvSpPr>
            <a:spLocks noChangeArrowheads="1" noTextEdit="1"/>
          </p:cNvSpPr>
          <p:nvPr>
            <p:ph type="sldImg"/>
          </p:nvPr>
        </p:nvSpPr>
        <p:spPr>
          <a:solidFill>
            <a:srgbClr val="FFFFFF"/>
          </a:solidFill>
          <a:ln/>
        </p:spPr>
      </p:sp>
      <p:sp>
        <p:nvSpPr>
          <p:cNvPr id="64516" name="Rectangle 3"/>
          <p:cNvSpPr>
            <a:spLocks noChangeArrowheads="1"/>
          </p:cNvSpPr>
          <p:nvPr>
            <p:ph type="body" idx="1"/>
          </p:nvPr>
        </p:nvSpPr>
        <p:spPr>
          <a:solidFill>
            <a:srgbClr val="FFFFFF"/>
          </a:solidFill>
          <a:ln>
            <a:solidFill>
              <a:srgbClr val="000000"/>
            </a:solidFill>
          </a:ln>
          <a:extLst>
            <a:ext uri="{FAA26D3D-D897-4be2-8F04-BA451C77F1D7}">
              <ma14:placeholderFlag xmlns:ma14="http://schemas.microsoft.com/office/mac/drawingml/2011/main" val="1"/>
            </a:ext>
          </a:extLst>
        </p:spPr>
        <p:txBody>
          <a:bodyPr/>
          <a:lstStyle/>
          <a:p>
            <a:endParaRPr lang="en-US">
              <a:latin typeface="Arial" charset="0"/>
              <a:ea typeface="MS PGothic" charset="0"/>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charset="0"/>
                <a:ea typeface="MS PGothic" charset="0"/>
                <a:cs typeface="MS PGothic" charset="0"/>
              </a:defRPr>
            </a:lvl1pPr>
            <a:lvl2pPr marL="37931725" indent="-37474525">
              <a:defRPr sz="2400">
                <a:solidFill>
                  <a:schemeClr val="tx1"/>
                </a:solidFill>
                <a:latin typeface="Times" charset="0"/>
                <a:ea typeface="MS PGothic" charset="0"/>
                <a:cs typeface="MS PGothic" charset="0"/>
              </a:defRPr>
            </a:lvl2pPr>
            <a:lvl3pPr>
              <a:defRPr sz="2400">
                <a:solidFill>
                  <a:schemeClr val="tx1"/>
                </a:solidFill>
                <a:latin typeface="Times" charset="0"/>
                <a:ea typeface="MS PGothic" charset="0"/>
                <a:cs typeface="MS PGothic" charset="0"/>
              </a:defRPr>
            </a:lvl3pPr>
            <a:lvl4pPr>
              <a:defRPr sz="2400">
                <a:solidFill>
                  <a:schemeClr val="tx1"/>
                </a:solidFill>
                <a:latin typeface="Times" charset="0"/>
                <a:ea typeface="MS PGothic" charset="0"/>
                <a:cs typeface="MS PGothic" charset="0"/>
              </a:defRPr>
            </a:lvl4pPr>
            <a:lvl5pPr>
              <a:defRPr sz="2400">
                <a:solidFill>
                  <a:schemeClr val="tx1"/>
                </a:solidFill>
                <a:latin typeface="Times" charset="0"/>
                <a:ea typeface="MS PGothic" charset="0"/>
                <a:cs typeface="MS PGothic" charset="0"/>
              </a:defRPr>
            </a:lvl5pPr>
            <a:lvl6pPr marL="457200" eaLnBrk="0" fontAlgn="base" hangingPunct="0">
              <a:spcBef>
                <a:spcPct val="0"/>
              </a:spcBef>
              <a:spcAft>
                <a:spcPct val="0"/>
              </a:spcAft>
              <a:defRPr sz="2400">
                <a:solidFill>
                  <a:schemeClr val="tx1"/>
                </a:solidFill>
                <a:latin typeface="Times" charset="0"/>
                <a:ea typeface="MS PGothic" charset="0"/>
                <a:cs typeface="MS PGothic" charset="0"/>
              </a:defRPr>
            </a:lvl6pPr>
            <a:lvl7pPr marL="914400" eaLnBrk="0" fontAlgn="base" hangingPunct="0">
              <a:spcBef>
                <a:spcPct val="0"/>
              </a:spcBef>
              <a:spcAft>
                <a:spcPct val="0"/>
              </a:spcAft>
              <a:defRPr sz="2400">
                <a:solidFill>
                  <a:schemeClr val="tx1"/>
                </a:solidFill>
                <a:latin typeface="Times" charset="0"/>
                <a:ea typeface="MS PGothic" charset="0"/>
                <a:cs typeface="MS PGothic" charset="0"/>
              </a:defRPr>
            </a:lvl7pPr>
            <a:lvl8pPr marL="1371600" eaLnBrk="0" fontAlgn="base" hangingPunct="0">
              <a:spcBef>
                <a:spcPct val="0"/>
              </a:spcBef>
              <a:spcAft>
                <a:spcPct val="0"/>
              </a:spcAft>
              <a:defRPr sz="2400">
                <a:solidFill>
                  <a:schemeClr val="tx1"/>
                </a:solidFill>
                <a:latin typeface="Times" charset="0"/>
                <a:ea typeface="MS PGothic" charset="0"/>
                <a:cs typeface="MS PGothic" charset="0"/>
              </a:defRPr>
            </a:lvl8pPr>
            <a:lvl9pPr marL="1828800" eaLnBrk="0" fontAlgn="base" hangingPunct="0">
              <a:spcBef>
                <a:spcPct val="0"/>
              </a:spcBef>
              <a:spcAft>
                <a:spcPct val="0"/>
              </a:spcAft>
              <a:defRPr sz="2400">
                <a:solidFill>
                  <a:schemeClr val="tx1"/>
                </a:solidFill>
                <a:latin typeface="Times" charset="0"/>
                <a:ea typeface="MS PGothic" charset="0"/>
                <a:cs typeface="MS PGothic" charset="0"/>
              </a:defRPr>
            </a:lvl9pPr>
          </a:lstStyle>
          <a:p>
            <a:fld id="{DD121339-331D-BD4D-A6AD-9B5BC30F7FFD}" type="slidenum">
              <a:rPr lang="en-US" sz="1200">
                <a:latin typeface="Arial" charset="0"/>
              </a:rPr>
              <a:pPr/>
              <a:t>13</a:t>
            </a:fld>
            <a:endParaRPr lang="en-US" sz="1200">
              <a:latin typeface="Arial" charset="0"/>
            </a:endParaRPr>
          </a:p>
        </p:txBody>
      </p:sp>
      <p:sp>
        <p:nvSpPr>
          <p:cNvPr id="66563" name="Rectangle 2"/>
          <p:cNvSpPr>
            <a:spLocks noChangeArrowheads="1" noTextEdit="1"/>
          </p:cNvSpPr>
          <p:nvPr>
            <p:ph type="sldImg"/>
          </p:nvPr>
        </p:nvSpPr>
        <p:spPr>
          <a:solidFill>
            <a:srgbClr val="FFFFFF"/>
          </a:solidFill>
          <a:ln/>
        </p:spPr>
      </p:sp>
      <p:sp>
        <p:nvSpPr>
          <p:cNvPr id="66564" name="Rectangle 3"/>
          <p:cNvSpPr>
            <a:spLocks noChangeArrowheads="1"/>
          </p:cNvSpPr>
          <p:nvPr>
            <p:ph type="body" idx="1"/>
          </p:nvPr>
        </p:nvSpPr>
        <p:spPr>
          <a:solidFill>
            <a:srgbClr val="FFFFFF"/>
          </a:solidFill>
          <a:ln>
            <a:solidFill>
              <a:srgbClr val="000000"/>
            </a:solidFill>
          </a:ln>
          <a:extLst>
            <a:ext uri="{FAA26D3D-D897-4be2-8F04-BA451C77F1D7}">
              <ma14:placeholderFlag xmlns:ma14="http://schemas.microsoft.com/office/mac/drawingml/2011/main" val="1"/>
            </a:ext>
          </a:extLst>
        </p:spPr>
        <p:txBody>
          <a:bodyPr/>
          <a:lstStyle/>
          <a:p>
            <a:endParaRPr lang="en-US">
              <a:latin typeface="Arial" charset="0"/>
              <a:ea typeface="MS PGothic" charset="0"/>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charset="0"/>
                <a:ea typeface="MS PGothic" charset="0"/>
                <a:cs typeface="MS PGothic" charset="0"/>
              </a:defRPr>
            </a:lvl1pPr>
            <a:lvl2pPr marL="37931725" indent="-37474525">
              <a:defRPr sz="2400">
                <a:solidFill>
                  <a:schemeClr val="tx1"/>
                </a:solidFill>
                <a:latin typeface="Times" charset="0"/>
                <a:ea typeface="MS PGothic" charset="0"/>
                <a:cs typeface="MS PGothic" charset="0"/>
              </a:defRPr>
            </a:lvl2pPr>
            <a:lvl3pPr>
              <a:defRPr sz="2400">
                <a:solidFill>
                  <a:schemeClr val="tx1"/>
                </a:solidFill>
                <a:latin typeface="Times" charset="0"/>
                <a:ea typeface="MS PGothic" charset="0"/>
                <a:cs typeface="MS PGothic" charset="0"/>
              </a:defRPr>
            </a:lvl3pPr>
            <a:lvl4pPr>
              <a:defRPr sz="2400">
                <a:solidFill>
                  <a:schemeClr val="tx1"/>
                </a:solidFill>
                <a:latin typeface="Times" charset="0"/>
                <a:ea typeface="MS PGothic" charset="0"/>
                <a:cs typeface="MS PGothic" charset="0"/>
              </a:defRPr>
            </a:lvl4pPr>
            <a:lvl5pPr>
              <a:defRPr sz="2400">
                <a:solidFill>
                  <a:schemeClr val="tx1"/>
                </a:solidFill>
                <a:latin typeface="Times" charset="0"/>
                <a:ea typeface="MS PGothic" charset="0"/>
                <a:cs typeface="MS PGothic" charset="0"/>
              </a:defRPr>
            </a:lvl5pPr>
            <a:lvl6pPr marL="457200" eaLnBrk="0" fontAlgn="base" hangingPunct="0">
              <a:spcBef>
                <a:spcPct val="0"/>
              </a:spcBef>
              <a:spcAft>
                <a:spcPct val="0"/>
              </a:spcAft>
              <a:defRPr sz="2400">
                <a:solidFill>
                  <a:schemeClr val="tx1"/>
                </a:solidFill>
                <a:latin typeface="Times" charset="0"/>
                <a:ea typeface="MS PGothic" charset="0"/>
                <a:cs typeface="MS PGothic" charset="0"/>
              </a:defRPr>
            </a:lvl6pPr>
            <a:lvl7pPr marL="914400" eaLnBrk="0" fontAlgn="base" hangingPunct="0">
              <a:spcBef>
                <a:spcPct val="0"/>
              </a:spcBef>
              <a:spcAft>
                <a:spcPct val="0"/>
              </a:spcAft>
              <a:defRPr sz="2400">
                <a:solidFill>
                  <a:schemeClr val="tx1"/>
                </a:solidFill>
                <a:latin typeface="Times" charset="0"/>
                <a:ea typeface="MS PGothic" charset="0"/>
                <a:cs typeface="MS PGothic" charset="0"/>
              </a:defRPr>
            </a:lvl7pPr>
            <a:lvl8pPr marL="1371600" eaLnBrk="0" fontAlgn="base" hangingPunct="0">
              <a:spcBef>
                <a:spcPct val="0"/>
              </a:spcBef>
              <a:spcAft>
                <a:spcPct val="0"/>
              </a:spcAft>
              <a:defRPr sz="2400">
                <a:solidFill>
                  <a:schemeClr val="tx1"/>
                </a:solidFill>
                <a:latin typeface="Times" charset="0"/>
                <a:ea typeface="MS PGothic" charset="0"/>
                <a:cs typeface="MS PGothic" charset="0"/>
              </a:defRPr>
            </a:lvl8pPr>
            <a:lvl9pPr marL="1828800" eaLnBrk="0" fontAlgn="base" hangingPunct="0">
              <a:spcBef>
                <a:spcPct val="0"/>
              </a:spcBef>
              <a:spcAft>
                <a:spcPct val="0"/>
              </a:spcAft>
              <a:defRPr sz="2400">
                <a:solidFill>
                  <a:schemeClr val="tx1"/>
                </a:solidFill>
                <a:latin typeface="Times" charset="0"/>
                <a:ea typeface="MS PGothic" charset="0"/>
                <a:cs typeface="MS PGothic" charset="0"/>
              </a:defRPr>
            </a:lvl9pPr>
          </a:lstStyle>
          <a:p>
            <a:fld id="{C499575A-F4CC-4040-BD9C-778A1E36C21B}" type="slidenum">
              <a:rPr lang="en-US" sz="1200">
                <a:latin typeface="Arial" charset="0"/>
                <a:cs typeface="Arial" charset="0"/>
              </a:rPr>
              <a:pPr/>
              <a:t>14</a:t>
            </a:fld>
            <a:endParaRPr lang="en-US" sz="1200">
              <a:latin typeface="Arial" charset="0"/>
              <a:cs typeface="Arial" charset="0"/>
            </a:endParaRPr>
          </a:p>
        </p:txBody>
      </p:sp>
      <p:sp>
        <p:nvSpPr>
          <p:cNvPr id="68611" name="Rectangle 2"/>
          <p:cNvSpPr>
            <a:spLocks noGrp="1" noRot="1" noChangeAspect="1" noChangeArrowheads="1" noTextEdit="1"/>
          </p:cNvSpPr>
          <p:nvPr>
            <p:ph type="sldImg"/>
          </p:nvPr>
        </p:nvSpPr>
        <p:spPr>
          <a:xfrm>
            <a:off x="1141413" y="688975"/>
            <a:ext cx="4565650" cy="3424238"/>
          </a:xfrm>
          <a:ln/>
        </p:spPr>
      </p:sp>
      <p:sp>
        <p:nvSpPr>
          <p:cNvPr id="68612" name="Notes Placeholder 1"/>
          <p:cNvSpPr>
            <a:spLocks noGrp="1"/>
          </p:cNvSpPr>
          <p:nvPr/>
        </p:nvSpPr>
        <p:spPr bwMode="auto">
          <a:xfrm>
            <a:off x="914400" y="4343400"/>
            <a:ext cx="50292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spcBef>
                <a:spcPct val="30000"/>
              </a:spcBef>
            </a:pPr>
            <a:endParaRPr lang="en-US" sz="1200">
              <a:latin typeface="Arial" charset="0"/>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Slide Image Placeholder 1"/>
          <p:cNvSpPr>
            <a:spLocks noGrp="1" noRot="1" noChangeAspect="1" noTextEdit="1"/>
          </p:cNvSpPr>
          <p:nvPr>
            <p:ph type="sldImg"/>
          </p:nvPr>
        </p:nvSpPr>
        <p:spPr>
          <a:ln/>
        </p:spPr>
      </p:sp>
      <p:sp>
        <p:nvSpPr>
          <p:cNvPr id="7065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n-US">
              <a:latin typeface="Arial" charset="0"/>
              <a:ea typeface="MS PGothic" charset="0"/>
            </a:endParaRPr>
          </a:p>
        </p:txBody>
      </p:sp>
      <p:sp>
        <p:nvSpPr>
          <p:cNvPr id="70660"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charset="0"/>
                <a:ea typeface="MS PGothic" charset="0"/>
                <a:cs typeface="MS PGothic" charset="0"/>
              </a:defRPr>
            </a:lvl1pPr>
            <a:lvl2pPr marL="37931725" indent="-37474525">
              <a:defRPr sz="2400">
                <a:solidFill>
                  <a:schemeClr val="tx1"/>
                </a:solidFill>
                <a:latin typeface="Times" charset="0"/>
                <a:ea typeface="MS PGothic" charset="0"/>
                <a:cs typeface="MS PGothic" charset="0"/>
              </a:defRPr>
            </a:lvl2pPr>
            <a:lvl3pPr>
              <a:defRPr sz="2400">
                <a:solidFill>
                  <a:schemeClr val="tx1"/>
                </a:solidFill>
                <a:latin typeface="Times" charset="0"/>
                <a:ea typeface="MS PGothic" charset="0"/>
                <a:cs typeface="MS PGothic" charset="0"/>
              </a:defRPr>
            </a:lvl3pPr>
            <a:lvl4pPr>
              <a:defRPr sz="2400">
                <a:solidFill>
                  <a:schemeClr val="tx1"/>
                </a:solidFill>
                <a:latin typeface="Times" charset="0"/>
                <a:ea typeface="MS PGothic" charset="0"/>
                <a:cs typeface="MS PGothic" charset="0"/>
              </a:defRPr>
            </a:lvl4pPr>
            <a:lvl5pPr>
              <a:defRPr sz="2400">
                <a:solidFill>
                  <a:schemeClr val="tx1"/>
                </a:solidFill>
                <a:latin typeface="Times" charset="0"/>
                <a:ea typeface="MS PGothic" charset="0"/>
                <a:cs typeface="MS PGothic" charset="0"/>
              </a:defRPr>
            </a:lvl5pPr>
            <a:lvl6pPr marL="457200" eaLnBrk="0" fontAlgn="base" hangingPunct="0">
              <a:spcBef>
                <a:spcPct val="0"/>
              </a:spcBef>
              <a:spcAft>
                <a:spcPct val="0"/>
              </a:spcAft>
              <a:defRPr sz="2400">
                <a:solidFill>
                  <a:schemeClr val="tx1"/>
                </a:solidFill>
                <a:latin typeface="Times" charset="0"/>
                <a:ea typeface="MS PGothic" charset="0"/>
                <a:cs typeface="MS PGothic" charset="0"/>
              </a:defRPr>
            </a:lvl6pPr>
            <a:lvl7pPr marL="914400" eaLnBrk="0" fontAlgn="base" hangingPunct="0">
              <a:spcBef>
                <a:spcPct val="0"/>
              </a:spcBef>
              <a:spcAft>
                <a:spcPct val="0"/>
              </a:spcAft>
              <a:defRPr sz="2400">
                <a:solidFill>
                  <a:schemeClr val="tx1"/>
                </a:solidFill>
                <a:latin typeface="Times" charset="0"/>
                <a:ea typeface="MS PGothic" charset="0"/>
                <a:cs typeface="MS PGothic" charset="0"/>
              </a:defRPr>
            </a:lvl7pPr>
            <a:lvl8pPr marL="1371600" eaLnBrk="0" fontAlgn="base" hangingPunct="0">
              <a:spcBef>
                <a:spcPct val="0"/>
              </a:spcBef>
              <a:spcAft>
                <a:spcPct val="0"/>
              </a:spcAft>
              <a:defRPr sz="2400">
                <a:solidFill>
                  <a:schemeClr val="tx1"/>
                </a:solidFill>
                <a:latin typeface="Times" charset="0"/>
                <a:ea typeface="MS PGothic" charset="0"/>
                <a:cs typeface="MS PGothic" charset="0"/>
              </a:defRPr>
            </a:lvl8pPr>
            <a:lvl9pPr marL="1828800" eaLnBrk="0" fontAlgn="base" hangingPunct="0">
              <a:spcBef>
                <a:spcPct val="0"/>
              </a:spcBef>
              <a:spcAft>
                <a:spcPct val="0"/>
              </a:spcAft>
              <a:defRPr sz="2400">
                <a:solidFill>
                  <a:schemeClr val="tx1"/>
                </a:solidFill>
                <a:latin typeface="Times" charset="0"/>
                <a:ea typeface="MS PGothic" charset="0"/>
                <a:cs typeface="MS PGothic" charset="0"/>
              </a:defRPr>
            </a:lvl9pPr>
          </a:lstStyle>
          <a:p>
            <a:fld id="{7C26D04E-CF82-0843-9C04-B3FF7B88BC53}" type="slidenum">
              <a:rPr lang="en-US" sz="1200">
                <a:latin typeface="Arial" charset="0"/>
              </a:rPr>
              <a:pPr/>
              <a:t>15</a:t>
            </a:fld>
            <a:endParaRPr lang="en-US" sz="1200">
              <a:latin typeface="Arial" charset="0"/>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Slide Image Placeholder 1"/>
          <p:cNvSpPr>
            <a:spLocks noGrp="1" noRot="1" noChangeAspect="1" noTextEdit="1"/>
          </p:cNvSpPr>
          <p:nvPr>
            <p:ph type="sldImg"/>
          </p:nvPr>
        </p:nvSpPr>
        <p:spPr>
          <a:ln/>
        </p:spPr>
      </p:sp>
      <p:sp>
        <p:nvSpPr>
          <p:cNvPr id="7270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pPr eaLnBrk="1" hangingPunct="1">
              <a:spcBef>
                <a:spcPct val="0"/>
              </a:spcBef>
            </a:pPr>
            <a:endParaRPr lang="en-US">
              <a:latin typeface="Arial" charset="0"/>
              <a:ea typeface="MS PGothic" charset="0"/>
            </a:endParaRPr>
          </a:p>
        </p:txBody>
      </p:sp>
      <p:sp>
        <p:nvSpPr>
          <p:cNvPr id="72708"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charset="0"/>
                <a:ea typeface="MS PGothic" charset="0"/>
                <a:cs typeface="MS PGothic" charset="0"/>
              </a:defRPr>
            </a:lvl1pPr>
            <a:lvl2pPr marL="37931725" indent="-37474525">
              <a:defRPr sz="2400">
                <a:solidFill>
                  <a:schemeClr val="tx1"/>
                </a:solidFill>
                <a:latin typeface="Times" charset="0"/>
                <a:ea typeface="MS PGothic" charset="0"/>
                <a:cs typeface="MS PGothic" charset="0"/>
              </a:defRPr>
            </a:lvl2pPr>
            <a:lvl3pPr>
              <a:defRPr sz="2400">
                <a:solidFill>
                  <a:schemeClr val="tx1"/>
                </a:solidFill>
                <a:latin typeface="Times" charset="0"/>
                <a:ea typeface="MS PGothic" charset="0"/>
                <a:cs typeface="MS PGothic" charset="0"/>
              </a:defRPr>
            </a:lvl3pPr>
            <a:lvl4pPr>
              <a:defRPr sz="2400">
                <a:solidFill>
                  <a:schemeClr val="tx1"/>
                </a:solidFill>
                <a:latin typeface="Times" charset="0"/>
                <a:ea typeface="MS PGothic" charset="0"/>
                <a:cs typeface="MS PGothic" charset="0"/>
              </a:defRPr>
            </a:lvl4pPr>
            <a:lvl5pPr>
              <a:defRPr sz="2400">
                <a:solidFill>
                  <a:schemeClr val="tx1"/>
                </a:solidFill>
                <a:latin typeface="Times" charset="0"/>
                <a:ea typeface="MS PGothic" charset="0"/>
                <a:cs typeface="MS PGothic" charset="0"/>
              </a:defRPr>
            </a:lvl5pPr>
            <a:lvl6pPr marL="457200" eaLnBrk="0" fontAlgn="base" hangingPunct="0">
              <a:spcBef>
                <a:spcPct val="0"/>
              </a:spcBef>
              <a:spcAft>
                <a:spcPct val="0"/>
              </a:spcAft>
              <a:defRPr sz="2400">
                <a:solidFill>
                  <a:schemeClr val="tx1"/>
                </a:solidFill>
                <a:latin typeface="Times" charset="0"/>
                <a:ea typeface="MS PGothic" charset="0"/>
                <a:cs typeface="MS PGothic" charset="0"/>
              </a:defRPr>
            </a:lvl6pPr>
            <a:lvl7pPr marL="914400" eaLnBrk="0" fontAlgn="base" hangingPunct="0">
              <a:spcBef>
                <a:spcPct val="0"/>
              </a:spcBef>
              <a:spcAft>
                <a:spcPct val="0"/>
              </a:spcAft>
              <a:defRPr sz="2400">
                <a:solidFill>
                  <a:schemeClr val="tx1"/>
                </a:solidFill>
                <a:latin typeface="Times" charset="0"/>
                <a:ea typeface="MS PGothic" charset="0"/>
                <a:cs typeface="MS PGothic" charset="0"/>
              </a:defRPr>
            </a:lvl7pPr>
            <a:lvl8pPr marL="1371600" eaLnBrk="0" fontAlgn="base" hangingPunct="0">
              <a:spcBef>
                <a:spcPct val="0"/>
              </a:spcBef>
              <a:spcAft>
                <a:spcPct val="0"/>
              </a:spcAft>
              <a:defRPr sz="2400">
                <a:solidFill>
                  <a:schemeClr val="tx1"/>
                </a:solidFill>
                <a:latin typeface="Times" charset="0"/>
                <a:ea typeface="MS PGothic" charset="0"/>
                <a:cs typeface="MS PGothic" charset="0"/>
              </a:defRPr>
            </a:lvl8pPr>
            <a:lvl9pPr marL="1828800" eaLnBrk="0" fontAlgn="base" hangingPunct="0">
              <a:spcBef>
                <a:spcPct val="0"/>
              </a:spcBef>
              <a:spcAft>
                <a:spcPct val="0"/>
              </a:spcAft>
              <a:defRPr sz="2400">
                <a:solidFill>
                  <a:schemeClr val="tx1"/>
                </a:solidFill>
                <a:latin typeface="Times" charset="0"/>
                <a:ea typeface="MS PGothic" charset="0"/>
                <a:cs typeface="MS PGothic" charset="0"/>
              </a:defRPr>
            </a:lvl9pPr>
          </a:lstStyle>
          <a:p>
            <a:fld id="{5752612D-ACCE-ED4A-AB01-DE47F9A18CBA}" type="slidenum">
              <a:rPr lang="en-US" sz="1200">
                <a:solidFill>
                  <a:srgbClr val="000000"/>
                </a:solidFill>
                <a:latin typeface="Arial" charset="0"/>
              </a:rPr>
              <a:pPr/>
              <a:t>16</a:t>
            </a:fld>
            <a:endParaRPr lang="en-US" sz="1200">
              <a:solidFill>
                <a:srgbClr val="000000"/>
              </a:solidFill>
              <a:latin typeface="Arial" charset="0"/>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Slide Image Placeholder 1"/>
          <p:cNvSpPr>
            <a:spLocks noGrp="1" noRot="1" noChangeAspect="1" noTextEdit="1"/>
          </p:cNvSpPr>
          <p:nvPr>
            <p:ph type="sldImg"/>
          </p:nvPr>
        </p:nvSpPr>
        <p:spPr>
          <a:ln/>
        </p:spPr>
      </p:sp>
      <p:sp>
        <p:nvSpPr>
          <p:cNvPr id="7475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pPr eaLnBrk="1" hangingPunct="1">
              <a:spcBef>
                <a:spcPct val="0"/>
              </a:spcBef>
            </a:pPr>
            <a:endParaRPr lang="en-US">
              <a:latin typeface="Arial" charset="0"/>
              <a:ea typeface="MS PGothic" charset="0"/>
            </a:endParaRPr>
          </a:p>
        </p:txBody>
      </p:sp>
      <p:sp>
        <p:nvSpPr>
          <p:cNvPr id="74756"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charset="0"/>
                <a:ea typeface="MS PGothic" charset="0"/>
                <a:cs typeface="MS PGothic" charset="0"/>
              </a:defRPr>
            </a:lvl1pPr>
            <a:lvl2pPr marL="37931725" indent="-37474525">
              <a:defRPr sz="2400">
                <a:solidFill>
                  <a:schemeClr val="tx1"/>
                </a:solidFill>
                <a:latin typeface="Times" charset="0"/>
                <a:ea typeface="MS PGothic" charset="0"/>
                <a:cs typeface="MS PGothic" charset="0"/>
              </a:defRPr>
            </a:lvl2pPr>
            <a:lvl3pPr>
              <a:defRPr sz="2400">
                <a:solidFill>
                  <a:schemeClr val="tx1"/>
                </a:solidFill>
                <a:latin typeface="Times" charset="0"/>
                <a:ea typeface="MS PGothic" charset="0"/>
                <a:cs typeface="MS PGothic" charset="0"/>
              </a:defRPr>
            </a:lvl3pPr>
            <a:lvl4pPr>
              <a:defRPr sz="2400">
                <a:solidFill>
                  <a:schemeClr val="tx1"/>
                </a:solidFill>
                <a:latin typeface="Times" charset="0"/>
                <a:ea typeface="MS PGothic" charset="0"/>
                <a:cs typeface="MS PGothic" charset="0"/>
              </a:defRPr>
            </a:lvl4pPr>
            <a:lvl5pPr>
              <a:defRPr sz="2400">
                <a:solidFill>
                  <a:schemeClr val="tx1"/>
                </a:solidFill>
                <a:latin typeface="Times" charset="0"/>
                <a:ea typeface="MS PGothic" charset="0"/>
                <a:cs typeface="MS PGothic" charset="0"/>
              </a:defRPr>
            </a:lvl5pPr>
            <a:lvl6pPr marL="457200" eaLnBrk="0" fontAlgn="base" hangingPunct="0">
              <a:spcBef>
                <a:spcPct val="0"/>
              </a:spcBef>
              <a:spcAft>
                <a:spcPct val="0"/>
              </a:spcAft>
              <a:defRPr sz="2400">
                <a:solidFill>
                  <a:schemeClr val="tx1"/>
                </a:solidFill>
                <a:latin typeface="Times" charset="0"/>
                <a:ea typeface="MS PGothic" charset="0"/>
                <a:cs typeface="MS PGothic" charset="0"/>
              </a:defRPr>
            </a:lvl6pPr>
            <a:lvl7pPr marL="914400" eaLnBrk="0" fontAlgn="base" hangingPunct="0">
              <a:spcBef>
                <a:spcPct val="0"/>
              </a:spcBef>
              <a:spcAft>
                <a:spcPct val="0"/>
              </a:spcAft>
              <a:defRPr sz="2400">
                <a:solidFill>
                  <a:schemeClr val="tx1"/>
                </a:solidFill>
                <a:latin typeface="Times" charset="0"/>
                <a:ea typeface="MS PGothic" charset="0"/>
                <a:cs typeface="MS PGothic" charset="0"/>
              </a:defRPr>
            </a:lvl7pPr>
            <a:lvl8pPr marL="1371600" eaLnBrk="0" fontAlgn="base" hangingPunct="0">
              <a:spcBef>
                <a:spcPct val="0"/>
              </a:spcBef>
              <a:spcAft>
                <a:spcPct val="0"/>
              </a:spcAft>
              <a:defRPr sz="2400">
                <a:solidFill>
                  <a:schemeClr val="tx1"/>
                </a:solidFill>
                <a:latin typeface="Times" charset="0"/>
                <a:ea typeface="MS PGothic" charset="0"/>
                <a:cs typeface="MS PGothic" charset="0"/>
              </a:defRPr>
            </a:lvl8pPr>
            <a:lvl9pPr marL="1828800" eaLnBrk="0" fontAlgn="base" hangingPunct="0">
              <a:spcBef>
                <a:spcPct val="0"/>
              </a:spcBef>
              <a:spcAft>
                <a:spcPct val="0"/>
              </a:spcAft>
              <a:defRPr sz="2400">
                <a:solidFill>
                  <a:schemeClr val="tx1"/>
                </a:solidFill>
                <a:latin typeface="Times" charset="0"/>
                <a:ea typeface="MS PGothic" charset="0"/>
                <a:cs typeface="MS PGothic" charset="0"/>
              </a:defRPr>
            </a:lvl9pPr>
          </a:lstStyle>
          <a:p>
            <a:fld id="{C1D1CDF8-71DD-FA47-A188-47623D769124}" type="slidenum">
              <a:rPr lang="en-US" sz="1200">
                <a:solidFill>
                  <a:srgbClr val="000000"/>
                </a:solidFill>
                <a:latin typeface="Arial" charset="0"/>
              </a:rPr>
              <a:pPr/>
              <a:t>17</a:t>
            </a:fld>
            <a:endParaRPr lang="en-US" sz="1200">
              <a:solidFill>
                <a:srgbClr val="000000"/>
              </a:solidFill>
              <a:latin typeface="Arial" charset="0"/>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Slide Image Placeholder 1"/>
          <p:cNvSpPr>
            <a:spLocks noGrp="1" noRot="1" noChangeAspect="1" noTextEdit="1"/>
          </p:cNvSpPr>
          <p:nvPr>
            <p:ph type="sldImg"/>
          </p:nvPr>
        </p:nvSpPr>
        <p:spPr>
          <a:ln/>
        </p:spPr>
      </p:sp>
      <p:sp>
        <p:nvSpPr>
          <p:cNvPr id="7680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pPr defTabSz="912813" eaLnBrk="1" hangingPunct="1">
              <a:spcBef>
                <a:spcPct val="0"/>
              </a:spcBef>
            </a:pPr>
            <a:endParaRPr lang="en-US">
              <a:latin typeface="Arial" charset="0"/>
              <a:ea typeface="MS PGothic" charset="0"/>
            </a:endParaRPr>
          </a:p>
        </p:txBody>
      </p:sp>
      <p:sp>
        <p:nvSpPr>
          <p:cNvPr id="76804"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charset="0"/>
                <a:ea typeface="MS PGothic" charset="0"/>
                <a:cs typeface="MS PGothic" charset="0"/>
              </a:defRPr>
            </a:lvl1pPr>
            <a:lvl2pPr marL="37931725" indent="-37474525">
              <a:defRPr sz="2400">
                <a:solidFill>
                  <a:schemeClr val="tx1"/>
                </a:solidFill>
                <a:latin typeface="Times" charset="0"/>
                <a:ea typeface="MS PGothic" charset="0"/>
                <a:cs typeface="MS PGothic" charset="0"/>
              </a:defRPr>
            </a:lvl2pPr>
            <a:lvl3pPr>
              <a:defRPr sz="2400">
                <a:solidFill>
                  <a:schemeClr val="tx1"/>
                </a:solidFill>
                <a:latin typeface="Times" charset="0"/>
                <a:ea typeface="MS PGothic" charset="0"/>
                <a:cs typeface="MS PGothic" charset="0"/>
              </a:defRPr>
            </a:lvl3pPr>
            <a:lvl4pPr>
              <a:defRPr sz="2400">
                <a:solidFill>
                  <a:schemeClr val="tx1"/>
                </a:solidFill>
                <a:latin typeface="Times" charset="0"/>
                <a:ea typeface="MS PGothic" charset="0"/>
                <a:cs typeface="MS PGothic" charset="0"/>
              </a:defRPr>
            </a:lvl4pPr>
            <a:lvl5pPr>
              <a:defRPr sz="2400">
                <a:solidFill>
                  <a:schemeClr val="tx1"/>
                </a:solidFill>
                <a:latin typeface="Times" charset="0"/>
                <a:ea typeface="MS PGothic" charset="0"/>
                <a:cs typeface="MS PGothic" charset="0"/>
              </a:defRPr>
            </a:lvl5pPr>
            <a:lvl6pPr marL="457200" eaLnBrk="0" fontAlgn="base" hangingPunct="0">
              <a:spcBef>
                <a:spcPct val="0"/>
              </a:spcBef>
              <a:spcAft>
                <a:spcPct val="0"/>
              </a:spcAft>
              <a:defRPr sz="2400">
                <a:solidFill>
                  <a:schemeClr val="tx1"/>
                </a:solidFill>
                <a:latin typeface="Times" charset="0"/>
                <a:ea typeface="MS PGothic" charset="0"/>
                <a:cs typeface="MS PGothic" charset="0"/>
              </a:defRPr>
            </a:lvl6pPr>
            <a:lvl7pPr marL="914400" eaLnBrk="0" fontAlgn="base" hangingPunct="0">
              <a:spcBef>
                <a:spcPct val="0"/>
              </a:spcBef>
              <a:spcAft>
                <a:spcPct val="0"/>
              </a:spcAft>
              <a:defRPr sz="2400">
                <a:solidFill>
                  <a:schemeClr val="tx1"/>
                </a:solidFill>
                <a:latin typeface="Times" charset="0"/>
                <a:ea typeface="MS PGothic" charset="0"/>
                <a:cs typeface="MS PGothic" charset="0"/>
              </a:defRPr>
            </a:lvl7pPr>
            <a:lvl8pPr marL="1371600" eaLnBrk="0" fontAlgn="base" hangingPunct="0">
              <a:spcBef>
                <a:spcPct val="0"/>
              </a:spcBef>
              <a:spcAft>
                <a:spcPct val="0"/>
              </a:spcAft>
              <a:defRPr sz="2400">
                <a:solidFill>
                  <a:schemeClr val="tx1"/>
                </a:solidFill>
                <a:latin typeface="Times" charset="0"/>
                <a:ea typeface="MS PGothic" charset="0"/>
                <a:cs typeface="MS PGothic" charset="0"/>
              </a:defRPr>
            </a:lvl8pPr>
            <a:lvl9pPr marL="1828800" eaLnBrk="0" fontAlgn="base" hangingPunct="0">
              <a:spcBef>
                <a:spcPct val="0"/>
              </a:spcBef>
              <a:spcAft>
                <a:spcPct val="0"/>
              </a:spcAft>
              <a:defRPr sz="2400">
                <a:solidFill>
                  <a:schemeClr val="tx1"/>
                </a:solidFill>
                <a:latin typeface="Times" charset="0"/>
                <a:ea typeface="MS PGothic" charset="0"/>
                <a:cs typeface="MS PGothic" charset="0"/>
              </a:defRPr>
            </a:lvl9pPr>
          </a:lstStyle>
          <a:p>
            <a:fld id="{4245BA07-BBF8-7F4F-B85B-D84896D08F95}" type="slidenum">
              <a:rPr lang="en-US" sz="1200">
                <a:solidFill>
                  <a:srgbClr val="000000"/>
                </a:solidFill>
                <a:latin typeface="Arial" charset="0"/>
              </a:rPr>
              <a:pPr/>
              <a:t>18</a:t>
            </a:fld>
            <a:endParaRPr lang="en-US" sz="1200">
              <a:solidFill>
                <a:srgbClr val="000000"/>
              </a:solidFill>
              <a:latin typeface="Arial" charset="0"/>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Slide Image Placeholder 1"/>
          <p:cNvSpPr>
            <a:spLocks noGrp="1" noRot="1" noChangeAspect="1" noTextEdit="1"/>
          </p:cNvSpPr>
          <p:nvPr>
            <p:ph type="sldImg"/>
          </p:nvPr>
        </p:nvSpPr>
        <p:spPr>
          <a:ln/>
        </p:spPr>
      </p:sp>
      <p:sp>
        <p:nvSpPr>
          <p:cNvPr id="7885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pPr eaLnBrk="1" hangingPunct="1">
              <a:spcBef>
                <a:spcPct val="0"/>
              </a:spcBef>
            </a:pPr>
            <a:endParaRPr lang="en-US">
              <a:latin typeface="Arial" charset="0"/>
              <a:ea typeface="MS PGothic" charset="0"/>
            </a:endParaRPr>
          </a:p>
        </p:txBody>
      </p:sp>
      <p:sp>
        <p:nvSpPr>
          <p:cNvPr id="78852"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charset="0"/>
                <a:ea typeface="MS PGothic" charset="0"/>
                <a:cs typeface="MS PGothic" charset="0"/>
              </a:defRPr>
            </a:lvl1pPr>
            <a:lvl2pPr marL="37931725" indent="-37474525">
              <a:defRPr sz="2400">
                <a:solidFill>
                  <a:schemeClr val="tx1"/>
                </a:solidFill>
                <a:latin typeface="Times" charset="0"/>
                <a:ea typeface="MS PGothic" charset="0"/>
                <a:cs typeface="MS PGothic" charset="0"/>
              </a:defRPr>
            </a:lvl2pPr>
            <a:lvl3pPr>
              <a:defRPr sz="2400">
                <a:solidFill>
                  <a:schemeClr val="tx1"/>
                </a:solidFill>
                <a:latin typeface="Times" charset="0"/>
                <a:ea typeface="MS PGothic" charset="0"/>
                <a:cs typeface="MS PGothic" charset="0"/>
              </a:defRPr>
            </a:lvl3pPr>
            <a:lvl4pPr>
              <a:defRPr sz="2400">
                <a:solidFill>
                  <a:schemeClr val="tx1"/>
                </a:solidFill>
                <a:latin typeface="Times" charset="0"/>
                <a:ea typeface="MS PGothic" charset="0"/>
                <a:cs typeface="MS PGothic" charset="0"/>
              </a:defRPr>
            </a:lvl4pPr>
            <a:lvl5pPr>
              <a:defRPr sz="2400">
                <a:solidFill>
                  <a:schemeClr val="tx1"/>
                </a:solidFill>
                <a:latin typeface="Times" charset="0"/>
                <a:ea typeface="MS PGothic" charset="0"/>
                <a:cs typeface="MS PGothic" charset="0"/>
              </a:defRPr>
            </a:lvl5pPr>
            <a:lvl6pPr marL="457200" eaLnBrk="0" fontAlgn="base" hangingPunct="0">
              <a:spcBef>
                <a:spcPct val="0"/>
              </a:spcBef>
              <a:spcAft>
                <a:spcPct val="0"/>
              </a:spcAft>
              <a:defRPr sz="2400">
                <a:solidFill>
                  <a:schemeClr val="tx1"/>
                </a:solidFill>
                <a:latin typeface="Times" charset="0"/>
                <a:ea typeface="MS PGothic" charset="0"/>
                <a:cs typeface="MS PGothic" charset="0"/>
              </a:defRPr>
            </a:lvl6pPr>
            <a:lvl7pPr marL="914400" eaLnBrk="0" fontAlgn="base" hangingPunct="0">
              <a:spcBef>
                <a:spcPct val="0"/>
              </a:spcBef>
              <a:spcAft>
                <a:spcPct val="0"/>
              </a:spcAft>
              <a:defRPr sz="2400">
                <a:solidFill>
                  <a:schemeClr val="tx1"/>
                </a:solidFill>
                <a:latin typeface="Times" charset="0"/>
                <a:ea typeface="MS PGothic" charset="0"/>
                <a:cs typeface="MS PGothic" charset="0"/>
              </a:defRPr>
            </a:lvl7pPr>
            <a:lvl8pPr marL="1371600" eaLnBrk="0" fontAlgn="base" hangingPunct="0">
              <a:spcBef>
                <a:spcPct val="0"/>
              </a:spcBef>
              <a:spcAft>
                <a:spcPct val="0"/>
              </a:spcAft>
              <a:defRPr sz="2400">
                <a:solidFill>
                  <a:schemeClr val="tx1"/>
                </a:solidFill>
                <a:latin typeface="Times" charset="0"/>
                <a:ea typeface="MS PGothic" charset="0"/>
                <a:cs typeface="MS PGothic" charset="0"/>
              </a:defRPr>
            </a:lvl8pPr>
            <a:lvl9pPr marL="1828800" eaLnBrk="0" fontAlgn="base" hangingPunct="0">
              <a:spcBef>
                <a:spcPct val="0"/>
              </a:spcBef>
              <a:spcAft>
                <a:spcPct val="0"/>
              </a:spcAft>
              <a:defRPr sz="2400">
                <a:solidFill>
                  <a:schemeClr val="tx1"/>
                </a:solidFill>
                <a:latin typeface="Times" charset="0"/>
                <a:ea typeface="MS PGothic" charset="0"/>
                <a:cs typeface="MS PGothic" charset="0"/>
              </a:defRPr>
            </a:lvl9pPr>
          </a:lstStyle>
          <a:p>
            <a:fld id="{E55FC1DA-7C81-7240-9547-FC22FF3D1568}" type="slidenum">
              <a:rPr lang="en-US" sz="1200">
                <a:solidFill>
                  <a:srgbClr val="000000"/>
                </a:solidFill>
                <a:latin typeface="Arial" charset="0"/>
              </a:rPr>
              <a:pPr/>
              <a:t>19</a:t>
            </a:fld>
            <a:endParaRPr lang="en-US" sz="1200">
              <a:solidFill>
                <a:srgbClr val="000000"/>
              </a:solidFill>
              <a:latin typeface="Arial"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Slide Image Placeholder 1"/>
          <p:cNvSpPr>
            <a:spLocks noGrp="1" noRot="1" noChangeAspect="1"/>
          </p:cNvSpPr>
          <p:nvPr>
            <p:ph type="sldImg"/>
          </p:nvPr>
        </p:nvSpPr>
        <p:spPr>
          <a:ln/>
        </p:spPr>
      </p:sp>
      <p:sp>
        <p:nvSpPr>
          <p:cNvPr id="4403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n-US">
              <a:latin typeface="Arial" charset="0"/>
              <a:ea typeface="MS PGothic" charset="0"/>
            </a:endParaRPr>
          </a:p>
        </p:txBody>
      </p:sp>
      <p:sp>
        <p:nvSpPr>
          <p:cNvPr id="44036"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charset="0"/>
                <a:ea typeface="MS PGothic" charset="0"/>
                <a:cs typeface="MS PGothic" charset="0"/>
              </a:defRPr>
            </a:lvl1pPr>
            <a:lvl2pPr marL="37931725" indent="-37474525">
              <a:defRPr sz="2400">
                <a:solidFill>
                  <a:schemeClr val="tx1"/>
                </a:solidFill>
                <a:latin typeface="Times" charset="0"/>
                <a:ea typeface="MS PGothic" charset="0"/>
                <a:cs typeface="MS PGothic" charset="0"/>
              </a:defRPr>
            </a:lvl2pPr>
            <a:lvl3pPr>
              <a:defRPr sz="2400">
                <a:solidFill>
                  <a:schemeClr val="tx1"/>
                </a:solidFill>
                <a:latin typeface="Times" charset="0"/>
                <a:ea typeface="MS PGothic" charset="0"/>
                <a:cs typeface="MS PGothic" charset="0"/>
              </a:defRPr>
            </a:lvl3pPr>
            <a:lvl4pPr>
              <a:defRPr sz="2400">
                <a:solidFill>
                  <a:schemeClr val="tx1"/>
                </a:solidFill>
                <a:latin typeface="Times" charset="0"/>
                <a:ea typeface="MS PGothic" charset="0"/>
                <a:cs typeface="MS PGothic" charset="0"/>
              </a:defRPr>
            </a:lvl4pPr>
            <a:lvl5pPr>
              <a:defRPr sz="2400">
                <a:solidFill>
                  <a:schemeClr val="tx1"/>
                </a:solidFill>
                <a:latin typeface="Times" charset="0"/>
                <a:ea typeface="MS PGothic" charset="0"/>
                <a:cs typeface="MS PGothic" charset="0"/>
              </a:defRPr>
            </a:lvl5pPr>
            <a:lvl6pPr marL="457200" eaLnBrk="0" fontAlgn="base" hangingPunct="0">
              <a:spcBef>
                <a:spcPct val="0"/>
              </a:spcBef>
              <a:spcAft>
                <a:spcPct val="0"/>
              </a:spcAft>
              <a:defRPr sz="2400">
                <a:solidFill>
                  <a:schemeClr val="tx1"/>
                </a:solidFill>
                <a:latin typeface="Times" charset="0"/>
                <a:ea typeface="MS PGothic" charset="0"/>
                <a:cs typeface="MS PGothic" charset="0"/>
              </a:defRPr>
            </a:lvl6pPr>
            <a:lvl7pPr marL="914400" eaLnBrk="0" fontAlgn="base" hangingPunct="0">
              <a:spcBef>
                <a:spcPct val="0"/>
              </a:spcBef>
              <a:spcAft>
                <a:spcPct val="0"/>
              </a:spcAft>
              <a:defRPr sz="2400">
                <a:solidFill>
                  <a:schemeClr val="tx1"/>
                </a:solidFill>
                <a:latin typeface="Times" charset="0"/>
                <a:ea typeface="MS PGothic" charset="0"/>
                <a:cs typeface="MS PGothic" charset="0"/>
              </a:defRPr>
            </a:lvl7pPr>
            <a:lvl8pPr marL="1371600" eaLnBrk="0" fontAlgn="base" hangingPunct="0">
              <a:spcBef>
                <a:spcPct val="0"/>
              </a:spcBef>
              <a:spcAft>
                <a:spcPct val="0"/>
              </a:spcAft>
              <a:defRPr sz="2400">
                <a:solidFill>
                  <a:schemeClr val="tx1"/>
                </a:solidFill>
                <a:latin typeface="Times" charset="0"/>
                <a:ea typeface="MS PGothic" charset="0"/>
                <a:cs typeface="MS PGothic" charset="0"/>
              </a:defRPr>
            </a:lvl8pPr>
            <a:lvl9pPr marL="1828800" eaLnBrk="0" fontAlgn="base" hangingPunct="0">
              <a:spcBef>
                <a:spcPct val="0"/>
              </a:spcBef>
              <a:spcAft>
                <a:spcPct val="0"/>
              </a:spcAft>
              <a:defRPr sz="2400">
                <a:solidFill>
                  <a:schemeClr val="tx1"/>
                </a:solidFill>
                <a:latin typeface="Times" charset="0"/>
                <a:ea typeface="MS PGothic" charset="0"/>
                <a:cs typeface="MS PGothic" charset="0"/>
              </a:defRPr>
            </a:lvl9pPr>
          </a:lstStyle>
          <a:p>
            <a:fld id="{5A6A975F-C9D4-204E-A8F5-585E5A1EB8D6}" type="slidenum">
              <a:rPr lang="en-US" sz="1200">
                <a:latin typeface="Arial" charset="0"/>
              </a:rPr>
              <a:pPr/>
              <a:t>2</a:t>
            </a:fld>
            <a:endParaRPr lang="en-US" sz="1200">
              <a:latin typeface="Arial" charset="0"/>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charset="0"/>
                <a:ea typeface="MS PGothic" charset="0"/>
                <a:cs typeface="MS PGothic" charset="0"/>
              </a:defRPr>
            </a:lvl1pPr>
            <a:lvl2pPr marL="37931725" indent="-37474525">
              <a:defRPr sz="2400">
                <a:solidFill>
                  <a:schemeClr val="tx1"/>
                </a:solidFill>
                <a:latin typeface="Times" charset="0"/>
                <a:ea typeface="MS PGothic" charset="0"/>
                <a:cs typeface="MS PGothic" charset="0"/>
              </a:defRPr>
            </a:lvl2pPr>
            <a:lvl3pPr>
              <a:defRPr sz="2400">
                <a:solidFill>
                  <a:schemeClr val="tx1"/>
                </a:solidFill>
                <a:latin typeface="Times" charset="0"/>
                <a:ea typeface="MS PGothic" charset="0"/>
                <a:cs typeface="MS PGothic" charset="0"/>
              </a:defRPr>
            </a:lvl3pPr>
            <a:lvl4pPr>
              <a:defRPr sz="2400">
                <a:solidFill>
                  <a:schemeClr val="tx1"/>
                </a:solidFill>
                <a:latin typeface="Times" charset="0"/>
                <a:ea typeface="MS PGothic" charset="0"/>
                <a:cs typeface="MS PGothic" charset="0"/>
              </a:defRPr>
            </a:lvl4pPr>
            <a:lvl5pPr>
              <a:defRPr sz="2400">
                <a:solidFill>
                  <a:schemeClr val="tx1"/>
                </a:solidFill>
                <a:latin typeface="Times" charset="0"/>
                <a:ea typeface="MS PGothic" charset="0"/>
                <a:cs typeface="MS PGothic" charset="0"/>
              </a:defRPr>
            </a:lvl5pPr>
            <a:lvl6pPr marL="457200" eaLnBrk="0" fontAlgn="base" hangingPunct="0">
              <a:spcBef>
                <a:spcPct val="0"/>
              </a:spcBef>
              <a:spcAft>
                <a:spcPct val="0"/>
              </a:spcAft>
              <a:defRPr sz="2400">
                <a:solidFill>
                  <a:schemeClr val="tx1"/>
                </a:solidFill>
                <a:latin typeface="Times" charset="0"/>
                <a:ea typeface="MS PGothic" charset="0"/>
                <a:cs typeface="MS PGothic" charset="0"/>
              </a:defRPr>
            </a:lvl6pPr>
            <a:lvl7pPr marL="914400" eaLnBrk="0" fontAlgn="base" hangingPunct="0">
              <a:spcBef>
                <a:spcPct val="0"/>
              </a:spcBef>
              <a:spcAft>
                <a:spcPct val="0"/>
              </a:spcAft>
              <a:defRPr sz="2400">
                <a:solidFill>
                  <a:schemeClr val="tx1"/>
                </a:solidFill>
                <a:latin typeface="Times" charset="0"/>
                <a:ea typeface="MS PGothic" charset="0"/>
                <a:cs typeface="MS PGothic" charset="0"/>
              </a:defRPr>
            </a:lvl7pPr>
            <a:lvl8pPr marL="1371600" eaLnBrk="0" fontAlgn="base" hangingPunct="0">
              <a:spcBef>
                <a:spcPct val="0"/>
              </a:spcBef>
              <a:spcAft>
                <a:spcPct val="0"/>
              </a:spcAft>
              <a:defRPr sz="2400">
                <a:solidFill>
                  <a:schemeClr val="tx1"/>
                </a:solidFill>
                <a:latin typeface="Times" charset="0"/>
                <a:ea typeface="MS PGothic" charset="0"/>
                <a:cs typeface="MS PGothic" charset="0"/>
              </a:defRPr>
            </a:lvl8pPr>
            <a:lvl9pPr marL="1828800" eaLnBrk="0" fontAlgn="base" hangingPunct="0">
              <a:spcBef>
                <a:spcPct val="0"/>
              </a:spcBef>
              <a:spcAft>
                <a:spcPct val="0"/>
              </a:spcAft>
              <a:defRPr sz="2400">
                <a:solidFill>
                  <a:schemeClr val="tx1"/>
                </a:solidFill>
                <a:latin typeface="Times" charset="0"/>
                <a:ea typeface="MS PGothic" charset="0"/>
                <a:cs typeface="MS PGothic" charset="0"/>
              </a:defRPr>
            </a:lvl9pPr>
          </a:lstStyle>
          <a:p>
            <a:fld id="{8E6F6543-006F-4B4B-B4E6-239BED4E9296}" type="slidenum">
              <a:rPr lang="en-US" sz="1200">
                <a:latin typeface="Arial" charset="0"/>
                <a:cs typeface="Arial" charset="0"/>
              </a:rPr>
              <a:pPr/>
              <a:t>20</a:t>
            </a:fld>
            <a:endParaRPr lang="en-US" sz="1200">
              <a:latin typeface="Arial" charset="0"/>
              <a:cs typeface="Arial" charset="0"/>
            </a:endParaRPr>
          </a:p>
        </p:txBody>
      </p:sp>
      <p:sp>
        <p:nvSpPr>
          <p:cNvPr id="80899" name="Rectangle 2"/>
          <p:cNvSpPr>
            <a:spLocks noGrp="1" noRot="1" noChangeAspect="1" noChangeArrowheads="1" noTextEdit="1"/>
          </p:cNvSpPr>
          <p:nvPr>
            <p:ph type="sldImg"/>
          </p:nvPr>
        </p:nvSpPr>
        <p:spPr>
          <a:xfrm>
            <a:off x="1141413" y="684213"/>
            <a:ext cx="4576762" cy="3432175"/>
          </a:xfrm>
          <a:ln/>
        </p:spPr>
      </p:sp>
      <p:sp>
        <p:nvSpPr>
          <p:cNvPr id="80900" name="Rectangle 3"/>
          <p:cNvSpPr>
            <a:spLocks noGrp="1" noChangeArrowheads="1"/>
          </p:cNvSpPr>
          <p:nvPr>
            <p:ph type="body" idx="1"/>
          </p:nvPr>
        </p:nvSpPr>
        <p:spPr>
          <a:xfrm>
            <a:off x="914400" y="4343400"/>
            <a:ext cx="5029200" cy="4116388"/>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pPr eaLnBrk="1" hangingPunct="1"/>
            <a:endParaRPr lang="en-GB">
              <a:latin typeface="Arial" charset="0"/>
              <a:ea typeface="MS PGothic" charset="0"/>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Slide Image Placeholder 1"/>
          <p:cNvSpPr>
            <a:spLocks noGrp="1" noRot="1" noChangeAspect="1" noTextEdit="1"/>
          </p:cNvSpPr>
          <p:nvPr>
            <p:ph type="sldImg"/>
          </p:nvPr>
        </p:nvSpPr>
        <p:spPr>
          <a:ln/>
        </p:spPr>
      </p:sp>
      <p:sp>
        <p:nvSpPr>
          <p:cNvPr id="8294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n-US">
              <a:latin typeface="Arial" charset="0"/>
              <a:ea typeface="MS PGothic" charset="0"/>
            </a:endParaRPr>
          </a:p>
        </p:txBody>
      </p:sp>
      <p:sp>
        <p:nvSpPr>
          <p:cNvPr id="82948"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charset="0"/>
                <a:ea typeface="MS PGothic" charset="0"/>
                <a:cs typeface="MS PGothic" charset="0"/>
              </a:defRPr>
            </a:lvl1pPr>
            <a:lvl2pPr marL="37931725" indent="-37474525">
              <a:defRPr sz="2400">
                <a:solidFill>
                  <a:schemeClr val="tx1"/>
                </a:solidFill>
                <a:latin typeface="Times" charset="0"/>
                <a:ea typeface="MS PGothic" charset="0"/>
                <a:cs typeface="MS PGothic" charset="0"/>
              </a:defRPr>
            </a:lvl2pPr>
            <a:lvl3pPr>
              <a:defRPr sz="2400">
                <a:solidFill>
                  <a:schemeClr val="tx1"/>
                </a:solidFill>
                <a:latin typeface="Times" charset="0"/>
                <a:ea typeface="MS PGothic" charset="0"/>
                <a:cs typeface="MS PGothic" charset="0"/>
              </a:defRPr>
            </a:lvl3pPr>
            <a:lvl4pPr>
              <a:defRPr sz="2400">
                <a:solidFill>
                  <a:schemeClr val="tx1"/>
                </a:solidFill>
                <a:latin typeface="Times" charset="0"/>
                <a:ea typeface="MS PGothic" charset="0"/>
                <a:cs typeface="MS PGothic" charset="0"/>
              </a:defRPr>
            </a:lvl4pPr>
            <a:lvl5pPr>
              <a:defRPr sz="2400">
                <a:solidFill>
                  <a:schemeClr val="tx1"/>
                </a:solidFill>
                <a:latin typeface="Times" charset="0"/>
                <a:ea typeface="MS PGothic" charset="0"/>
                <a:cs typeface="MS PGothic" charset="0"/>
              </a:defRPr>
            </a:lvl5pPr>
            <a:lvl6pPr marL="457200" eaLnBrk="0" fontAlgn="base" hangingPunct="0">
              <a:spcBef>
                <a:spcPct val="0"/>
              </a:spcBef>
              <a:spcAft>
                <a:spcPct val="0"/>
              </a:spcAft>
              <a:defRPr sz="2400">
                <a:solidFill>
                  <a:schemeClr val="tx1"/>
                </a:solidFill>
                <a:latin typeface="Times" charset="0"/>
                <a:ea typeface="MS PGothic" charset="0"/>
                <a:cs typeface="MS PGothic" charset="0"/>
              </a:defRPr>
            </a:lvl6pPr>
            <a:lvl7pPr marL="914400" eaLnBrk="0" fontAlgn="base" hangingPunct="0">
              <a:spcBef>
                <a:spcPct val="0"/>
              </a:spcBef>
              <a:spcAft>
                <a:spcPct val="0"/>
              </a:spcAft>
              <a:defRPr sz="2400">
                <a:solidFill>
                  <a:schemeClr val="tx1"/>
                </a:solidFill>
                <a:latin typeface="Times" charset="0"/>
                <a:ea typeface="MS PGothic" charset="0"/>
                <a:cs typeface="MS PGothic" charset="0"/>
              </a:defRPr>
            </a:lvl7pPr>
            <a:lvl8pPr marL="1371600" eaLnBrk="0" fontAlgn="base" hangingPunct="0">
              <a:spcBef>
                <a:spcPct val="0"/>
              </a:spcBef>
              <a:spcAft>
                <a:spcPct val="0"/>
              </a:spcAft>
              <a:defRPr sz="2400">
                <a:solidFill>
                  <a:schemeClr val="tx1"/>
                </a:solidFill>
                <a:latin typeface="Times" charset="0"/>
                <a:ea typeface="MS PGothic" charset="0"/>
                <a:cs typeface="MS PGothic" charset="0"/>
              </a:defRPr>
            </a:lvl8pPr>
            <a:lvl9pPr marL="1828800" eaLnBrk="0" fontAlgn="base" hangingPunct="0">
              <a:spcBef>
                <a:spcPct val="0"/>
              </a:spcBef>
              <a:spcAft>
                <a:spcPct val="0"/>
              </a:spcAft>
              <a:defRPr sz="2400">
                <a:solidFill>
                  <a:schemeClr val="tx1"/>
                </a:solidFill>
                <a:latin typeface="Times" charset="0"/>
                <a:ea typeface="MS PGothic" charset="0"/>
                <a:cs typeface="MS PGothic" charset="0"/>
              </a:defRPr>
            </a:lvl9pPr>
          </a:lstStyle>
          <a:p>
            <a:fld id="{074C2406-B33B-CE4E-9B30-18C3EC8B9F06}" type="slidenum">
              <a:rPr lang="en-US" sz="1200">
                <a:latin typeface="Arial" charset="0"/>
              </a:rPr>
              <a:pPr/>
              <a:t>21</a:t>
            </a:fld>
            <a:endParaRPr lang="en-US" sz="1200">
              <a:latin typeface="Arial" charset="0"/>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Slide Image Placeholder 1"/>
          <p:cNvSpPr>
            <a:spLocks noGrp="1" noRot="1" noChangeAspect="1" noTextEdit="1"/>
          </p:cNvSpPr>
          <p:nvPr>
            <p:ph type="sldImg"/>
          </p:nvPr>
        </p:nvSpPr>
        <p:spPr>
          <a:ln/>
        </p:spPr>
      </p:sp>
      <p:sp>
        <p:nvSpPr>
          <p:cNvPr id="8499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n-US">
              <a:latin typeface="Arial" charset="0"/>
              <a:ea typeface="MS PGothic" charset="0"/>
            </a:endParaRPr>
          </a:p>
        </p:txBody>
      </p:sp>
      <p:sp>
        <p:nvSpPr>
          <p:cNvPr id="84996"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charset="0"/>
                <a:ea typeface="MS PGothic" charset="0"/>
                <a:cs typeface="MS PGothic" charset="0"/>
              </a:defRPr>
            </a:lvl1pPr>
            <a:lvl2pPr marL="37931725" indent="-37474525">
              <a:defRPr sz="2400">
                <a:solidFill>
                  <a:schemeClr val="tx1"/>
                </a:solidFill>
                <a:latin typeface="Times" charset="0"/>
                <a:ea typeface="MS PGothic" charset="0"/>
                <a:cs typeface="MS PGothic" charset="0"/>
              </a:defRPr>
            </a:lvl2pPr>
            <a:lvl3pPr>
              <a:defRPr sz="2400">
                <a:solidFill>
                  <a:schemeClr val="tx1"/>
                </a:solidFill>
                <a:latin typeface="Times" charset="0"/>
                <a:ea typeface="MS PGothic" charset="0"/>
                <a:cs typeface="MS PGothic" charset="0"/>
              </a:defRPr>
            </a:lvl3pPr>
            <a:lvl4pPr>
              <a:defRPr sz="2400">
                <a:solidFill>
                  <a:schemeClr val="tx1"/>
                </a:solidFill>
                <a:latin typeface="Times" charset="0"/>
                <a:ea typeface="MS PGothic" charset="0"/>
                <a:cs typeface="MS PGothic" charset="0"/>
              </a:defRPr>
            </a:lvl4pPr>
            <a:lvl5pPr>
              <a:defRPr sz="2400">
                <a:solidFill>
                  <a:schemeClr val="tx1"/>
                </a:solidFill>
                <a:latin typeface="Times" charset="0"/>
                <a:ea typeface="MS PGothic" charset="0"/>
                <a:cs typeface="MS PGothic" charset="0"/>
              </a:defRPr>
            </a:lvl5pPr>
            <a:lvl6pPr marL="457200" eaLnBrk="0" fontAlgn="base" hangingPunct="0">
              <a:spcBef>
                <a:spcPct val="0"/>
              </a:spcBef>
              <a:spcAft>
                <a:spcPct val="0"/>
              </a:spcAft>
              <a:defRPr sz="2400">
                <a:solidFill>
                  <a:schemeClr val="tx1"/>
                </a:solidFill>
                <a:latin typeface="Times" charset="0"/>
                <a:ea typeface="MS PGothic" charset="0"/>
                <a:cs typeface="MS PGothic" charset="0"/>
              </a:defRPr>
            </a:lvl6pPr>
            <a:lvl7pPr marL="914400" eaLnBrk="0" fontAlgn="base" hangingPunct="0">
              <a:spcBef>
                <a:spcPct val="0"/>
              </a:spcBef>
              <a:spcAft>
                <a:spcPct val="0"/>
              </a:spcAft>
              <a:defRPr sz="2400">
                <a:solidFill>
                  <a:schemeClr val="tx1"/>
                </a:solidFill>
                <a:latin typeface="Times" charset="0"/>
                <a:ea typeface="MS PGothic" charset="0"/>
                <a:cs typeface="MS PGothic" charset="0"/>
              </a:defRPr>
            </a:lvl7pPr>
            <a:lvl8pPr marL="1371600" eaLnBrk="0" fontAlgn="base" hangingPunct="0">
              <a:spcBef>
                <a:spcPct val="0"/>
              </a:spcBef>
              <a:spcAft>
                <a:spcPct val="0"/>
              </a:spcAft>
              <a:defRPr sz="2400">
                <a:solidFill>
                  <a:schemeClr val="tx1"/>
                </a:solidFill>
                <a:latin typeface="Times" charset="0"/>
                <a:ea typeface="MS PGothic" charset="0"/>
                <a:cs typeface="MS PGothic" charset="0"/>
              </a:defRPr>
            </a:lvl8pPr>
            <a:lvl9pPr marL="1828800" eaLnBrk="0" fontAlgn="base" hangingPunct="0">
              <a:spcBef>
                <a:spcPct val="0"/>
              </a:spcBef>
              <a:spcAft>
                <a:spcPct val="0"/>
              </a:spcAft>
              <a:defRPr sz="2400">
                <a:solidFill>
                  <a:schemeClr val="tx1"/>
                </a:solidFill>
                <a:latin typeface="Times" charset="0"/>
                <a:ea typeface="MS PGothic" charset="0"/>
                <a:cs typeface="MS PGothic" charset="0"/>
              </a:defRPr>
            </a:lvl9pPr>
          </a:lstStyle>
          <a:p>
            <a:fld id="{31D4C7DC-A248-CD41-B24D-20B749FE13D6}" type="slidenum">
              <a:rPr lang="en-US" sz="1200">
                <a:latin typeface="Arial" charset="0"/>
              </a:rPr>
              <a:pPr/>
              <a:t>22</a:t>
            </a:fld>
            <a:endParaRPr lang="en-US" sz="1200">
              <a:latin typeface="Arial" charset="0"/>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Slide Image Placeholder 1"/>
          <p:cNvSpPr>
            <a:spLocks noGrp="1" noRot="1" noChangeAspect="1" noTextEdit="1"/>
          </p:cNvSpPr>
          <p:nvPr>
            <p:ph type="sldImg"/>
          </p:nvPr>
        </p:nvSpPr>
        <p:spPr>
          <a:ln/>
        </p:spPr>
      </p:sp>
      <p:sp>
        <p:nvSpPr>
          <p:cNvPr id="87043"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charset="0"/>
                <a:ea typeface="MS PGothic" charset="0"/>
                <a:cs typeface="MS PGothic" charset="0"/>
              </a:defRPr>
            </a:lvl1pPr>
            <a:lvl2pPr marL="37931725" indent="-37474525">
              <a:defRPr sz="2400">
                <a:solidFill>
                  <a:schemeClr val="tx1"/>
                </a:solidFill>
                <a:latin typeface="Times" charset="0"/>
                <a:ea typeface="MS PGothic" charset="0"/>
                <a:cs typeface="MS PGothic" charset="0"/>
              </a:defRPr>
            </a:lvl2pPr>
            <a:lvl3pPr>
              <a:defRPr sz="2400">
                <a:solidFill>
                  <a:schemeClr val="tx1"/>
                </a:solidFill>
                <a:latin typeface="Times" charset="0"/>
                <a:ea typeface="MS PGothic" charset="0"/>
                <a:cs typeface="MS PGothic" charset="0"/>
              </a:defRPr>
            </a:lvl3pPr>
            <a:lvl4pPr>
              <a:defRPr sz="2400">
                <a:solidFill>
                  <a:schemeClr val="tx1"/>
                </a:solidFill>
                <a:latin typeface="Times" charset="0"/>
                <a:ea typeface="MS PGothic" charset="0"/>
                <a:cs typeface="MS PGothic" charset="0"/>
              </a:defRPr>
            </a:lvl4pPr>
            <a:lvl5pPr>
              <a:defRPr sz="2400">
                <a:solidFill>
                  <a:schemeClr val="tx1"/>
                </a:solidFill>
                <a:latin typeface="Times" charset="0"/>
                <a:ea typeface="MS PGothic" charset="0"/>
                <a:cs typeface="MS PGothic" charset="0"/>
              </a:defRPr>
            </a:lvl5pPr>
            <a:lvl6pPr marL="457200" eaLnBrk="0" fontAlgn="base" hangingPunct="0">
              <a:spcBef>
                <a:spcPct val="0"/>
              </a:spcBef>
              <a:spcAft>
                <a:spcPct val="0"/>
              </a:spcAft>
              <a:defRPr sz="2400">
                <a:solidFill>
                  <a:schemeClr val="tx1"/>
                </a:solidFill>
                <a:latin typeface="Times" charset="0"/>
                <a:ea typeface="MS PGothic" charset="0"/>
                <a:cs typeface="MS PGothic" charset="0"/>
              </a:defRPr>
            </a:lvl6pPr>
            <a:lvl7pPr marL="914400" eaLnBrk="0" fontAlgn="base" hangingPunct="0">
              <a:spcBef>
                <a:spcPct val="0"/>
              </a:spcBef>
              <a:spcAft>
                <a:spcPct val="0"/>
              </a:spcAft>
              <a:defRPr sz="2400">
                <a:solidFill>
                  <a:schemeClr val="tx1"/>
                </a:solidFill>
                <a:latin typeface="Times" charset="0"/>
                <a:ea typeface="MS PGothic" charset="0"/>
                <a:cs typeface="MS PGothic" charset="0"/>
              </a:defRPr>
            </a:lvl7pPr>
            <a:lvl8pPr marL="1371600" eaLnBrk="0" fontAlgn="base" hangingPunct="0">
              <a:spcBef>
                <a:spcPct val="0"/>
              </a:spcBef>
              <a:spcAft>
                <a:spcPct val="0"/>
              </a:spcAft>
              <a:defRPr sz="2400">
                <a:solidFill>
                  <a:schemeClr val="tx1"/>
                </a:solidFill>
                <a:latin typeface="Times" charset="0"/>
                <a:ea typeface="MS PGothic" charset="0"/>
                <a:cs typeface="MS PGothic" charset="0"/>
              </a:defRPr>
            </a:lvl8pPr>
            <a:lvl9pPr marL="1828800" eaLnBrk="0" fontAlgn="base" hangingPunct="0">
              <a:spcBef>
                <a:spcPct val="0"/>
              </a:spcBef>
              <a:spcAft>
                <a:spcPct val="0"/>
              </a:spcAft>
              <a:defRPr sz="2400">
                <a:solidFill>
                  <a:schemeClr val="tx1"/>
                </a:solidFill>
                <a:latin typeface="Times" charset="0"/>
                <a:ea typeface="MS PGothic" charset="0"/>
                <a:cs typeface="MS PGothic" charset="0"/>
              </a:defRPr>
            </a:lvl9pPr>
          </a:lstStyle>
          <a:p>
            <a:pPr eaLnBrk="1" hangingPunct="1"/>
            <a:fld id="{F36A4F30-A342-E94F-9E86-F1817BEB7157}" type="slidenum">
              <a:rPr lang="en-US" sz="1200">
                <a:latin typeface="Calibri" charset="0"/>
                <a:cs typeface="Arial" charset="0"/>
              </a:rPr>
              <a:pPr eaLnBrk="1" hangingPunct="1"/>
              <a:t>23</a:t>
            </a:fld>
            <a:endParaRPr lang="en-US" sz="1200">
              <a:latin typeface="Calibri" charset="0"/>
              <a:cs typeface="Arial" charset="0"/>
            </a:endParaRPr>
          </a:p>
        </p:txBody>
      </p:sp>
      <p:sp>
        <p:nvSpPr>
          <p:cNvPr id="87044" name="Notes Placeholder 1"/>
          <p:cNvSpPr>
            <a:spLocks noGrp="1"/>
          </p:cNvSpPr>
          <p:nvPr/>
        </p:nvSpPr>
        <p:spPr bwMode="auto">
          <a:xfrm>
            <a:off x="914400" y="4343400"/>
            <a:ext cx="50292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spcBef>
                <a:spcPct val="30000"/>
              </a:spcBef>
            </a:pPr>
            <a:endParaRPr lang="en-US" sz="1200">
              <a:latin typeface="Arial" charset="0"/>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Slide Image Placeholder 1"/>
          <p:cNvSpPr>
            <a:spLocks noGrp="1" noRot="1" noChangeAspect="1" noTextEdit="1"/>
          </p:cNvSpPr>
          <p:nvPr>
            <p:ph type="sldImg"/>
          </p:nvPr>
        </p:nvSpPr>
        <p:spPr>
          <a:ln/>
        </p:spPr>
      </p:sp>
      <p:sp>
        <p:nvSpPr>
          <p:cNvPr id="89091"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charset="0"/>
                <a:ea typeface="MS PGothic" charset="0"/>
                <a:cs typeface="MS PGothic" charset="0"/>
              </a:defRPr>
            </a:lvl1pPr>
            <a:lvl2pPr marL="37931725" indent="-37474525">
              <a:defRPr sz="2400">
                <a:solidFill>
                  <a:schemeClr val="tx1"/>
                </a:solidFill>
                <a:latin typeface="Times" charset="0"/>
                <a:ea typeface="MS PGothic" charset="0"/>
                <a:cs typeface="MS PGothic" charset="0"/>
              </a:defRPr>
            </a:lvl2pPr>
            <a:lvl3pPr>
              <a:defRPr sz="2400">
                <a:solidFill>
                  <a:schemeClr val="tx1"/>
                </a:solidFill>
                <a:latin typeface="Times" charset="0"/>
                <a:ea typeface="MS PGothic" charset="0"/>
                <a:cs typeface="MS PGothic" charset="0"/>
              </a:defRPr>
            </a:lvl3pPr>
            <a:lvl4pPr>
              <a:defRPr sz="2400">
                <a:solidFill>
                  <a:schemeClr val="tx1"/>
                </a:solidFill>
                <a:latin typeface="Times" charset="0"/>
                <a:ea typeface="MS PGothic" charset="0"/>
                <a:cs typeface="MS PGothic" charset="0"/>
              </a:defRPr>
            </a:lvl4pPr>
            <a:lvl5pPr>
              <a:defRPr sz="2400">
                <a:solidFill>
                  <a:schemeClr val="tx1"/>
                </a:solidFill>
                <a:latin typeface="Times" charset="0"/>
                <a:ea typeface="MS PGothic" charset="0"/>
                <a:cs typeface="MS PGothic" charset="0"/>
              </a:defRPr>
            </a:lvl5pPr>
            <a:lvl6pPr marL="457200" eaLnBrk="0" fontAlgn="base" hangingPunct="0">
              <a:spcBef>
                <a:spcPct val="0"/>
              </a:spcBef>
              <a:spcAft>
                <a:spcPct val="0"/>
              </a:spcAft>
              <a:defRPr sz="2400">
                <a:solidFill>
                  <a:schemeClr val="tx1"/>
                </a:solidFill>
                <a:latin typeface="Times" charset="0"/>
                <a:ea typeface="MS PGothic" charset="0"/>
                <a:cs typeface="MS PGothic" charset="0"/>
              </a:defRPr>
            </a:lvl6pPr>
            <a:lvl7pPr marL="914400" eaLnBrk="0" fontAlgn="base" hangingPunct="0">
              <a:spcBef>
                <a:spcPct val="0"/>
              </a:spcBef>
              <a:spcAft>
                <a:spcPct val="0"/>
              </a:spcAft>
              <a:defRPr sz="2400">
                <a:solidFill>
                  <a:schemeClr val="tx1"/>
                </a:solidFill>
                <a:latin typeface="Times" charset="0"/>
                <a:ea typeface="MS PGothic" charset="0"/>
                <a:cs typeface="MS PGothic" charset="0"/>
              </a:defRPr>
            </a:lvl7pPr>
            <a:lvl8pPr marL="1371600" eaLnBrk="0" fontAlgn="base" hangingPunct="0">
              <a:spcBef>
                <a:spcPct val="0"/>
              </a:spcBef>
              <a:spcAft>
                <a:spcPct val="0"/>
              </a:spcAft>
              <a:defRPr sz="2400">
                <a:solidFill>
                  <a:schemeClr val="tx1"/>
                </a:solidFill>
                <a:latin typeface="Times" charset="0"/>
                <a:ea typeface="MS PGothic" charset="0"/>
                <a:cs typeface="MS PGothic" charset="0"/>
              </a:defRPr>
            </a:lvl8pPr>
            <a:lvl9pPr marL="1828800" eaLnBrk="0" fontAlgn="base" hangingPunct="0">
              <a:spcBef>
                <a:spcPct val="0"/>
              </a:spcBef>
              <a:spcAft>
                <a:spcPct val="0"/>
              </a:spcAft>
              <a:defRPr sz="2400">
                <a:solidFill>
                  <a:schemeClr val="tx1"/>
                </a:solidFill>
                <a:latin typeface="Times" charset="0"/>
                <a:ea typeface="MS PGothic" charset="0"/>
                <a:cs typeface="MS PGothic" charset="0"/>
              </a:defRPr>
            </a:lvl9pPr>
          </a:lstStyle>
          <a:p>
            <a:pPr eaLnBrk="1" hangingPunct="1"/>
            <a:fld id="{A766FD9B-E2F0-084C-AAF3-0A8BC09A4414}" type="slidenum">
              <a:rPr lang="en-US" sz="1200">
                <a:latin typeface="Calibri" charset="0"/>
                <a:cs typeface="Arial" charset="0"/>
              </a:rPr>
              <a:pPr eaLnBrk="1" hangingPunct="1"/>
              <a:t>24</a:t>
            </a:fld>
            <a:endParaRPr lang="en-US" sz="1200">
              <a:latin typeface="Calibri" charset="0"/>
              <a:cs typeface="Arial" charset="0"/>
            </a:endParaRPr>
          </a:p>
        </p:txBody>
      </p:sp>
      <p:sp>
        <p:nvSpPr>
          <p:cNvPr id="89092" name="Notes Placeholder 1"/>
          <p:cNvSpPr>
            <a:spLocks noGrp="1"/>
          </p:cNvSpPr>
          <p:nvPr/>
        </p:nvSpPr>
        <p:spPr bwMode="auto">
          <a:xfrm>
            <a:off x="914400" y="4343400"/>
            <a:ext cx="50292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spcBef>
                <a:spcPct val="30000"/>
              </a:spcBef>
            </a:pPr>
            <a:endParaRPr lang="en-US" sz="1200">
              <a:latin typeface="Arial" charset="0"/>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charset="0"/>
                <a:ea typeface="MS PGothic" charset="0"/>
                <a:cs typeface="MS PGothic" charset="0"/>
              </a:defRPr>
            </a:lvl1pPr>
            <a:lvl2pPr marL="37931725" indent="-37474525">
              <a:defRPr sz="2400">
                <a:solidFill>
                  <a:schemeClr val="tx1"/>
                </a:solidFill>
                <a:latin typeface="Times" charset="0"/>
                <a:ea typeface="MS PGothic" charset="0"/>
                <a:cs typeface="MS PGothic" charset="0"/>
              </a:defRPr>
            </a:lvl2pPr>
            <a:lvl3pPr>
              <a:defRPr sz="2400">
                <a:solidFill>
                  <a:schemeClr val="tx1"/>
                </a:solidFill>
                <a:latin typeface="Times" charset="0"/>
                <a:ea typeface="MS PGothic" charset="0"/>
                <a:cs typeface="MS PGothic" charset="0"/>
              </a:defRPr>
            </a:lvl3pPr>
            <a:lvl4pPr>
              <a:defRPr sz="2400">
                <a:solidFill>
                  <a:schemeClr val="tx1"/>
                </a:solidFill>
                <a:latin typeface="Times" charset="0"/>
                <a:ea typeface="MS PGothic" charset="0"/>
                <a:cs typeface="MS PGothic" charset="0"/>
              </a:defRPr>
            </a:lvl4pPr>
            <a:lvl5pPr>
              <a:defRPr sz="2400">
                <a:solidFill>
                  <a:schemeClr val="tx1"/>
                </a:solidFill>
                <a:latin typeface="Times" charset="0"/>
                <a:ea typeface="MS PGothic" charset="0"/>
                <a:cs typeface="MS PGothic" charset="0"/>
              </a:defRPr>
            </a:lvl5pPr>
            <a:lvl6pPr marL="457200" eaLnBrk="0" fontAlgn="base" hangingPunct="0">
              <a:spcBef>
                <a:spcPct val="0"/>
              </a:spcBef>
              <a:spcAft>
                <a:spcPct val="0"/>
              </a:spcAft>
              <a:defRPr sz="2400">
                <a:solidFill>
                  <a:schemeClr val="tx1"/>
                </a:solidFill>
                <a:latin typeface="Times" charset="0"/>
                <a:ea typeface="MS PGothic" charset="0"/>
                <a:cs typeface="MS PGothic" charset="0"/>
              </a:defRPr>
            </a:lvl6pPr>
            <a:lvl7pPr marL="914400" eaLnBrk="0" fontAlgn="base" hangingPunct="0">
              <a:spcBef>
                <a:spcPct val="0"/>
              </a:spcBef>
              <a:spcAft>
                <a:spcPct val="0"/>
              </a:spcAft>
              <a:defRPr sz="2400">
                <a:solidFill>
                  <a:schemeClr val="tx1"/>
                </a:solidFill>
                <a:latin typeface="Times" charset="0"/>
                <a:ea typeface="MS PGothic" charset="0"/>
                <a:cs typeface="MS PGothic" charset="0"/>
              </a:defRPr>
            </a:lvl7pPr>
            <a:lvl8pPr marL="1371600" eaLnBrk="0" fontAlgn="base" hangingPunct="0">
              <a:spcBef>
                <a:spcPct val="0"/>
              </a:spcBef>
              <a:spcAft>
                <a:spcPct val="0"/>
              </a:spcAft>
              <a:defRPr sz="2400">
                <a:solidFill>
                  <a:schemeClr val="tx1"/>
                </a:solidFill>
                <a:latin typeface="Times" charset="0"/>
                <a:ea typeface="MS PGothic" charset="0"/>
                <a:cs typeface="MS PGothic" charset="0"/>
              </a:defRPr>
            </a:lvl8pPr>
            <a:lvl9pPr marL="1828800" eaLnBrk="0" fontAlgn="base" hangingPunct="0">
              <a:spcBef>
                <a:spcPct val="0"/>
              </a:spcBef>
              <a:spcAft>
                <a:spcPct val="0"/>
              </a:spcAft>
              <a:defRPr sz="2400">
                <a:solidFill>
                  <a:schemeClr val="tx1"/>
                </a:solidFill>
                <a:latin typeface="Times" charset="0"/>
                <a:ea typeface="MS PGothic" charset="0"/>
                <a:cs typeface="MS PGothic" charset="0"/>
              </a:defRPr>
            </a:lvl9pPr>
          </a:lstStyle>
          <a:p>
            <a:fld id="{833FE3C8-D3A4-B943-B7C3-C7A5A82210F8}" type="slidenum">
              <a:rPr lang="en-US" sz="1200">
                <a:latin typeface="Arial" charset="0"/>
                <a:cs typeface="Arial" charset="0"/>
              </a:rPr>
              <a:pPr/>
              <a:t>25</a:t>
            </a:fld>
            <a:endParaRPr lang="en-US" sz="1200">
              <a:latin typeface="Arial" charset="0"/>
              <a:cs typeface="Arial" charset="0"/>
            </a:endParaRPr>
          </a:p>
        </p:txBody>
      </p:sp>
      <p:sp>
        <p:nvSpPr>
          <p:cNvPr id="91139" name="Rectangle 2"/>
          <p:cNvSpPr>
            <a:spLocks noGrp="1" noRot="1" noChangeAspect="1" noChangeArrowheads="1" noTextEdit="1"/>
          </p:cNvSpPr>
          <p:nvPr>
            <p:ph type="sldImg"/>
          </p:nvPr>
        </p:nvSpPr>
        <p:spPr>
          <a:xfrm>
            <a:off x="1141413" y="688975"/>
            <a:ext cx="4565650" cy="3424238"/>
          </a:xfrm>
          <a:ln/>
        </p:spPr>
      </p:sp>
      <p:sp>
        <p:nvSpPr>
          <p:cNvPr id="91140" name="Notes Placeholder 1"/>
          <p:cNvSpPr>
            <a:spLocks noGrp="1"/>
          </p:cNvSpPr>
          <p:nvPr/>
        </p:nvSpPr>
        <p:spPr bwMode="auto">
          <a:xfrm>
            <a:off x="914400" y="4343400"/>
            <a:ext cx="50292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spcBef>
                <a:spcPct val="30000"/>
              </a:spcBef>
            </a:pPr>
            <a:endParaRPr lang="en-US" sz="1200">
              <a:latin typeface="Arial" charset="0"/>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Slide Image Placeholder 1"/>
          <p:cNvSpPr>
            <a:spLocks noGrp="1" noRot="1" noChangeAspect="1"/>
          </p:cNvSpPr>
          <p:nvPr>
            <p:ph type="sldImg"/>
          </p:nvPr>
        </p:nvSpPr>
        <p:spPr>
          <a:ln/>
        </p:spPr>
      </p:sp>
      <p:sp>
        <p:nvSpPr>
          <p:cNvPr id="9318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n-US">
              <a:latin typeface="Arial" charset="0"/>
              <a:ea typeface="MS PGothic" charset="0"/>
            </a:endParaRPr>
          </a:p>
        </p:txBody>
      </p:sp>
      <p:sp>
        <p:nvSpPr>
          <p:cNvPr id="93188"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charset="0"/>
                <a:ea typeface="MS PGothic" charset="0"/>
                <a:cs typeface="MS PGothic" charset="0"/>
              </a:defRPr>
            </a:lvl1pPr>
            <a:lvl2pPr marL="37931725" indent="-37474525">
              <a:defRPr sz="2400">
                <a:solidFill>
                  <a:schemeClr val="tx1"/>
                </a:solidFill>
                <a:latin typeface="Times" charset="0"/>
                <a:ea typeface="MS PGothic" charset="0"/>
                <a:cs typeface="MS PGothic" charset="0"/>
              </a:defRPr>
            </a:lvl2pPr>
            <a:lvl3pPr>
              <a:defRPr sz="2400">
                <a:solidFill>
                  <a:schemeClr val="tx1"/>
                </a:solidFill>
                <a:latin typeface="Times" charset="0"/>
                <a:ea typeface="MS PGothic" charset="0"/>
                <a:cs typeface="MS PGothic" charset="0"/>
              </a:defRPr>
            </a:lvl3pPr>
            <a:lvl4pPr>
              <a:defRPr sz="2400">
                <a:solidFill>
                  <a:schemeClr val="tx1"/>
                </a:solidFill>
                <a:latin typeface="Times" charset="0"/>
                <a:ea typeface="MS PGothic" charset="0"/>
                <a:cs typeface="MS PGothic" charset="0"/>
              </a:defRPr>
            </a:lvl4pPr>
            <a:lvl5pPr>
              <a:defRPr sz="2400">
                <a:solidFill>
                  <a:schemeClr val="tx1"/>
                </a:solidFill>
                <a:latin typeface="Times" charset="0"/>
                <a:ea typeface="MS PGothic" charset="0"/>
                <a:cs typeface="MS PGothic" charset="0"/>
              </a:defRPr>
            </a:lvl5pPr>
            <a:lvl6pPr marL="457200" eaLnBrk="0" fontAlgn="base" hangingPunct="0">
              <a:spcBef>
                <a:spcPct val="0"/>
              </a:spcBef>
              <a:spcAft>
                <a:spcPct val="0"/>
              </a:spcAft>
              <a:defRPr sz="2400">
                <a:solidFill>
                  <a:schemeClr val="tx1"/>
                </a:solidFill>
                <a:latin typeface="Times" charset="0"/>
                <a:ea typeface="MS PGothic" charset="0"/>
                <a:cs typeface="MS PGothic" charset="0"/>
              </a:defRPr>
            </a:lvl6pPr>
            <a:lvl7pPr marL="914400" eaLnBrk="0" fontAlgn="base" hangingPunct="0">
              <a:spcBef>
                <a:spcPct val="0"/>
              </a:spcBef>
              <a:spcAft>
                <a:spcPct val="0"/>
              </a:spcAft>
              <a:defRPr sz="2400">
                <a:solidFill>
                  <a:schemeClr val="tx1"/>
                </a:solidFill>
                <a:latin typeface="Times" charset="0"/>
                <a:ea typeface="MS PGothic" charset="0"/>
                <a:cs typeface="MS PGothic" charset="0"/>
              </a:defRPr>
            </a:lvl7pPr>
            <a:lvl8pPr marL="1371600" eaLnBrk="0" fontAlgn="base" hangingPunct="0">
              <a:spcBef>
                <a:spcPct val="0"/>
              </a:spcBef>
              <a:spcAft>
                <a:spcPct val="0"/>
              </a:spcAft>
              <a:defRPr sz="2400">
                <a:solidFill>
                  <a:schemeClr val="tx1"/>
                </a:solidFill>
                <a:latin typeface="Times" charset="0"/>
                <a:ea typeface="MS PGothic" charset="0"/>
                <a:cs typeface="MS PGothic" charset="0"/>
              </a:defRPr>
            </a:lvl8pPr>
            <a:lvl9pPr marL="1828800" eaLnBrk="0" fontAlgn="base" hangingPunct="0">
              <a:spcBef>
                <a:spcPct val="0"/>
              </a:spcBef>
              <a:spcAft>
                <a:spcPct val="0"/>
              </a:spcAft>
              <a:defRPr sz="2400">
                <a:solidFill>
                  <a:schemeClr val="tx1"/>
                </a:solidFill>
                <a:latin typeface="Times" charset="0"/>
                <a:ea typeface="MS PGothic" charset="0"/>
                <a:cs typeface="MS PGothic" charset="0"/>
              </a:defRPr>
            </a:lvl9pPr>
          </a:lstStyle>
          <a:p>
            <a:fld id="{E8A5FDE0-6674-D64F-B062-F44F82B23B22}" type="slidenum">
              <a:rPr lang="en-US" sz="1200">
                <a:latin typeface="Arial" charset="0"/>
              </a:rPr>
              <a:pPr/>
              <a:t>26</a:t>
            </a:fld>
            <a:endParaRPr lang="en-US" sz="1200">
              <a:latin typeface="Arial" charset="0"/>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Slide Image Placeholder 1"/>
          <p:cNvSpPr>
            <a:spLocks noGrp="1" noRot="1" noChangeAspect="1"/>
          </p:cNvSpPr>
          <p:nvPr>
            <p:ph type="sldImg"/>
          </p:nvPr>
        </p:nvSpPr>
        <p:spPr>
          <a:ln/>
        </p:spPr>
      </p:sp>
      <p:sp>
        <p:nvSpPr>
          <p:cNvPr id="9523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n-US">
              <a:latin typeface="Arial" charset="0"/>
              <a:ea typeface="MS PGothic" charset="0"/>
            </a:endParaRPr>
          </a:p>
        </p:txBody>
      </p:sp>
      <p:sp>
        <p:nvSpPr>
          <p:cNvPr id="95236"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charset="0"/>
                <a:ea typeface="MS PGothic" charset="0"/>
                <a:cs typeface="MS PGothic" charset="0"/>
              </a:defRPr>
            </a:lvl1pPr>
            <a:lvl2pPr marL="37931725" indent="-37474525">
              <a:defRPr sz="2400">
                <a:solidFill>
                  <a:schemeClr val="tx1"/>
                </a:solidFill>
                <a:latin typeface="Times" charset="0"/>
                <a:ea typeface="MS PGothic" charset="0"/>
                <a:cs typeface="MS PGothic" charset="0"/>
              </a:defRPr>
            </a:lvl2pPr>
            <a:lvl3pPr>
              <a:defRPr sz="2400">
                <a:solidFill>
                  <a:schemeClr val="tx1"/>
                </a:solidFill>
                <a:latin typeface="Times" charset="0"/>
                <a:ea typeface="MS PGothic" charset="0"/>
                <a:cs typeface="MS PGothic" charset="0"/>
              </a:defRPr>
            </a:lvl3pPr>
            <a:lvl4pPr>
              <a:defRPr sz="2400">
                <a:solidFill>
                  <a:schemeClr val="tx1"/>
                </a:solidFill>
                <a:latin typeface="Times" charset="0"/>
                <a:ea typeface="MS PGothic" charset="0"/>
                <a:cs typeface="MS PGothic" charset="0"/>
              </a:defRPr>
            </a:lvl4pPr>
            <a:lvl5pPr>
              <a:defRPr sz="2400">
                <a:solidFill>
                  <a:schemeClr val="tx1"/>
                </a:solidFill>
                <a:latin typeface="Times" charset="0"/>
                <a:ea typeface="MS PGothic" charset="0"/>
                <a:cs typeface="MS PGothic" charset="0"/>
              </a:defRPr>
            </a:lvl5pPr>
            <a:lvl6pPr marL="457200" eaLnBrk="0" fontAlgn="base" hangingPunct="0">
              <a:spcBef>
                <a:spcPct val="0"/>
              </a:spcBef>
              <a:spcAft>
                <a:spcPct val="0"/>
              </a:spcAft>
              <a:defRPr sz="2400">
                <a:solidFill>
                  <a:schemeClr val="tx1"/>
                </a:solidFill>
                <a:latin typeface="Times" charset="0"/>
                <a:ea typeface="MS PGothic" charset="0"/>
                <a:cs typeface="MS PGothic" charset="0"/>
              </a:defRPr>
            </a:lvl6pPr>
            <a:lvl7pPr marL="914400" eaLnBrk="0" fontAlgn="base" hangingPunct="0">
              <a:spcBef>
                <a:spcPct val="0"/>
              </a:spcBef>
              <a:spcAft>
                <a:spcPct val="0"/>
              </a:spcAft>
              <a:defRPr sz="2400">
                <a:solidFill>
                  <a:schemeClr val="tx1"/>
                </a:solidFill>
                <a:latin typeface="Times" charset="0"/>
                <a:ea typeface="MS PGothic" charset="0"/>
                <a:cs typeface="MS PGothic" charset="0"/>
              </a:defRPr>
            </a:lvl7pPr>
            <a:lvl8pPr marL="1371600" eaLnBrk="0" fontAlgn="base" hangingPunct="0">
              <a:spcBef>
                <a:spcPct val="0"/>
              </a:spcBef>
              <a:spcAft>
                <a:spcPct val="0"/>
              </a:spcAft>
              <a:defRPr sz="2400">
                <a:solidFill>
                  <a:schemeClr val="tx1"/>
                </a:solidFill>
                <a:latin typeface="Times" charset="0"/>
                <a:ea typeface="MS PGothic" charset="0"/>
                <a:cs typeface="MS PGothic" charset="0"/>
              </a:defRPr>
            </a:lvl8pPr>
            <a:lvl9pPr marL="1828800" eaLnBrk="0" fontAlgn="base" hangingPunct="0">
              <a:spcBef>
                <a:spcPct val="0"/>
              </a:spcBef>
              <a:spcAft>
                <a:spcPct val="0"/>
              </a:spcAft>
              <a:defRPr sz="2400">
                <a:solidFill>
                  <a:schemeClr val="tx1"/>
                </a:solidFill>
                <a:latin typeface="Times" charset="0"/>
                <a:ea typeface="MS PGothic" charset="0"/>
                <a:cs typeface="MS PGothic" charset="0"/>
              </a:defRPr>
            </a:lvl9pPr>
          </a:lstStyle>
          <a:p>
            <a:fld id="{C69C95DF-AAF6-F64D-A39A-AF70711D0889}" type="slidenum">
              <a:rPr lang="en-US" sz="1200">
                <a:latin typeface="Arial" charset="0"/>
              </a:rPr>
              <a:pPr/>
              <a:t>27</a:t>
            </a:fld>
            <a:endParaRPr lang="en-US" sz="1200">
              <a:latin typeface="Arial" charset="0"/>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Slide Image Placeholder 1"/>
          <p:cNvSpPr>
            <a:spLocks noGrp="1" noRot="1" noChangeAspect="1"/>
          </p:cNvSpPr>
          <p:nvPr>
            <p:ph type="sldImg"/>
          </p:nvPr>
        </p:nvSpPr>
        <p:spPr>
          <a:ln/>
        </p:spPr>
      </p:sp>
      <p:sp>
        <p:nvSpPr>
          <p:cNvPr id="9728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n-US">
              <a:latin typeface="Arial" charset="0"/>
              <a:ea typeface="MS PGothic" charset="0"/>
            </a:endParaRPr>
          </a:p>
        </p:txBody>
      </p:sp>
      <p:sp>
        <p:nvSpPr>
          <p:cNvPr id="97284"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charset="0"/>
                <a:ea typeface="MS PGothic" charset="0"/>
                <a:cs typeface="MS PGothic" charset="0"/>
              </a:defRPr>
            </a:lvl1pPr>
            <a:lvl2pPr marL="37931725" indent="-37474525">
              <a:defRPr sz="2400">
                <a:solidFill>
                  <a:schemeClr val="tx1"/>
                </a:solidFill>
                <a:latin typeface="Times" charset="0"/>
                <a:ea typeface="MS PGothic" charset="0"/>
                <a:cs typeface="MS PGothic" charset="0"/>
              </a:defRPr>
            </a:lvl2pPr>
            <a:lvl3pPr>
              <a:defRPr sz="2400">
                <a:solidFill>
                  <a:schemeClr val="tx1"/>
                </a:solidFill>
                <a:latin typeface="Times" charset="0"/>
                <a:ea typeface="MS PGothic" charset="0"/>
                <a:cs typeface="MS PGothic" charset="0"/>
              </a:defRPr>
            </a:lvl3pPr>
            <a:lvl4pPr>
              <a:defRPr sz="2400">
                <a:solidFill>
                  <a:schemeClr val="tx1"/>
                </a:solidFill>
                <a:latin typeface="Times" charset="0"/>
                <a:ea typeface="MS PGothic" charset="0"/>
                <a:cs typeface="MS PGothic" charset="0"/>
              </a:defRPr>
            </a:lvl4pPr>
            <a:lvl5pPr>
              <a:defRPr sz="2400">
                <a:solidFill>
                  <a:schemeClr val="tx1"/>
                </a:solidFill>
                <a:latin typeface="Times" charset="0"/>
                <a:ea typeface="MS PGothic" charset="0"/>
                <a:cs typeface="MS PGothic" charset="0"/>
              </a:defRPr>
            </a:lvl5pPr>
            <a:lvl6pPr marL="457200" eaLnBrk="0" fontAlgn="base" hangingPunct="0">
              <a:spcBef>
                <a:spcPct val="0"/>
              </a:spcBef>
              <a:spcAft>
                <a:spcPct val="0"/>
              </a:spcAft>
              <a:defRPr sz="2400">
                <a:solidFill>
                  <a:schemeClr val="tx1"/>
                </a:solidFill>
                <a:latin typeface="Times" charset="0"/>
                <a:ea typeface="MS PGothic" charset="0"/>
                <a:cs typeface="MS PGothic" charset="0"/>
              </a:defRPr>
            </a:lvl6pPr>
            <a:lvl7pPr marL="914400" eaLnBrk="0" fontAlgn="base" hangingPunct="0">
              <a:spcBef>
                <a:spcPct val="0"/>
              </a:spcBef>
              <a:spcAft>
                <a:spcPct val="0"/>
              </a:spcAft>
              <a:defRPr sz="2400">
                <a:solidFill>
                  <a:schemeClr val="tx1"/>
                </a:solidFill>
                <a:latin typeface="Times" charset="0"/>
                <a:ea typeface="MS PGothic" charset="0"/>
                <a:cs typeface="MS PGothic" charset="0"/>
              </a:defRPr>
            </a:lvl7pPr>
            <a:lvl8pPr marL="1371600" eaLnBrk="0" fontAlgn="base" hangingPunct="0">
              <a:spcBef>
                <a:spcPct val="0"/>
              </a:spcBef>
              <a:spcAft>
                <a:spcPct val="0"/>
              </a:spcAft>
              <a:defRPr sz="2400">
                <a:solidFill>
                  <a:schemeClr val="tx1"/>
                </a:solidFill>
                <a:latin typeface="Times" charset="0"/>
                <a:ea typeface="MS PGothic" charset="0"/>
                <a:cs typeface="MS PGothic" charset="0"/>
              </a:defRPr>
            </a:lvl8pPr>
            <a:lvl9pPr marL="1828800" eaLnBrk="0" fontAlgn="base" hangingPunct="0">
              <a:spcBef>
                <a:spcPct val="0"/>
              </a:spcBef>
              <a:spcAft>
                <a:spcPct val="0"/>
              </a:spcAft>
              <a:defRPr sz="2400">
                <a:solidFill>
                  <a:schemeClr val="tx1"/>
                </a:solidFill>
                <a:latin typeface="Times" charset="0"/>
                <a:ea typeface="MS PGothic" charset="0"/>
                <a:cs typeface="MS PGothic" charset="0"/>
              </a:defRPr>
            </a:lvl9pPr>
          </a:lstStyle>
          <a:p>
            <a:fld id="{83DB4F23-9B62-3241-85DB-CAD3E26A7D8B}" type="slidenum">
              <a:rPr lang="en-US" sz="1200">
                <a:latin typeface="Arial" charset="0"/>
              </a:rPr>
              <a:pPr/>
              <a:t>28</a:t>
            </a:fld>
            <a:endParaRPr lang="en-US" sz="1200">
              <a:latin typeface="Arial"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Slide Image Placeholder 1"/>
          <p:cNvSpPr>
            <a:spLocks noGrp="1" noRot="1" noChangeAspect="1"/>
          </p:cNvSpPr>
          <p:nvPr>
            <p:ph type="sldImg"/>
          </p:nvPr>
        </p:nvSpPr>
        <p:spPr>
          <a:ln/>
        </p:spPr>
      </p:sp>
      <p:sp>
        <p:nvSpPr>
          <p:cNvPr id="4608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n-US">
              <a:latin typeface="Arial" charset="0"/>
              <a:ea typeface="MS PGothic" charset="0"/>
            </a:endParaRPr>
          </a:p>
        </p:txBody>
      </p:sp>
      <p:sp>
        <p:nvSpPr>
          <p:cNvPr id="46084"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charset="0"/>
                <a:ea typeface="MS PGothic" charset="0"/>
                <a:cs typeface="MS PGothic" charset="0"/>
              </a:defRPr>
            </a:lvl1pPr>
            <a:lvl2pPr marL="37931725" indent="-37474525">
              <a:defRPr sz="2400">
                <a:solidFill>
                  <a:schemeClr val="tx1"/>
                </a:solidFill>
                <a:latin typeface="Times" charset="0"/>
                <a:ea typeface="MS PGothic" charset="0"/>
                <a:cs typeface="MS PGothic" charset="0"/>
              </a:defRPr>
            </a:lvl2pPr>
            <a:lvl3pPr>
              <a:defRPr sz="2400">
                <a:solidFill>
                  <a:schemeClr val="tx1"/>
                </a:solidFill>
                <a:latin typeface="Times" charset="0"/>
                <a:ea typeface="MS PGothic" charset="0"/>
                <a:cs typeface="MS PGothic" charset="0"/>
              </a:defRPr>
            </a:lvl3pPr>
            <a:lvl4pPr>
              <a:defRPr sz="2400">
                <a:solidFill>
                  <a:schemeClr val="tx1"/>
                </a:solidFill>
                <a:latin typeface="Times" charset="0"/>
                <a:ea typeface="MS PGothic" charset="0"/>
                <a:cs typeface="MS PGothic" charset="0"/>
              </a:defRPr>
            </a:lvl4pPr>
            <a:lvl5pPr>
              <a:defRPr sz="2400">
                <a:solidFill>
                  <a:schemeClr val="tx1"/>
                </a:solidFill>
                <a:latin typeface="Times" charset="0"/>
                <a:ea typeface="MS PGothic" charset="0"/>
                <a:cs typeface="MS PGothic" charset="0"/>
              </a:defRPr>
            </a:lvl5pPr>
            <a:lvl6pPr marL="457200" eaLnBrk="0" fontAlgn="base" hangingPunct="0">
              <a:spcBef>
                <a:spcPct val="0"/>
              </a:spcBef>
              <a:spcAft>
                <a:spcPct val="0"/>
              </a:spcAft>
              <a:defRPr sz="2400">
                <a:solidFill>
                  <a:schemeClr val="tx1"/>
                </a:solidFill>
                <a:latin typeface="Times" charset="0"/>
                <a:ea typeface="MS PGothic" charset="0"/>
                <a:cs typeface="MS PGothic" charset="0"/>
              </a:defRPr>
            </a:lvl6pPr>
            <a:lvl7pPr marL="914400" eaLnBrk="0" fontAlgn="base" hangingPunct="0">
              <a:spcBef>
                <a:spcPct val="0"/>
              </a:spcBef>
              <a:spcAft>
                <a:spcPct val="0"/>
              </a:spcAft>
              <a:defRPr sz="2400">
                <a:solidFill>
                  <a:schemeClr val="tx1"/>
                </a:solidFill>
                <a:latin typeface="Times" charset="0"/>
                <a:ea typeface="MS PGothic" charset="0"/>
                <a:cs typeface="MS PGothic" charset="0"/>
              </a:defRPr>
            </a:lvl7pPr>
            <a:lvl8pPr marL="1371600" eaLnBrk="0" fontAlgn="base" hangingPunct="0">
              <a:spcBef>
                <a:spcPct val="0"/>
              </a:spcBef>
              <a:spcAft>
                <a:spcPct val="0"/>
              </a:spcAft>
              <a:defRPr sz="2400">
                <a:solidFill>
                  <a:schemeClr val="tx1"/>
                </a:solidFill>
                <a:latin typeface="Times" charset="0"/>
                <a:ea typeface="MS PGothic" charset="0"/>
                <a:cs typeface="MS PGothic" charset="0"/>
              </a:defRPr>
            </a:lvl8pPr>
            <a:lvl9pPr marL="1828800" eaLnBrk="0" fontAlgn="base" hangingPunct="0">
              <a:spcBef>
                <a:spcPct val="0"/>
              </a:spcBef>
              <a:spcAft>
                <a:spcPct val="0"/>
              </a:spcAft>
              <a:defRPr sz="2400">
                <a:solidFill>
                  <a:schemeClr val="tx1"/>
                </a:solidFill>
                <a:latin typeface="Times" charset="0"/>
                <a:ea typeface="MS PGothic" charset="0"/>
                <a:cs typeface="MS PGothic" charset="0"/>
              </a:defRPr>
            </a:lvl9pPr>
          </a:lstStyle>
          <a:p>
            <a:fld id="{554F6240-2C47-2B42-A3EB-E8DD89037811}" type="slidenum">
              <a:rPr lang="en-US" sz="1200">
                <a:latin typeface="Arial" charset="0"/>
              </a:rPr>
              <a:pPr/>
              <a:t>3</a:t>
            </a:fld>
            <a:endParaRPr lang="en-US" sz="1200">
              <a:latin typeface="Arial"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Slide Image Placeholder 1"/>
          <p:cNvSpPr>
            <a:spLocks noGrp="1" noRot="1" noChangeAspect="1"/>
          </p:cNvSpPr>
          <p:nvPr>
            <p:ph type="sldImg"/>
          </p:nvPr>
        </p:nvSpPr>
        <p:spPr>
          <a:ln/>
        </p:spPr>
      </p:sp>
      <p:sp>
        <p:nvSpPr>
          <p:cNvPr id="4813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n-US">
              <a:latin typeface="Arial" charset="0"/>
              <a:ea typeface="MS PGothic" charset="0"/>
            </a:endParaRPr>
          </a:p>
        </p:txBody>
      </p:sp>
      <p:sp>
        <p:nvSpPr>
          <p:cNvPr id="48132"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charset="0"/>
                <a:ea typeface="MS PGothic" charset="0"/>
                <a:cs typeface="MS PGothic" charset="0"/>
              </a:defRPr>
            </a:lvl1pPr>
            <a:lvl2pPr marL="37931725" indent="-37474525">
              <a:defRPr sz="2400">
                <a:solidFill>
                  <a:schemeClr val="tx1"/>
                </a:solidFill>
                <a:latin typeface="Times" charset="0"/>
                <a:ea typeface="MS PGothic" charset="0"/>
                <a:cs typeface="MS PGothic" charset="0"/>
              </a:defRPr>
            </a:lvl2pPr>
            <a:lvl3pPr>
              <a:defRPr sz="2400">
                <a:solidFill>
                  <a:schemeClr val="tx1"/>
                </a:solidFill>
                <a:latin typeface="Times" charset="0"/>
                <a:ea typeface="MS PGothic" charset="0"/>
                <a:cs typeface="MS PGothic" charset="0"/>
              </a:defRPr>
            </a:lvl3pPr>
            <a:lvl4pPr>
              <a:defRPr sz="2400">
                <a:solidFill>
                  <a:schemeClr val="tx1"/>
                </a:solidFill>
                <a:latin typeface="Times" charset="0"/>
                <a:ea typeface="MS PGothic" charset="0"/>
                <a:cs typeface="MS PGothic" charset="0"/>
              </a:defRPr>
            </a:lvl4pPr>
            <a:lvl5pPr>
              <a:defRPr sz="2400">
                <a:solidFill>
                  <a:schemeClr val="tx1"/>
                </a:solidFill>
                <a:latin typeface="Times" charset="0"/>
                <a:ea typeface="MS PGothic" charset="0"/>
                <a:cs typeface="MS PGothic" charset="0"/>
              </a:defRPr>
            </a:lvl5pPr>
            <a:lvl6pPr marL="457200" eaLnBrk="0" fontAlgn="base" hangingPunct="0">
              <a:spcBef>
                <a:spcPct val="0"/>
              </a:spcBef>
              <a:spcAft>
                <a:spcPct val="0"/>
              </a:spcAft>
              <a:defRPr sz="2400">
                <a:solidFill>
                  <a:schemeClr val="tx1"/>
                </a:solidFill>
                <a:latin typeface="Times" charset="0"/>
                <a:ea typeface="MS PGothic" charset="0"/>
                <a:cs typeface="MS PGothic" charset="0"/>
              </a:defRPr>
            </a:lvl6pPr>
            <a:lvl7pPr marL="914400" eaLnBrk="0" fontAlgn="base" hangingPunct="0">
              <a:spcBef>
                <a:spcPct val="0"/>
              </a:spcBef>
              <a:spcAft>
                <a:spcPct val="0"/>
              </a:spcAft>
              <a:defRPr sz="2400">
                <a:solidFill>
                  <a:schemeClr val="tx1"/>
                </a:solidFill>
                <a:latin typeface="Times" charset="0"/>
                <a:ea typeface="MS PGothic" charset="0"/>
                <a:cs typeface="MS PGothic" charset="0"/>
              </a:defRPr>
            </a:lvl7pPr>
            <a:lvl8pPr marL="1371600" eaLnBrk="0" fontAlgn="base" hangingPunct="0">
              <a:spcBef>
                <a:spcPct val="0"/>
              </a:spcBef>
              <a:spcAft>
                <a:spcPct val="0"/>
              </a:spcAft>
              <a:defRPr sz="2400">
                <a:solidFill>
                  <a:schemeClr val="tx1"/>
                </a:solidFill>
                <a:latin typeface="Times" charset="0"/>
                <a:ea typeface="MS PGothic" charset="0"/>
                <a:cs typeface="MS PGothic" charset="0"/>
              </a:defRPr>
            </a:lvl8pPr>
            <a:lvl9pPr marL="1828800" eaLnBrk="0" fontAlgn="base" hangingPunct="0">
              <a:spcBef>
                <a:spcPct val="0"/>
              </a:spcBef>
              <a:spcAft>
                <a:spcPct val="0"/>
              </a:spcAft>
              <a:defRPr sz="2400">
                <a:solidFill>
                  <a:schemeClr val="tx1"/>
                </a:solidFill>
                <a:latin typeface="Times" charset="0"/>
                <a:ea typeface="MS PGothic" charset="0"/>
                <a:cs typeface="MS PGothic" charset="0"/>
              </a:defRPr>
            </a:lvl9pPr>
          </a:lstStyle>
          <a:p>
            <a:fld id="{8286D0B6-54BD-4D42-A9E5-8E832A867B07}" type="slidenum">
              <a:rPr lang="en-US" sz="1200">
                <a:latin typeface="Arial" charset="0"/>
              </a:rPr>
              <a:pPr/>
              <a:t>4</a:t>
            </a:fld>
            <a:endParaRPr lang="en-US" sz="1200">
              <a:latin typeface="Arial"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Slide Image Placeholder 1"/>
          <p:cNvSpPr>
            <a:spLocks noGrp="1" noRot="1" noChangeAspect="1"/>
          </p:cNvSpPr>
          <p:nvPr>
            <p:ph type="sldImg"/>
          </p:nvPr>
        </p:nvSpPr>
        <p:spPr>
          <a:ln/>
        </p:spPr>
      </p:sp>
      <p:sp>
        <p:nvSpPr>
          <p:cNvPr id="5017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n-US">
              <a:latin typeface="Arial" charset="0"/>
              <a:ea typeface="MS PGothic" charset="0"/>
            </a:endParaRPr>
          </a:p>
        </p:txBody>
      </p:sp>
      <p:sp>
        <p:nvSpPr>
          <p:cNvPr id="50180"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charset="0"/>
                <a:ea typeface="MS PGothic" charset="0"/>
                <a:cs typeface="MS PGothic" charset="0"/>
              </a:defRPr>
            </a:lvl1pPr>
            <a:lvl2pPr marL="37931725" indent="-37474525">
              <a:defRPr sz="2400">
                <a:solidFill>
                  <a:schemeClr val="tx1"/>
                </a:solidFill>
                <a:latin typeface="Times" charset="0"/>
                <a:ea typeface="MS PGothic" charset="0"/>
                <a:cs typeface="MS PGothic" charset="0"/>
              </a:defRPr>
            </a:lvl2pPr>
            <a:lvl3pPr>
              <a:defRPr sz="2400">
                <a:solidFill>
                  <a:schemeClr val="tx1"/>
                </a:solidFill>
                <a:latin typeface="Times" charset="0"/>
                <a:ea typeface="MS PGothic" charset="0"/>
                <a:cs typeface="MS PGothic" charset="0"/>
              </a:defRPr>
            </a:lvl3pPr>
            <a:lvl4pPr>
              <a:defRPr sz="2400">
                <a:solidFill>
                  <a:schemeClr val="tx1"/>
                </a:solidFill>
                <a:latin typeface="Times" charset="0"/>
                <a:ea typeface="MS PGothic" charset="0"/>
                <a:cs typeface="MS PGothic" charset="0"/>
              </a:defRPr>
            </a:lvl4pPr>
            <a:lvl5pPr>
              <a:defRPr sz="2400">
                <a:solidFill>
                  <a:schemeClr val="tx1"/>
                </a:solidFill>
                <a:latin typeface="Times" charset="0"/>
                <a:ea typeface="MS PGothic" charset="0"/>
                <a:cs typeface="MS PGothic" charset="0"/>
              </a:defRPr>
            </a:lvl5pPr>
            <a:lvl6pPr marL="457200" eaLnBrk="0" fontAlgn="base" hangingPunct="0">
              <a:spcBef>
                <a:spcPct val="0"/>
              </a:spcBef>
              <a:spcAft>
                <a:spcPct val="0"/>
              </a:spcAft>
              <a:defRPr sz="2400">
                <a:solidFill>
                  <a:schemeClr val="tx1"/>
                </a:solidFill>
                <a:latin typeface="Times" charset="0"/>
                <a:ea typeface="MS PGothic" charset="0"/>
                <a:cs typeface="MS PGothic" charset="0"/>
              </a:defRPr>
            </a:lvl6pPr>
            <a:lvl7pPr marL="914400" eaLnBrk="0" fontAlgn="base" hangingPunct="0">
              <a:spcBef>
                <a:spcPct val="0"/>
              </a:spcBef>
              <a:spcAft>
                <a:spcPct val="0"/>
              </a:spcAft>
              <a:defRPr sz="2400">
                <a:solidFill>
                  <a:schemeClr val="tx1"/>
                </a:solidFill>
                <a:latin typeface="Times" charset="0"/>
                <a:ea typeface="MS PGothic" charset="0"/>
                <a:cs typeface="MS PGothic" charset="0"/>
              </a:defRPr>
            </a:lvl7pPr>
            <a:lvl8pPr marL="1371600" eaLnBrk="0" fontAlgn="base" hangingPunct="0">
              <a:spcBef>
                <a:spcPct val="0"/>
              </a:spcBef>
              <a:spcAft>
                <a:spcPct val="0"/>
              </a:spcAft>
              <a:defRPr sz="2400">
                <a:solidFill>
                  <a:schemeClr val="tx1"/>
                </a:solidFill>
                <a:latin typeface="Times" charset="0"/>
                <a:ea typeface="MS PGothic" charset="0"/>
                <a:cs typeface="MS PGothic" charset="0"/>
              </a:defRPr>
            </a:lvl8pPr>
            <a:lvl9pPr marL="1828800" eaLnBrk="0" fontAlgn="base" hangingPunct="0">
              <a:spcBef>
                <a:spcPct val="0"/>
              </a:spcBef>
              <a:spcAft>
                <a:spcPct val="0"/>
              </a:spcAft>
              <a:defRPr sz="2400">
                <a:solidFill>
                  <a:schemeClr val="tx1"/>
                </a:solidFill>
                <a:latin typeface="Times" charset="0"/>
                <a:ea typeface="MS PGothic" charset="0"/>
                <a:cs typeface="MS PGothic" charset="0"/>
              </a:defRPr>
            </a:lvl9pPr>
          </a:lstStyle>
          <a:p>
            <a:fld id="{09BDA25C-F12F-0044-BD31-E1B82992050D}" type="slidenum">
              <a:rPr lang="en-US" sz="1200">
                <a:latin typeface="Arial" charset="0"/>
              </a:rPr>
              <a:pPr/>
              <a:t>5</a:t>
            </a:fld>
            <a:endParaRPr lang="en-US" sz="1200">
              <a:latin typeface="Arial"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Slide Image Placeholder 1"/>
          <p:cNvSpPr>
            <a:spLocks noGrp="1" noRot="1" noChangeAspect="1"/>
          </p:cNvSpPr>
          <p:nvPr>
            <p:ph type="sldImg"/>
          </p:nvPr>
        </p:nvSpPr>
        <p:spPr>
          <a:ln/>
        </p:spPr>
      </p:sp>
      <p:sp>
        <p:nvSpPr>
          <p:cNvPr id="5222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n-US">
              <a:latin typeface="Arial" charset="0"/>
              <a:ea typeface="MS PGothic" charset="0"/>
            </a:endParaRPr>
          </a:p>
        </p:txBody>
      </p:sp>
      <p:sp>
        <p:nvSpPr>
          <p:cNvPr id="52228"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charset="0"/>
                <a:ea typeface="MS PGothic" charset="0"/>
                <a:cs typeface="MS PGothic" charset="0"/>
              </a:defRPr>
            </a:lvl1pPr>
            <a:lvl2pPr marL="37931725" indent="-37474525">
              <a:defRPr sz="2400">
                <a:solidFill>
                  <a:schemeClr val="tx1"/>
                </a:solidFill>
                <a:latin typeface="Times" charset="0"/>
                <a:ea typeface="MS PGothic" charset="0"/>
                <a:cs typeface="MS PGothic" charset="0"/>
              </a:defRPr>
            </a:lvl2pPr>
            <a:lvl3pPr>
              <a:defRPr sz="2400">
                <a:solidFill>
                  <a:schemeClr val="tx1"/>
                </a:solidFill>
                <a:latin typeface="Times" charset="0"/>
                <a:ea typeface="MS PGothic" charset="0"/>
                <a:cs typeface="MS PGothic" charset="0"/>
              </a:defRPr>
            </a:lvl3pPr>
            <a:lvl4pPr>
              <a:defRPr sz="2400">
                <a:solidFill>
                  <a:schemeClr val="tx1"/>
                </a:solidFill>
                <a:latin typeface="Times" charset="0"/>
                <a:ea typeface="MS PGothic" charset="0"/>
                <a:cs typeface="MS PGothic" charset="0"/>
              </a:defRPr>
            </a:lvl4pPr>
            <a:lvl5pPr>
              <a:defRPr sz="2400">
                <a:solidFill>
                  <a:schemeClr val="tx1"/>
                </a:solidFill>
                <a:latin typeface="Times" charset="0"/>
                <a:ea typeface="MS PGothic" charset="0"/>
                <a:cs typeface="MS PGothic" charset="0"/>
              </a:defRPr>
            </a:lvl5pPr>
            <a:lvl6pPr marL="457200" eaLnBrk="0" fontAlgn="base" hangingPunct="0">
              <a:spcBef>
                <a:spcPct val="0"/>
              </a:spcBef>
              <a:spcAft>
                <a:spcPct val="0"/>
              </a:spcAft>
              <a:defRPr sz="2400">
                <a:solidFill>
                  <a:schemeClr val="tx1"/>
                </a:solidFill>
                <a:latin typeface="Times" charset="0"/>
                <a:ea typeface="MS PGothic" charset="0"/>
                <a:cs typeface="MS PGothic" charset="0"/>
              </a:defRPr>
            </a:lvl6pPr>
            <a:lvl7pPr marL="914400" eaLnBrk="0" fontAlgn="base" hangingPunct="0">
              <a:spcBef>
                <a:spcPct val="0"/>
              </a:spcBef>
              <a:spcAft>
                <a:spcPct val="0"/>
              </a:spcAft>
              <a:defRPr sz="2400">
                <a:solidFill>
                  <a:schemeClr val="tx1"/>
                </a:solidFill>
                <a:latin typeface="Times" charset="0"/>
                <a:ea typeface="MS PGothic" charset="0"/>
                <a:cs typeface="MS PGothic" charset="0"/>
              </a:defRPr>
            </a:lvl7pPr>
            <a:lvl8pPr marL="1371600" eaLnBrk="0" fontAlgn="base" hangingPunct="0">
              <a:spcBef>
                <a:spcPct val="0"/>
              </a:spcBef>
              <a:spcAft>
                <a:spcPct val="0"/>
              </a:spcAft>
              <a:defRPr sz="2400">
                <a:solidFill>
                  <a:schemeClr val="tx1"/>
                </a:solidFill>
                <a:latin typeface="Times" charset="0"/>
                <a:ea typeface="MS PGothic" charset="0"/>
                <a:cs typeface="MS PGothic" charset="0"/>
              </a:defRPr>
            </a:lvl8pPr>
            <a:lvl9pPr marL="1828800" eaLnBrk="0" fontAlgn="base" hangingPunct="0">
              <a:spcBef>
                <a:spcPct val="0"/>
              </a:spcBef>
              <a:spcAft>
                <a:spcPct val="0"/>
              </a:spcAft>
              <a:defRPr sz="2400">
                <a:solidFill>
                  <a:schemeClr val="tx1"/>
                </a:solidFill>
                <a:latin typeface="Times" charset="0"/>
                <a:ea typeface="MS PGothic" charset="0"/>
                <a:cs typeface="MS PGothic" charset="0"/>
              </a:defRPr>
            </a:lvl9pPr>
          </a:lstStyle>
          <a:p>
            <a:fld id="{968FC441-AC54-C44E-B00D-AE4815EC3DFC}" type="slidenum">
              <a:rPr lang="en-US" sz="1200">
                <a:latin typeface="Arial" charset="0"/>
              </a:rPr>
              <a:pPr/>
              <a:t>6</a:t>
            </a:fld>
            <a:endParaRPr lang="en-US" sz="1200">
              <a:latin typeface="Arial"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Slide Image Placeholder 1"/>
          <p:cNvSpPr>
            <a:spLocks noGrp="1" noRot="1" noChangeAspect="1"/>
          </p:cNvSpPr>
          <p:nvPr>
            <p:ph type="sldImg"/>
          </p:nvPr>
        </p:nvSpPr>
        <p:spPr>
          <a:ln/>
        </p:spPr>
      </p:sp>
      <p:sp>
        <p:nvSpPr>
          <p:cNvPr id="5427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n-US">
              <a:latin typeface="Arial" charset="0"/>
              <a:ea typeface="MS PGothic" charset="0"/>
            </a:endParaRPr>
          </a:p>
        </p:txBody>
      </p:sp>
      <p:sp>
        <p:nvSpPr>
          <p:cNvPr id="54276"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charset="0"/>
                <a:ea typeface="MS PGothic" charset="0"/>
                <a:cs typeface="MS PGothic" charset="0"/>
              </a:defRPr>
            </a:lvl1pPr>
            <a:lvl2pPr marL="37931725" indent="-37474525">
              <a:defRPr sz="2400">
                <a:solidFill>
                  <a:schemeClr val="tx1"/>
                </a:solidFill>
                <a:latin typeface="Times" charset="0"/>
                <a:ea typeface="MS PGothic" charset="0"/>
                <a:cs typeface="MS PGothic" charset="0"/>
              </a:defRPr>
            </a:lvl2pPr>
            <a:lvl3pPr>
              <a:defRPr sz="2400">
                <a:solidFill>
                  <a:schemeClr val="tx1"/>
                </a:solidFill>
                <a:latin typeface="Times" charset="0"/>
                <a:ea typeface="MS PGothic" charset="0"/>
                <a:cs typeface="MS PGothic" charset="0"/>
              </a:defRPr>
            </a:lvl3pPr>
            <a:lvl4pPr>
              <a:defRPr sz="2400">
                <a:solidFill>
                  <a:schemeClr val="tx1"/>
                </a:solidFill>
                <a:latin typeface="Times" charset="0"/>
                <a:ea typeface="MS PGothic" charset="0"/>
                <a:cs typeface="MS PGothic" charset="0"/>
              </a:defRPr>
            </a:lvl4pPr>
            <a:lvl5pPr>
              <a:defRPr sz="2400">
                <a:solidFill>
                  <a:schemeClr val="tx1"/>
                </a:solidFill>
                <a:latin typeface="Times" charset="0"/>
                <a:ea typeface="MS PGothic" charset="0"/>
                <a:cs typeface="MS PGothic" charset="0"/>
              </a:defRPr>
            </a:lvl5pPr>
            <a:lvl6pPr marL="457200" eaLnBrk="0" fontAlgn="base" hangingPunct="0">
              <a:spcBef>
                <a:spcPct val="0"/>
              </a:spcBef>
              <a:spcAft>
                <a:spcPct val="0"/>
              </a:spcAft>
              <a:defRPr sz="2400">
                <a:solidFill>
                  <a:schemeClr val="tx1"/>
                </a:solidFill>
                <a:latin typeface="Times" charset="0"/>
                <a:ea typeface="MS PGothic" charset="0"/>
                <a:cs typeface="MS PGothic" charset="0"/>
              </a:defRPr>
            </a:lvl6pPr>
            <a:lvl7pPr marL="914400" eaLnBrk="0" fontAlgn="base" hangingPunct="0">
              <a:spcBef>
                <a:spcPct val="0"/>
              </a:spcBef>
              <a:spcAft>
                <a:spcPct val="0"/>
              </a:spcAft>
              <a:defRPr sz="2400">
                <a:solidFill>
                  <a:schemeClr val="tx1"/>
                </a:solidFill>
                <a:latin typeface="Times" charset="0"/>
                <a:ea typeface="MS PGothic" charset="0"/>
                <a:cs typeface="MS PGothic" charset="0"/>
              </a:defRPr>
            </a:lvl7pPr>
            <a:lvl8pPr marL="1371600" eaLnBrk="0" fontAlgn="base" hangingPunct="0">
              <a:spcBef>
                <a:spcPct val="0"/>
              </a:spcBef>
              <a:spcAft>
                <a:spcPct val="0"/>
              </a:spcAft>
              <a:defRPr sz="2400">
                <a:solidFill>
                  <a:schemeClr val="tx1"/>
                </a:solidFill>
                <a:latin typeface="Times" charset="0"/>
                <a:ea typeface="MS PGothic" charset="0"/>
                <a:cs typeface="MS PGothic" charset="0"/>
              </a:defRPr>
            </a:lvl8pPr>
            <a:lvl9pPr marL="1828800" eaLnBrk="0" fontAlgn="base" hangingPunct="0">
              <a:spcBef>
                <a:spcPct val="0"/>
              </a:spcBef>
              <a:spcAft>
                <a:spcPct val="0"/>
              </a:spcAft>
              <a:defRPr sz="2400">
                <a:solidFill>
                  <a:schemeClr val="tx1"/>
                </a:solidFill>
                <a:latin typeface="Times" charset="0"/>
                <a:ea typeface="MS PGothic" charset="0"/>
                <a:cs typeface="MS PGothic" charset="0"/>
              </a:defRPr>
            </a:lvl9pPr>
          </a:lstStyle>
          <a:p>
            <a:fld id="{2EA95235-10B8-2F47-A87E-BA1F6D213B53}" type="slidenum">
              <a:rPr lang="en-US" sz="1200">
                <a:latin typeface="Arial" charset="0"/>
              </a:rPr>
              <a:pPr/>
              <a:t>7</a:t>
            </a:fld>
            <a:endParaRPr lang="en-US" sz="1200">
              <a:latin typeface="Arial"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Slide Image Placeholder 1"/>
          <p:cNvSpPr>
            <a:spLocks noGrp="1" noRot="1" noChangeAspect="1"/>
          </p:cNvSpPr>
          <p:nvPr>
            <p:ph type="sldImg"/>
          </p:nvPr>
        </p:nvSpPr>
        <p:spPr>
          <a:ln/>
        </p:spPr>
      </p:sp>
      <p:sp>
        <p:nvSpPr>
          <p:cNvPr id="5632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n-US">
              <a:latin typeface="Arial" charset="0"/>
              <a:ea typeface="MS PGothic" charset="0"/>
            </a:endParaRPr>
          </a:p>
        </p:txBody>
      </p:sp>
      <p:sp>
        <p:nvSpPr>
          <p:cNvPr id="56324"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charset="0"/>
                <a:ea typeface="MS PGothic" charset="0"/>
                <a:cs typeface="MS PGothic" charset="0"/>
              </a:defRPr>
            </a:lvl1pPr>
            <a:lvl2pPr marL="37931725" indent="-37474525">
              <a:defRPr sz="2400">
                <a:solidFill>
                  <a:schemeClr val="tx1"/>
                </a:solidFill>
                <a:latin typeface="Times" charset="0"/>
                <a:ea typeface="MS PGothic" charset="0"/>
                <a:cs typeface="MS PGothic" charset="0"/>
              </a:defRPr>
            </a:lvl2pPr>
            <a:lvl3pPr>
              <a:defRPr sz="2400">
                <a:solidFill>
                  <a:schemeClr val="tx1"/>
                </a:solidFill>
                <a:latin typeface="Times" charset="0"/>
                <a:ea typeface="MS PGothic" charset="0"/>
                <a:cs typeface="MS PGothic" charset="0"/>
              </a:defRPr>
            </a:lvl3pPr>
            <a:lvl4pPr>
              <a:defRPr sz="2400">
                <a:solidFill>
                  <a:schemeClr val="tx1"/>
                </a:solidFill>
                <a:latin typeface="Times" charset="0"/>
                <a:ea typeface="MS PGothic" charset="0"/>
                <a:cs typeface="MS PGothic" charset="0"/>
              </a:defRPr>
            </a:lvl4pPr>
            <a:lvl5pPr>
              <a:defRPr sz="2400">
                <a:solidFill>
                  <a:schemeClr val="tx1"/>
                </a:solidFill>
                <a:latin typeface="Times" charset="0"/>
                <a:ea typeface="MS PGothic" charset="0"/>
                <a:cs typeface="MS PGothic" charset="0"/>
              </a:defRPr>
            </a:lvl5pPr>
            <a:lvl6pPr marL="457200" eaLnBrk="0" fontAlgn="base" hangingPunct="0">
              <a:spcBef>
                <a:spcPct val="0"/>
              </a:spcBef>
              <a:spcAft>
                <a:spcPct val="0"/>
              </a:spcAft>
              <a:defRPr sz="2400">
                <a:solidFill>
                  <a:schemeClr val="tx1"/>
                </a:solidFill>
                <a:latin typeface="Times" charset="0"/>
                <a:ea typeface="MS PGothic" charset="0"/>
                <a:cs typeface="MS PGothic" charset="0"/>
              </a:defRPr>
            </a:lvl6pPr>
            <a:lvl7pPr marL="914400" eaLnBrk="0" fontAlgn="base" hangingPunct="0">
              <a:spcBef>
                <a:spcPct val="0"/>
              </a:spcBef>
              <a:spcAft>
                <a:spcPct val="0"/>
              </a:spcAft>
              <a:defRPr sz="2400">
                <a:solidFill>
                  <a:schemeClr val="tx1"/>
                </a:solidFill>
                <a:latin typeface="Times" charset="0"/>
                <a:ea typeface="MS PGothic" charset="0"/>
                <a:cs typeface="MS PGothic" charset="0"/>
              </a:defRPr>
            </a:lvl7pPr>
            <a:lvl8pPr marL="1371600" eaLnBrk="0" fontAlgn="base" hangingPunct="0">
              <a:spcBef>
                <a:spcPct val="0"/>
              </a:spcBef>
              <a:spcAft>
                <a:spcPct val="0"/>
              </a:spcAft>
              <a:defRPr sz="2400">
                <a:solidFill>
                  <a:schemeClr val="tx1"/>
                </a:solidFill>
                <a:latin typeface="Times" charset="0"/>
                <a:ea typeface="MS PGothic" charset="0"/>
                <a:cs typeface="MS PGothic" charset="0"/>
              </a:defRPr>
            </a:lvl8pPr>
            <a:lvl9pPr marL="1828800" eaLnBrk="0" fontAlgn="base" hangingPunct="0">
              <a:spcBef>
                <a:spcPct val="0"/>
              </a:spcBef>
              <a:spcAft>
                <a:spcPct val="0"/>
              </a:spcAft>
              <a:defRPr sz="2400">
                <a:solidFill>
                  <a:schemeClr val="tx1"/>
                </a:solidFill>
                <a:latin typeface="Times" charset="0"/>
                <a:ea typeface="MS PGothic" charset="0"/>
                <a:cs typeface="MS PGothic" charset="0"/>
              </a:defRPr>
            </a:lvl9pPr>
          </a:lstStyle>
          <a:p>
            <a:fld id="{3726323C-AA88-9345-B45A-F60B533319DB}" type="slidenum">
              <a:rPr lang="en-US" sz="1200">
                <a:latin typeface="Arial" charset="0"/>
              </a:rPr>
              <a:pPr/>
              <a:t>8</a:t>
            </a:fld>
            <a:endParaRPr lang="en-US" sz="1200">
              <a:latin typeface="Arial"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charset="0"/>
                <a:ea typeface="MS PGothic" charset="0"/>
                <a:cs typeface="MS PGothic" charset="0"/>
              </a:defRPr>
            </a:lvl1pPr>
            <a:lvl2pPr marL="37931725" indent="-37474525">
              <a:defRPr sz="2400">
                <a:solidFill>
                  <a:schemeClr val="tx1"/>
                </a:solidFill>
                <a:latin typeface="Times" charset="0"/>
                <a:ea typeface="MS PGothic" charset="0"/>
                <a:cs typeface="MS PGothic" charset="0"/>
              </a:defRPr>
            </a:lvl2pPr>
            <a:lvl3pPr>
              <a:defRPr sz="2400">
                <a:solidFill>
                  <a:schemeClr val="tx1"/>
                </a:solidFill>
                <a:latin typeface="Times" charset="0"/>
                <a:ea typeface="MS PGothic" charset="0"/>
                <a:cs typeface="MS PGothic" charset="0"/>
              </a:defRPr>
            </a:lvl3pPr>
            <a:lvl4pPr>
              <a:defRPr sz="2400">
                <a:solidFill>
                  <a:schemeClr val="tx1"/>
                </a:solidFill>
                <a:latin typeface="Times" charset="0"/>
                <a:ea typeface="MS PGothic" charset="0"/>
                <a:cs typeface="MS PGothic" charset="0"/>
              </a:defRPr>
            </a:lvl4pPr>
            <a:lvl5pPr>
              <a:defRPr sz="2400">
                <a:solidFill>
                  <a:schemeClr val="tx1"/>
                </a:solidFill>
                <a:latin typeface="Times" charset="0"/>
                <a:ea typeface="MS PGothic" charset="0"/>
                <a:cs typeface="MS PGothic" charset="0"/>
              </a:defRPr>
            </a:lvl5pPr>
            <a:lvl6pPr marL="457200" eaLnBrk="0" fontAlgn="base" hangingPunct="0">
              <a:spcBef>
                <a:spcPct val="0"/>
              </a:spcBef>
              <a:spcAft>
                <a:spcPct val="0"/>
              </a:spcAft>
              <a:defRPr sz="2400">
                <a:solidFill>
                  <a:schemeClr val="tx1"/>
                </a:solidFill>
                <a:latin typeface="Times" charset="0"/>
                <a:ea typeface="MS PGothic" charset="0"/>
                <a:cs typeface="MS PGothic" charset="0"/>
              </a:defRPr>
            </a:lvl6pPr>
            <a:lvl7pPr marL="914400" eaLnBrk="0" fontAlgn="base" hangingPunct="0">
              <a:spcBef>
                <a:spcPct val="0"/>
              </a:spcBef>
              <a:spcAft>
                <a:spcPct val="0"/>
              </a:spcAft>
              <a:defRPr sz="2400">
                <a:solidFill>
                  <a:schemeClr val="tx1"/>
                </a:solidFill>
                <a:latin typeface="Times" charset="0"/>
                <a:ea typeface="MS PGothic" charset="0"/>
                <a:cs typeface="MS PGothic" charset="0"/>
              </a:defRPr>
            </a:lvl7pPr>
            <a:lvl8pPr marL="1371600" eaLnBrk="0" fontAlgn="base" hangingPunct="0">
              <a:spcBef>
                <a:spcPct val="0"/>
              </a:spcBef>
              <a:spcAft>
                <a:spcPct val="0"/>
              </a:spcAft>
              <a:defRPr sz="2400">
                <a:solidFill>
                  <a:schemeClr val="tx1"/>
                </a:solidFill>
                <a:latin typeface="Times" charset="0"/>
                <a:ea typeface="MS PGothic" charset="0"/>
                <a:cs typeface="MS PGothic" charset="0"/>
              </a:defRPr>
            </a:lvl8pPr>
            <a:lvl9pPr marL="1828800" eaLnBrk="0" fontAlgn="base" hangingPunct="0">
              <a:spcBef>
                <a:spcPct val="0"/>
              </a:spcBef>
              <a:spcAft>
                <a:spcPct val="0"/>
              </a:spcAft>
              <a:defRPr sz="2400">
                <a:solidFill>
                  <a:schemeClr val="tx1"/>
                </a:solidFill>
                <a:latin typeface="Times" charset="0"/>
                <a:ea typeface="MS PGothic" charset="0"/>
                <a:cs typeface="MS PGothic" charset="0"/>
              </a:defRPr>
            </a:lvl9pPr>
          </a:lstStyle>
          <a:p>
            <a:fld id="{8CE962F7-96FF-6B45-B559-DC93170AEB1F}" type="slidenum">
              <a:rPr lang="en-US" sz="1200">
                <a:latin typeface="Arial" charset="0"/>
              </a:rPr>
              <a:pPr/>
              <a:t>9</a:t>
            </a:fld>
            <a:endParaRPr lang="en-US" sz="1200">
              <a:latin typeface="Arial" charset="0"/>
            </a:endParaRPr>
          </a:p>
        </p:txBody>
      </p:sp>
      <p:sp>
        <p:nvSpPr>
          <p:cNvPr id="58371" name="Rectangle 2"/>
          <p:cNvSpPr>
            <a:spLocks noChangeArrowheads="1" noTextEdit="1"/>
          </p:cNvSpPr>
          <p:nvPr>
            <p:ph type="sldImg"/>
          </p:nvPr>
        </p:nvSpPr>
        <p:spPr>
          <a:ln/>
        </p:spPr>
      </p:sp>
      <p:sp>
        <p:nvSpPr>
          <p:cNvPr id="5837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n-US">
              <a:latin typeface="Arial" charset="0"/>
              <a:ea typeface="MS PGothic"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5.xml"/><Relationship Id="rId2" Type="http://schemas.openxmlformats.org/officeDocument/2006/relationships/image" Target="../media/image1.jpeg"/></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image" Target="../media/image3.jpe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image" Target="../media/image3.jpe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4.xml"/><Relationship Id="rId2" Type="http://schemas.openxmlformats.org/officeDocument/2006/relationships/image" Target="../media/image5.pn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4" name="Rectangle 3"/>
          <p:cNvSpPr>
            <a:spLocks noChangeArrowheads="1"/>
          </p:cNvSpPr>
          <p:nvPr/>
        </p:nvSpPr>
        <p:spPr bwMode="auto">
          <a:xfrm>
            <a:off x="0" y="0"/>
            <a:ext cx="9144000" cy="3733800"/>
          </a:xfrm>
          <a:prstGeom prst="rect">
            <a:avLst/>
          </a:prstGeom>
          <a:solidFill>
            <a:srgbClr val="133993"/>
          </a:solidFill>
          <a:ln w="9525">
            <a:noFill/>
            <a:miter lim="800000"/>
            <a:headEnd/>
            <a:tailEnd/>
          </a:ln>
        </p:spPr>
        <p:txBody>
          <a:bodyPr wrap="none" anchor="ctr"/>
          <a:lstStyle/>
          <a:p>
            <a:pPr>
              <a:defRPr/>
            </a:pPr>
            <a:endParaRPr lang="en-US">
              <a:latin typeface="Arial" charset="0"/>
              <a:ea typeface="MS PGothic" pitchFamily="34" charset="-128"/>
              <a:cs typeface="MS PGothic" pitchFamily="34" charset="-128"/>
            </a:endParaRPr>
          </a:p>
        </p:txBody>
      </p:sp>
      <p:sp>
        <p:nvSpPr>
          <p:cNvPr id="5" name="Line 5"/>
          <p:cNvSpPr>
            <a:spLocks noChangeShapeType="1"/>
          </p:cNvSpPr>
          <p:nvPr/>
        </p:nvSpPr>
        <p:spPr bwMode="auto">
          <a:xfrm>
            <a:off x="0" y="3733800"/>
            <a:ext cx="9144000" cy="0"/>
          </a:xfrm>
          <a:prstGeom prst="line">
            <a:avLst/>
          </a:prstGeom>
          <a:noFill/>
          <a:ln w="9525">
            <a:solidFill>
              <a:srgbClr val="CCFFFF"/>
            </a:solidFill>
            <a:prstDash val="sysDot"/>
            <a:round/>
            <a:headEnd/>
            <a:tailEnd/>
          </a:ln>
        </p:spPr>
        <p:txBody>
          <a:bodyPr wrap="none" anchor="ctr"/>
          <a:lstStyle/>
          <a:p>
            <a:pPr>
              <a:defRPr/>
            </a:pPr>
            <a:endParaRPr lang="en-US">
              <a:ea typeface="MS PGothic" pitchFamily="34" charset="-128"/>
              <a:cs typeface="MS PGothic" pitchFamily="34" charset="-128"/>
            </a:endParaRPr>
          </a:p>
        </p:txBody>
      </p:sp>
      <p:pic>
        <p:nvPicPr>
          <p:cNvPr id="6" name="Picture 4" descr="RTP-TV_TitleBackground.jp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ctrTitle"/>
          </p:nvPr>
        </p:nvSpPr>
        <p:spPr>
          <a:xfrm>
            <a:off x="685800" y="1371600"/>
            <a:ext cx="7772400" cy="1470025"/>
          </a:xfrm>
        </p:spPr>
        <p:txBody>
          <a:bodyPr anchor="t"/>
          <a:lstStyle>
            <a:lvl1pPr algn="ctr">
              <a:defRPr sz="3600"/>
            </a:lvl1pPr>
          </a:lstStyle>
          <a:p>
            <a:r>
              <a:rPr lang="en-US" smtClean="0"/>
              <a:t>Click to edit Master title style</a:t>
            </a:r>
            <a:endParaRPr lang="en-US" dirty="0"/>
          </a:p>
        </p:txBody>
      </p:sp>
      <p:sp>
        <p:nvSpPr>
          <p:cNvPr id="3" name="Subtitle 2"/>
          <p:cNvSpPr>
            <a:spLocks noGrp="1"/>
          </p:cNvSpPr>
          <p:nvPr>
            <p:ph type="subTitle" idx="1"/>
          </p:nvPr>
        </p:nvSpPr>
        <p:spPr>
          <a:xfrm>
            <a:off x="1371600" y="3886200"/>
            <a:ext cx="6400800" cy="1752600"/>
          </a:xfrm>
        </p:spPr>
        <p:txBody>
          <a:bodyPr anchor="b"/>
          <a:lstStyle>
            <a:lvl1pPr marL="0" indent="0" algn="ctr">
              <a:buNone/>
              <a:defRPr sz="2400"/>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dirty="0"/>
          </a:p>
        </p:txBody>
      </p:sp>
      <p:sp>
        <p:nvSpPr>
          <p:cNvPr id="7" name="Rectangle 6"/>
          <p:cNvSpPr>
            <a:spLocks noGrp="1" noChangeArrowheads="1"/>
          </p:cNvSpPr>
          <p:nvPr>
            <p:ph type="ftr" sz="quarter" idx="10"/>
          </p:nvPr>
        </p:nvSpPr>
        <p:spPr/>
        <p:txBody>
          <a:bodyPr/>
          <a:lstStyle>
            <a:lvl1pPr>
              <a:defRPr/>
            </a:lvl1pPr>
          </a:lstStyle>
          <a:p>
            <a:pPr>
              <a:defRPr/>
            </a:pPr>
            <a:endParaRPr lang="en-US"/>
          </a:p>
        </p:txBody>
      </p:sp>
      <p:sp>
        <p:nvSpPr>
          <p:cNvPr id="8" name="Rectangle 7"/>
          <p:cNvSpPr>
            <a:spLocks noGrp="1" noChangeArrowheads="1"/>
          </p:cNvSpPr>
          <p:nvPr>
            <p:ph type="sldNum" sz="quarter" idx="11"/>
          </p:nvPr>
        </p:nvSpPr>
        <p:spPr/>
        <p:txBody>
          <a:bodyPr/>
          <a:lstStyle>
            <a:lvl1pPr>
              <a:defRPr/>
            </a:lvl1pPr>
          </a:lstStyle>
          <a:p>
            <a:fld id="{568ABF06-55C6-ED42-BA0C-28DB169EC5C1}" type="slidenum">
              <a:rPr lang="en-US"/>
              <a:pPr/>
              <a:t>‹#›</a:t>
            </a:fld>
            <a:endParaRPr lang="en-US"/>
          </a:p>
        </p:txBody>
      </p:sp>
    </p:spTree>
    <p:extLst>
      <p:ext uri="{BB962C8B-B14F-4D97-AF65-F5344CB8AC3E}">
        <p14:creationId xmlns:p14="http://schemas.microsoft.com/office/powerpoint/2010/main" val="2001341337"/>
      </p:ext>
    </p:extLst>
  </p:cSld>
  <p:clrMapOvr>
    <a:masterClrMapping/>
  </p:clrMapOvr>
  <p:transition xmlns:p14="http://schemas.microsoft.com/office/powerpoint/2010/main" spd="slow" advClick="0"/>
</p:sldLayout>
</file>

<file path=ppt/slideLayouts/slideLayout1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462088"/>
            <a:ext cx="3810000" cy="502761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462088"/>
            <a:ext cx="3810000" cy="502761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422539362"/>
      </p:ext>
    </p:extLst>
  </p:cSld>
  <p:clrMapOvr>
    <a:masterClrMapping/>
  </p:clrMapOvr>
  <p:transition xmlns:p14="http://schemas.microsoft.com/office/powerpoint/2010/main" spd="slow" advClick="0"/>
</p:sldLayout>
</file>

<file path=ppt/slideLayouts/slideLayout1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357174124"/>
      </p:ext>
    </p:extLst>
  </p:cSld>
  <p:clrMapOvr>
    <a:masterClrMapping/>
  </p:clrMapOvr>
  <p:transition xmlns:p14="http://schemas.microsoft.com/office/powerpoint/2010/main" spd="slow" advClick="0"/>
</p:sldLayout>
</file>

<file path=ppt/slideLayouts/slideLayout1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379846802"/>
      </p:ext>
    </p:extLst>
  </p:cSld>
  <p:clrMapOvr>
    <a:masterClrMapping/>
  </p:clrMapOvr>
  <p:transition xmlns:p14="http://schemas.microsoft.com/office/powerpoint/2010/main" spd="slow" advClick="0"/>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04234796"/>
      </p:ext>
    </p:extLst>
  </p:cSld>
  <p:clrMapOvr>
    <a:masterClrMapping/>
  </p:clrMapOvr>
  <p:transition xmlns:p14="http://schemas.microsoft.com/office/powerpoint/2010/main" spd="slow" advClick="0"/>
</p:sldLayout>
</file>

<file path=ppt/slideLayouts/slideLayout1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516400355"/>
      </p:ext>
    </p:extLst>
  </p:cSld>
  <p:clrMapOvr>
    <a:masterClrMapping/>
  </p:clrMapOvr>
  <p:transition xmlns:p14="http://schemas.microsoft.com/office/powerpoint/2010/main" spd="slow" advClick="0"/>
</p:sldLayout>
</file>

<file path=ppt/slideLayouts/slideLayout1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271743715"/>
      </p:ext>
    </p:extLst>
  </p:cSld>
  <p:clrMapOvr>
    <a:masterClrMapping/>
  </p:clrMapOvr>
  <p:transition xmlns:p14="http://schemas.microsoft.com/office/powerpoint/2010/main" spd="slow" advClick="0"/>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974150619"/>
      </p:ext>
    </p:extLst>
  </p:cSld>
  <p:clrMapOvr>
    <a:masterClrMapping/>
  </p:clrMapOvr>
  <p:transition xmlns:p14="http://schemas.microsoft.com/office/powerpoint/2010/main" spd="slow" advClick="0"/>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0"/>
            <a:ext cx="1943100" cy="64897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85800" y="0"/>
            <a:ext cx="5676900" cy="64897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823896233"/>
      </p:ext>
    </p:extLst>
  </p:cSld>
  <p:clrMapOvr>
    <a:masterClrMapping/>
  </p:clrMapOvr>
  <p:transition xmlns:p14="http://schemas.microsoft.com/office/powerpoint/2010/main" spd="slow" advClick="0"/>
</p:sldLayout>
</file>

<file path=ppt/slideLayouts/slideLayout18.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4" name="Rectangle 6"/>
          <p:cNvSpPr>
            <a:spLocks noChangeArrowheads="1"/>
          </p:cNvSpPr>
          <p:nvPr/>
        </p:nvSpPr>
        <p:spPr bwMode="auto">
          <a:xfrm>
            <a:off x="0" y="0"/>
            <a:ext cx="9144000" cy="3733800"/>
          </a:xfrm>
          <a:prstGeom prst="rect">
            <a:avLst/>
          </a:prstGeom>
          <a:solidFill>
            <a:srgbClr val="133993"/>
          </a:solidFill>
          <a:ln w="9525">
            <a:noFill/>
            <a:miter lim="800000"/>
            <a:headEnd/>
            <a:tailEnd/>
          </a:ln>
        </p:spPr>
        <p:txBody>
          <a:bodyPr wrap="none" anchor="ctr"/>
          <a:lstStyle/>
          <a:p>
            <a:pPr>
              <a:defRPr/>
            </a:pPr>
            <a:endParaRPr lang="en-US">
              <a:solidFill>
                <a:srgbClr val="000000"/>
              </a:solidFill>
              <a:latin typeface="Arial" charset="0"/>
              <a:ea typeface="MS PGothic" pitchFamily="34" charset="-128"/>
              <a:cs typeface="MS PGothic" pitchFamily="34" charset="-128"/>
            </a:endParaRPr>
          </a:p>
        </p:txBody>
      </p:sp>
      <p:sp>
        <p:nvSpPr>
          <p:cNvPr id="5" name="Line 5"/>
          <p:cNvSpPr>
            <a:spLocks noChangeShapeType="1"/>
          </p:cNvSpPr>
          <p:nvPr/>
        </p:nvSpPr>
        <p:spPr bwMode="auto">
          <a:xfrm>
            <a:off x="0" y="3733800"/>
            <a:ext cx="9144000" cy="0"/>
          </a:xfrm>
          <a:prstGeom prst="line">
            <a:avLst/>
          </a:prstGeom>
          <a:noFill/>
          <a:ln w="9525">
            <a:solidFill>
              <a:srgbClr val="CCFFFF"/>
            </a:solidFill>
            <a:prstDash val="sysDot"/>
            <a:round/>
            <a:headEnd/>
            <a:tailEnd/>
          </a:ln>
        </p:spPr>
        <p:txBody>
          <a:bodyPr wrap="none" anchor="ctr"/>
          <a:lstStyle/>
          <a:p>
            <a:pPr>
              <a:defRPr/>
            </a:pPr>
            <a:endParaRPr lang="en-US">
              <a:ea typeface="MS PGothic" pitchFamily="34" charset="-128"/>
              <a:cs typeface="MS PGothic" pitchFamily="34" charset="-128"/>
            </a:endParaRPr>
          </a:p>
        </p:txBody>
      </p:sp>
      <p:pic>
        <p:nvPicPr>
          <p:cNvPr id="6" name="Picture 4" descr="RTP-TV_TitleBackground.jp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ctrTitle"/>
          </p:nvPr>
        </p:nvSpPr>
        <p:spPr>
          <a:xfrm>
            <a:off x="685800" y="1371600"/>
            <a:ext cx="7772400" cy="1470025"/>
          </a:xfrm>
        </p:spPr>
        <p:txBody>
          <a:bodyPr anchor="t"/>
          <a:lstStyle>
            <a:lvl1pPr algn="ctr">
              <a:defRPr sz="3600"/>
            </a:lvl1pPr>
          </a:lstStyle>
          <a:p>
            <a:r>
              <a:rPr lang="en-US" smtClean="0"/>
              <a:t>Click to edit Master title style</a:t>
            </a:r>
            <a:endParaRPr lang="en-US" dirty="0"/>
          </a:p>
        </p:txBody>
      </p:sp>
      <p:sp>
        <p:nvSpPr>
          <p:cNvPr id="3" name="Subtitle 2"/>
          <p:cNvSpPr>
            <a:spLocks noGrp="1"/>
          </p:cNvSpPr>
          <p:nvPr>
            <p:ph type="subTitle" idx="1"/>
          </p:nvPr>
        </p:nvSpPr>
        <p:spPr>
          <a:xfrm>
            <a:off x="1371600" y="3886200"/>
            <a:ext cx="6400800" cy="1752600"/>
          </a:xfrm>
        </p:spPr>
        <p:txBody>
          <a:bodyPr anchor="b"/>
          <a:lstStyle>
            <a:lvl1pPr marL="0" indent="0" algn="ctr">
              <a:buNone/>
              <a:defRPr sz="2400"/>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dirty="0"/>
          </a:p>
        </p:txBody>
      </p:sp>
      <p:sp>
        <p:nvSpPr>
          <p:cNvPr id="7" name="Rectangle 6"/>
          <p:cNvSpPr>
            <a:spLocks noGrp="1" noChangeArrowheads="1"/>
          </p:cNvSpPr>
          <p:nvPr>
            <p:ph type="ftr" sz="quarter" idx="10"/>
          </p:nvPr>
        </p:nvSpPr>
        <p:spPr/>
        <p:txBody>
          <a:bodyPr/>
          <a:lstStyle>
            <a:lvl1pPr>
              <a:defRPr/>
            </a:lvl1pPr>
          </a:lstStyle>
          <a:p>
            <a:pPr>
              <a:defRPr/>
            </a:pPr>
            <a:endParaRPr lang="en-US"/>
          </a:p>
        </p:txBody>
      </p:sp>
      <p:sp>
        <p:nvSpPr>
          <p:cNvPr id="8" name="Rectangle 7"/>
          <p:cNvSpPr>
            <a:spLocks noGrp="1" noChangeArrowheads="1"/>
          </p:cNvSpPr>
          <p:nvPr>
            <p:ph type="sldNum" sz="quarter" idx="11"/>
          </p:nvPr>
        </p:nvSpPr>
        <p:spPr/>
        <p:txBody>
          <a:bodyPr/>
          <a:lstStyle>
            <a:lvl1pPr>
              <a:defRPr/>
            </a:lvl1pPr>
          </a:lstStyle>
          <a:p>
            <a:fld id="{C352EEF4-464F-E349-8E26-CE9583F650EC}" type="slidenum">
              <a:rPr lang="en-US"/>
              <a:pPr/>
              <a:t>‹#›</a:t>
            </a:fld>
            <a:endParaRPr lang="en-US"/>
          </a:p>
        </p:txBody>
      </p:sp>
    </p:spTree>
    <p:extLst>
      <p:ext uri="{BB962C8B-B14F-4D97-AF65-F5344CB8AC3E}">
        <p14:creationId xmlns:p14="http://schemas.microsoft.com/office/powerpoint/2010/main" val="399529336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5"/>
          <p:cNvSpPr>
            <a:spLocks noGrp="1" noChangeArrowheads="1"/>
          </p:cNvSpPr>
          <p:nvPr>
            <p:ph type="ftr" sz="quarter" idx="10"/>
          </p:nvPr>
        </p:nvSpPr>
        <p:spPr>
          <a:ln/>
        </p:spPr>
        <p:txBody>
          <a:bodyPr/>
          <a:lstStyle>
            <a:lvl1pPr>
              <a:defRPr/>
            </a:lvl1pPr>
          </a:lstStyle>
          <a:p>
            <a:pPr>
              <a:defRPr/>
            </a:pPr>
            <a:endParaRPr lang="en-US"/>
          </a:p>
        </p:txBody>
      </p:sp>
      <p:sp>
        <p:nvSpPr>
          <p:cNvPr id="4" name="Rectangle 6"/>
          <p:cNvSpPr>
            <a:spLocks noGrp="1" noChangeArrowheads="1"/>
          </p:cNvSpPr>
          <p:nvPr>
            <p:ph type="sldNum" sz="quarter" idx="11"/>
          </p:nvPr>
        </p:nvSpPr>
        <p:spPr>
          <a:ln/>
        </p:spPr>
        <p:txBody>
          <a:bodyPr/>
          <a:lstStyle>
            <a:lvl1pPr>
              <a:defRPr/>
            </a:lvl1pPr>
          </a:lstStyle>
          <a:p>
            <a:fld id="{F3A241CD-1C5C-AE45-90AB-8C44EBD761F7}" type="slidenum">
              <a:rPr lang="en-US"/>
              <a:pPr/>
              <a:t>‹#›</a:t>
            </a:fld>
            <a:endParaRPr lang="en-US"/>
          </a:p>
        </p:txBody>
      </p:sp>
    </p:spTree>
    <p:extLst>
      <p:ext uri="{BB962C8B-B14F-4D97-AF65-F5344CB8AC3E}">
        <p14:creationId xmlns:p14="http://schemas.microsoft.com/office/powerpoint/2010/main" val="27145706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5"/>
          <p:cNvSpPr>
            <a:spLocks noGrp="1" noChangeArrowheads="1"/>
          </p:cNvSpPr>
          <p:nvPr>
            <p:ph type="ftr" sz="quarter" idx="10"/>
          </p:nvPr>
        </p:nvSpPr>
        <p:spPr>
          <a:ln/>
        </p:spPr>
        <p:txBody>
          <a:bodyPr/>
          <a:lstStyle>
            <a:lvl1pPr>
              <a:defRPr/>
            </a:lvl1pPr>
          </a:lstStyle>
          <a:p>
            <a:pPr>
              <a:defRPr/>
            </a:pPr>
            <a:endParaRPr lang="en-US"/>
          </a:p>
        </p:txBody>
      </p:sp>
      <p:sp>
        <p:nvSpPr>
          <p:cNvPr id="4" name="Rectangle 6"/>
          <p:cNvSpPr>
            <a:spLocks noGrp="1" noChangeArrowheads="1"/>
          </p:cNvSpPr>
          <p:nvPr>
            <p:ph type="sldNum" sz="quarter" idx="11"/>
          </p:nvPr>
        </p:nvSpPr>
        <p:spPr>
          <a:ln/>
        </p:spPr>
        <p:txBody>
          <a:bodyPr/>
          <a:lstStyle>
            <a:lvl1pPr>
              <a:defRPr/>
            </a:lvl1pPr>
          </a:lstStyle>
          <a:p>
            <a:fld id="{48CCB0CC-8CBB-434A-83B9-F96AD96D7B65}" type="slidenum">
              <a:rPr lang="en-US"/>
              <a:pPr/>
              <a:t>‹#›</a:t>
            </a:fld>
            <a:endParaRPr lang="en-US"/>
          </a:p>
        </p:txBody>
      </p:sp>
    </p:spTree>
    <p:extLst>
      <p:ext uri="{BB962C8B-B14F-4D97-AF65-F5344CB8AC3E}">
        <p14:creationId xmlns:p14="http://schemas.microsoft.com/office/powerpoint/2010/main" val="282599642"/>
      </p:ext>
    </p:extLst>
  </p:cSld>
  <p:clrMapOvr>
    <a:masterClrMapping/>
  </p:clrMapOvr>
  <p:transition xmlns:p14="http://schemas.microsoft.com/office/powerpoint/2010/main" spd="slow" advClick="0"/>
</p:sldLayout>
</file>

<file path=ppt/slideLayouts/slideLayout20.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4" name="Rectangle 6"/>
          <p:cNvSpPr>
            <a:spLocks noChangeArrowheads="1"/>
          </p:cNvSpPr>
          <p:nvPr userDrawn="1"/>
        </p:nvSpPr>
        <p:spPr bwMode="auto">
          <a:xfrm>
            <a:off x="0" y="6553200"/>
            <a:ext cx="9144000" cy="304800"/>
          </a:xfrm>
          <a:prstGeom prst="rect">
            <a:avLst/>
          </a:prstGeom>
          <a:solidFill>
            <a:srgbClr val="133993"/>
          </a:solidFill>
          <a:ln w="9525">
            <a:noFill/>
            <a:miter lim="800000"/>
            <a:headEnd/>
            <a:tailEnd/>
          </a:ln>
        </p:spPr>
        <p:txBody>
          <a:bodyPr wrap="none" anchor="ctr"/>
          <a:lstStyle/>
          <a:p>
            <a:pPr>
              <a:defRPr/>
            </a:pPr>
            <a:endParaRPr lang="en-US">
              <a:solidFill>
                <a:srgbClr val="FFFFFF"/>
              </a:solidFill>
              <a:latin typeface="Arial" charset="0"/>
              <a:ea typeface="MS PGothic" pitchFamily="34" charset="-128"/>
              <a:cs typeface="MS PGothic" pitchFamily="34" charset="-128"/>
            </a:endParaRPr>
          </a:p>
        </p:txBody>
      </p:sp>
      <p:sp>
        <p:nvSpPr>
          <p:cNvPr id="2" name="Title 1"/>
          <p:cNvSpPr>
            <a:spLocks noGrp="1"/>
          </p:cNvSpPr>
          <p:nvPr>
            <p:ph type="title"/>
          </p:nvPr>
        </p:nvSpPr>
        <p:spPr>
          <a:xfrm>
            <a:off x="685800" y="228600"/>
            <a:ext cx="7772400" cy="1143000"/>
          </a:xfrm>
        </p:spPr>
        <p:txBody>
          <a:bodyPr/>
          <a:lstStyle>
            <a:lvl1pPr>
              <a:defRPr>
                <a:solidFill>
                  <a:schemeClr val="bg1"/>
                </a:solidFill>
              </a:defRPr>
            </a:lvl1pPr>
          </a:lstStyle>
          <a:p>
            <a:r>
              <a:rPr lang="en-US" dirty="0" smtClean="0"/>
              <a:t>Click to edit Master title style</a:t>
            </a:r>
            <a:endParaRPr lang="en-US" dirty="0"/>
          </a:p>
        </p:txBody>
      </p:sp>
      <p:sp>
        <p:nvSpPr>
          <p:cNvPr id="3" name="Content Placeholder 2"/>
          <p:cNvSpPr>
            <a:spLocks noGrp="1"/>
          </p:cNvSpPr>
          <p:nvPr>
            <p:ph idx="1"/>
          </p:nvPr>
        </p:nvSpPr>
        <p:spPr>
          <a:xfrm>
            <a:off x="685800" y="1600200"/>
            <a:ext cx="7772400" cy="4495800"/>
          </a:xfrm>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5"/>
          <p:cNvSpPr>
            <a:spLocks noGrp="1" noChangeArrowheads="1"/>
          </p:cNvSpPr>
          <p:nvPr>
            <p:ph type="ftr" sz="quarter" idx="10"/>
          </p:nvPr>
        </p:nvSpPr>
        <p:spPr>
          <a:xfrm>
            <a:off x="685800" y="6097588"/>
            <a:ext cx="7772400" cy="457200"/>
          </a:xfrm>
        </p:spPr>
        <p:txBody>
          <a:bodyPr/>
          <a:lstStyle>
            <a:lvl1pPr>
              <a:defRPr b="1">
                <a:solidFill>
                  <a:srgbClr val="FFFFFF"/>
                </a:solidFill>
              </a:defRPr>
            </a:lvl1pPr>
          </a:lstStyle>
          <a:p>
            <a:pPr>
              <a:defRPr/>
            </a:pPr>
            <a:endParaRPr lang="en-US"/>
          </a:p>
        </p:txBody>
      </p:sp>
      <p:sp>
        <p:nvSpPr>
          <p:cNvPr id="6" name="Rectangle 6"/>
          <p:cNvSpPr>
            <a:spLocks noGrp="1" noChangeArrowheads="1"/>
          </p:cNvSpPr>
          <p:nvPr>
            <p:ph type="sldNum" sz="quarter" idx="11"/>
          </p:nvPr>
        </p:nvSpPr>
        <p:spPr>
          <a:xfrm>
            <a:off x="8534400" y="6097588"/>
            <a:ext cx="457200" cy="457200"/>
          </a:xfrm>
        </p:spPr>
        <p:txBody>
          <a:bodyPr/>
          <a:lstStyle>
            <a:lvl1pPr>
              <a:defRPr/>
            </a:lvl1pPr>
          </a:lstStyle>
          <a:p>
            <a:fld id="{4D831939-9D31-E64E-9576-DD266C8B5C96}" type="slidenum">
              <a:rPr lang="en-US"/>
              <a:pPr/>
              <a:t>‹#›</a:t>
            </a:fld>
            <a:endParaRPr lang="en-US"/>
          </a:p>
        </p:txBody>
      </p:sp>
    </p:spTree>
    <p:extLst>
      <p:ext uri="{BB962C8B-B14F-4D97-AF65-F5344CB8AC3E}">
        <p14:creationId xmlns:p14="http://schemas.microsoft.com/office/powerpoint/2010/main" val="59088622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atin typeface="Arial"/>
                <a:ea typeface="MS PGothic" charset="0"/>
                <a:cs typeface="MS PGothic" charset="0"/>
              </a:defRPr>
            </a:lvl1pPr>
          </a:lstStyle>
          <a:p>
            <a:pPr>
              <a:defRPr/>
            </a:pPr>
            <a:endParaRPr lang="en-US"/>
          </a:p>
        </p:txBody>
      </p:sp>
      <p:sp>
        <p:nvSpPr>
          <p:cNvPr id="5" name="Footer Placeholder 4"/>
          <p:cNvSpPr>
            <a:spLocks noGrp="1"/>
          </p:cNvSpPr>
          <p:nvPr>
            <p:ph type="ftr" sz="quarter" idx="11"/>
          </p:nvPr>
        </p:nvSpPr>
        <p:spPr/>
        <p:txBody>
          <a:bodyPr/>
          <a:lstStyle>
            <a:lvl1pPr>
              <a:defRPr>
                <a:latin typeface="Arial"/>
                <a:ea typeface="MS PGothic" charset="0"/>
                <a:cs typeface="MS PGothic" charset="0"/>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fld id="{214649B4-CDEE-C446-85AC-6410962EC11C}" type="slidenum">
              <a:rPr lang="en-US"/>
              <a:pPr/>
              <a:t>‹#›</a:t>
            </a:fld>
            <a:endParaRPr lang="en-US"/>
          </a:p>
        </p:txBody>
      </p:sp>
    </p:spTree>
    <p:extLst>
      <p:ext uri="{BB962C8B-B14F-4D97-AF65-F5344CB8AC3E}">
        <p14:creationId xmlns:p14="http://schemas.microsoft.com/office/powerpoint/2010/main" val="4104205626"/>
      </p:ext>
    </p:extLst>
  </p:cSld>
  <p:clrMapOvr>
    <a:masterClrMapping/>
  </p:clrMapOvr>
  <p:transition xmlns:p14="http://schemas.microsoft.com/office/powerpoint/2010/main" spd="slow" advClick="0"/>
</p:sldLayout>
</file>

<file path=ppt/slideLayouts/slideLayout2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atin typeface="Arial"/>
                <a:ea typeface="MS PGothic" charset="0"/>
                <a:cs typeface="MS PGothic" charset="0"/>
              </a:defRPr>
            </a:lvl1pPr>
          </a:lstStyle>
          <a:p>
            <a:pPr>
              <a:defRPr/>
            </a:pPr>
            <a:endParaRPr lang="en-US"/>
          </a:p>
        </p:txBody>
      </p:sp>
      <p:sp>
        <p:nvSpPr>
          <p:cNvPr id="5" name="Footer Placeholder 4"/>
          <p:cNvSpPr>
            <a:spLocks noGrp="1"/>
          </p:cNvSpPr>
          <p:nvPr>
            <p:ph type="ftr" sz="quarter" idx="11"/>
          </p:nvPr>
        </p:nvSpPr>
        <p:spPr/>
        <p:txBody>
          <a:bodyPr/>
          <a:lstStyle>
            <a:lvl1pPr>
              <a:defRPr>
                <a:latin typeface="Arial"/>
                <a:ea typeface="MS PGothic" charset="0"/>
                <a:cs typeface="MS PGothic" charset="0"/>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fld id="{E3A3D7FD-E9CC-0F4F-AD89-606F70D7610D}" type="slidenum">
              <a:rPr lang="en-US"/>
              <a:pPr/>
              <a:t>‹#›</a:t>
            </a:fld>
            <a:endParaRPr lang="en-US"/>
          </a:p>
        </p:txBody>
      </p:sp>
    </p:spTree>
    <p:extLst>
      <p:ext uri="{BB962C8B-B14F-4D97-AF65-F5344CB8AC3E}">
        <p14:creationId xmlns:p14="http://schemas.microsoft.com/office/powerpoint/2010/main" val="448147344"/>
      </p:ext>
    </p:extLst>
  </p:cSld>
  <p:clrMapOvr>
    <a:masterClrMapping/>
  </p:clrMapOvr>
  <p:transition xmlns:p14="http://schemas.microsoft.com/office/powerpoint/2010/main" spd="slow" advClick="0"/>
</p:sldLayout>
</file>

<file path=ppt/slideLayouts/slideLayout2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atin typeface="Arial"/>
                <a:ea typeface="MS PGothic" charset="0"/>
                <a:cs typeface="MS PGothic" charset="0"/>
              </a:defRPr>
            </a:lvl1pPr>
          </a:lstStyle>
          <a:p>
            <a:pPr>
              <a:defRPr/>
            </a:pPr>
            <a:endParaRPr lang="en-US"/>
          </a:p>
        </p:txBody>
      </p:sp>
      <p:sp>
        <p:nvSpPr>
          <p:cNvPr id="5" name="Footer Placeholder 4"/>
          <p:cNvSpPr>
            <a:spLocks noGrp="1"/>
          </p:cNvSpPr>
          <p:nvPr>
            <p:ph type="ftr" sz="quarter" idx="11"/>
          </p:nvPr>
        </p:nvSpPr>
        <p:spPr/>
        <p:txBody>
          <a:bodyPr/>
          <a:lstStyle>
            <a:lvl1pPr>
              <a:defRPr>
                <a:latin typeface="Arial"/>
                <a:ea typeface="MS PGothic" charset="0"/>
                <a:cs typeface="MS PGothic" charset="0"/>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fld id="{436EBC89-32FF-5A49-936D-6B5D22364FBF}" type="slidenum">
              <a:rPr lang="en-US"/>
              <a:pPr/>
              <a:t>‹#›</a:t>
            </a:fld>
            <a:endParaRPr lang="en-US"/>
          </a:p>
        </p:txBody>
      </p:sp>
    </p:spTree>
    <p:extLst>
      <p:ext uri="{BB962C8B-B14F-4D97-AF65-F5344CB8AC3E}">
        <p14:creationId xmlns:p14="http://schemas.microsoft.com/office/powerpoint/2010/main" val="2841591194"/>
      </p:ext>
    </p:extLst>
  </p:cSld>
  <p:clrMapOvr>
    <a:masterClrMapping/>
  </p:clrMapOvr>
  <p:transition xmlns:p14="http://schemas.microsoft.com/office/powerpoint/2010/main" spd="slow" advClick="0"/>
</p:sldLayout>
</file>

<file path=ppt/slideLayouts/slideLayout2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atin typeface="Arial"/>
                <a:ea typeface="MS PGothic" charset="0"/>
                <a:cs typeface="MS PGothic" charset="0"/>
              </a:defRPr>
            </a:lvl1pPr>
          </a:lstStyle>
          <a:p>
            <a:pPr>
              <a:defRPr/>
            </a:pPr>
            <a:endParaRPr lang="en-US"/>
          </a:p>
        </p:txBody>
      </p:sp>
      <p:sp>
        <p:nvSpPr>
          <p:cNvPr id="6" name="Footer Placeholder 5"/>
          <p:cNvSpPr>
            <a:spLocks noGrp="1"/>
          </p:cNvSpPr>
          <p:nvPr>
            <p:ph type="ftr" sz="quarter" idx="11"/>
          </p:nvPr>
        </p:nvSpPr>
        <p:spPr/>
        <p:txBody>
          <a:bodyPr/>
          <a:lstStyle>
            <a:lvl1pPr>
              <a:defRPr>
                <a:latin typeface="Arial"/>
                <a:ea typeface="MS PGothic" charset="0"/>
                <a:cs typeface="MS PGothic" charset="0"/>
              </a:defRPr>
            </a:lvl1pPr>
          </a:lstStyle>
          <a:p>
            <a:pPr>
              <a:defRPr/>
            </a:pPr>
            <a:endParaRPr lang="en-US"/>
          </a:p>
        </p:txBody>
      </p:sp>
      <p:sp>
        <p:nvSpPr>
          <p:cNvPr id="7" name="Slide Number Placeholder 6"/>
          <p:cNvSpPr>
            <a:spLocks noGrp="1"/>
          </p:cNvSpPr>
          <p:nvPr>
            <p:ph type="sldNum" sz="quarter" idx="12"/>
          </p:nvPr>
        </p:nvSpPr>
        <p:spPr/>
        <p:txBody>
          <a:bodyPr/>
          <a:lstStyle>
            <a:lvl1pPr>
              <a:defRPr/>
            </a:lvl1pPr>
          </a:lstStyle>
          <a:p>
            <a:fld id="{29E391AF-2CF2-274B-8345-105E11C68F16}" type="slidenum">
              <a:rPr lang="en-US"/>
              <a:pPr/>
              <a:t>‹#›</a:t>
            </a:fld>
            <a:endParaRPr lang="en-US"/>
          </a:p>
        </p:txBody>
      </p:sp>
    </p:spTree>
    <p:extLst>
      <p:ext uri="{BB962C8B-B14F-4D97-AF65-F5344CB8AC3E}">
        <p14:creationId xmlns:p14="http://schemas.microsoft.com/office/powerpoint/2010/main" val="446209672"/>
      </p:ext>
    </p:extLst>
  </p:cSld>
  <p:clrMapOvr>
    <a:masterClrMapping/>
  </p:clrMapOvr>
  <p:transition xmlns:p14="http://schemas.microsoft.com/office/powerpoint/2010/main" spd="slow" advClick="0"/>
</p:sldLayout>
</file>

<file path=ppt/slideLayouts/slideLayout2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atin typeface="Arial"/>
                <a:ea typeface="MS PGothic" charset="0"/>
                <a:cs typeface="MS PGothic" charset="0"/>
              </a:defRPr>
            </a:lvl1pPr>
          </a:lstStyle>
          <a:p>
            <a:pPr>
              <a:defRPr/>
            </a:pPr>
            <a:endParaRPr lang="en-US"/>
          </a:p>
        </p:txBody>
      </p:sp>
      <p:sp>
        <p:nvSpPr>
          <p:cNvPr id="8" name="Footer Placeholder 7"/>
          <p:cNvSpPr>
            <a:spLocks noGrp="1"/>
          </p:cNvSpPr>
          <p:nvPr>
            <p:ph type="ftr" sz="quarter" idx="11"/>
          </p:nvPr>
        </p:nvSpPr>
        <p:spPr/>
        <p:txBody>
          <a:bodyPr/>
          <a:lstStyle>
            <a:lvl1pPr>
              <a:defRPr>
                <a:latin typeface="Arial"/>
                <a:ea typeface="MS PGothic" charset="0"/>
                <a:cs typeface="MS PGothic" charset="0"/>
              </a:defRPr>
            </a:lvl1pPr>
          </a:lstStyle>
          <a:p>
            <a:pPr>
              <a:defRPr/>
            </a:pPr>
            <a:endParaRPr lang="en-US"/>
          </a:p>
        </p:txBody>
      </p:sp>
      <p:sp>
        <p:nvSpPr>
          <p:cNvPr id="9" name="Slide Number Placeholder 8"/>
          <p:cNvSpPr>
            <a:spLocks noGrp="1"/>
          </p:cNvSpPr>
          <p:nvPr>
            <p:ph type="sldNum" sz="quarter" idx="12"/>
          </p:nvPr>
        </p:nvSpPr>
        <p:spPr/>
        <p:txBody>
          <a:bodyPr/>
          <a:lstStyle>
            <a:lvl1pPr>
              <a:defRPr/>
            </a:lvl1pPr>
          </a:lstStyle>
          <a:p>
            <a:fld id="{63C0F81C-9DA4-5942-8639-4CC17A642B83}" type="slidenum">
              <a:rPr lang="en-US"/>
              <a:pPr/>
              <a:t>‹#›</a:t>
            </a:fld>
            <a:endParaRPr lang="en-US"/>
          </a:p>
        </p:txBody>
      </p:sp>
    </p:spTree>
    <p:extLst>
      <p:ext uri="{BB962C8B-B14F-4D97-AF65-F5344CB8AC3E}">
        <p14:creationId xmlns:p14="http://schemas.microsoft.com/office/powerpoint/2010/main" val="4131778857"/>
      </p:ext>
    </p:extLst>
  </p:cSld>
  <p:clrMapOvr>
    <a:masterClrMapping/>
  </p:clrMapOvr>
  <p:transition xmlns:p14="http://schemas.microsoft.com/office/powerpoint/2010/main" spd="slow" advClick="0"/>
</p:sldLayout>
</file>

<file path=ppt/slideLayouts/slideLayout2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atin typeface="Arial"/>
                <a:ea typeface="MS PGothic" charset="0"/>
                <a:cs typeface="MS PGothic" charset="0"/>
              </a:defRPr>
            </a:lvl1pPr>
          </a:lstStyle>
          <a:p>
            <a:pPr>
              <a:defRPr/>
            </a:pPr>
            <a:endParaRPr lang="en-US"/>
          </a:p>
        </p:txBody>
      </p:sp>
      <p:sp>
        <p:nvSpPr>
          <p:cNvPr id="4" name="Footer Placeholder 3"/>
          <p:cNvSpPr>
            <a:spLocks noGrp="1"/>
          </p:cNvSpPr>
          <p:nvPr>
            <p:ph type="ftr" sz="quarter" idx="11"/>
          </p:nvPr>
        </p:nvSpPr>
        <p:spPr/>
        <p:txBody>
          <a:bodyPr/>
          <a:lstStyle>
            <a:lvl1pPr>
              <a:defRPr>
                <a:latin typeface="Arial"/>
                <a:ea typeface="MS PGothic" charset="0"/>
                <a:cs typeface="MS PGothic" charset="0"/>
              </a:defRPr>
            </a:lvl1pPr>
          </a:lstStyle>
          <a:p>
            <a:pPr>
              <a:defRPr/>
            </a:pPr>
            <a:endParaRPr lang="en-US"/>
          </a:p>
        </p:txBody>
      </p:sp>
      <p:sp>
        <p:nvSpPr>
          <p:cNvPr id="5" name="Slide Number Placeholder 4"/>
          <p:cNvSpPr>
            <a:spLocks noGrp="1"/>
          </p:cNvSpPr>
          <p:nvPr>
            <p:ph type="sldNum" sz="quarter" idx="12"/>
          </p:nvPr>
        </p:nvSpPr>
        <p:spPr/>
        <p:txBody>
          <a:bodyPr/>
          <a:lstStyle>
            <a:lvl1pPr>
              <a:defRPr/>
            </a:lvl1pPr>
          </a:lstStyle>
          <a:p>
            <a:fld id="{0E85C347-4072-A94A-8C07-EA5558C3D958}" type="slidenum">
              <a:rPr lang="en-US"/>
              <a:pPr/>
              <a:t>‹#›</a:t>
            </a:fld>
            <a:endParaRPr lang="en-US"/>
          </a:p>
        </p:txBody>
      </p:sp>
    </p:spTree>
    <p:extLst>
      <p:ext uri="{BB962C8B-B14F-4D97-AF65-F5344CB8AC3E}">
        <p14:creationId xmlns:p14="http://schemas.microsoft.com/office/powerpoint/2010/main" val="1764691767"/>
      </p:ext>
    </p:extLst>
  </p:cSld>
  <p:clrMapOvr>
    <a:masterClrMapping/>
  </p:clrMapOvr>
  <p:transition xmlns:p14="http://schemas.microsoft.com/office/powerpoint/2010/main" spd="slow" advClick="0"/>
</p:sldLayout>
</file>

<file path=ppt/slideLayouts/slideLayout2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atin typeface="Arial"/>
                <a:ea typeface="MS PGothic" charset="0"/>
                <a:cs typeface="MS PGothic" charset="0"/>
              </a:defRPr>
            </a:lvl1pPr>
          </a:lstStyle>
          <a:p>
            <a:pPr>
              <a:defRPr/>
            </a:pPr>
            <a:endParaRPr lang="en-US"/>
          </a:p>
        </p:txBody>
      </p:sp>
      <p:sp>
        <p:nvSpPr>
          <p:cNvPr id="3" name="Footer Placeholder 2"/>
          <p:cNvSpPr>
            <a:spLocks noGrp="1"/>
          </p:cNvSpPr>
          <p:nvPr>
            <p:ph type="ftr" sz="quarter" idx="11"/>
          </p:nvPr>
        </p:nvSpPr>
        <p:spPr/>
        <p:txBody>
          <a:bodyPr/>
          <a:lstStyle>
            <a:lvl1pPr>
              <a:defRPr>
                <a:latin typeface="Arial"/>
                <a:ea typeface="MS PGothic" charset="0"/>
                <a:cs typeface="MS PGothic" charset="0"/>
              </a:defRPr>
            </a:lvl1pPr>
          </a:lstStyle>
          <a:p>
            <a:pPr>
              <a:defRPr/>
            </a:pPr>
            <a:endParaRPr lang="en-US"/>
          </a:p>
        </p:txBody>
      </p:sp>
      <p:sp>
        <p:nvSpPr>
          <p:cNvPr id="4" name="Slide Number Placeholder 3"/>
          <p:cNvSpPr>
            <a:spLocks noGrp="1"/>
          </p:cNvSpPr>
          <p:nvPr>
            <p:ph type="sldNum" sz="quarter" idx="12"/>
          </p:nvPr>
        </p:nvSpPr>
        <p:spPr/>
        <p:txBody>
          <a:bodyPr/>
          <a:lstStyle>
            <a:lvl1pPr>
              <a:defRPr/>
            </a:lvl1pPr>
          </a:lstStyle>
          <a:p>
            <a:fld id="{EEEF90FE-DF08-B14F-A711-50CAFD860D87}" type="slidenum">
              <a:rPr lang="en-US"/>
              <a:pPr/>
              <a:t>‹#›</a:t>
            </a:fld>
            <a:endParaRPr lang="en-US"/>
          </a:p>
        </p:txBody>
      </p:sp>
    </p:spTree>
    <p:extLst>
      <p:ext uri="{BB962C8B-B14F-4D97-AF65-F5344CB8AC3E}">
        <p14:creationId xmlns:p14="http://schemas.microsoft.com/office/powerpoint/2010/main" val="2614107705"/>
      </p:ext>
    </p:extLst>
  </p:cSld>
  <p:clrMapOvr>
    <a:masterClrMapping/>
  </p:clrMapOvr>
  <p:transition xmlns:p14="http://schemas.microsoft.com/office/powerpoint/2010/main" spd="slow" advClick="0"/>
</p:sldLayout>
</file>

<file path=ppt/slideLayouts/slideLayout2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atin typeface="Arial"/>
                <a:ea typeface="MS PGothic" charset="0"/>
                <a:cs typeface="MS PGothic" charset="0"/>
              </a:defRPr>
            </a:lvl1pPr>
          </a:lstStyle>
          <a:p>
            <a:pPr>
              <a:defRPr/>
            </a:pPr>
            <a:endParaRPr lang="en-US"/>
          </a:p>
        </p:txBody>
      </p:sp>
      <p:sp>
        <p:nvSpPr>
          <p:cNvPr id="6" name="Footer Placeholder 5"/>
          <p:cNvSpPr>
            <a:spLocks noGrp="1"/>
          </p:cNvSpPr>
          <p:nvPr>
            <p:ph type="ftr" sz="quarter" idx="11"/>
          </p:nvPr>
        </p:nvSpPr>
        <p:spPr/>
        <p:txBody>
          <a:bodyPr/>
          <a:lstStyle>
            <a:lvl1pPr>
              <a:defRPr>
                <a:latin typeface="Arial"/>
                <a:ea typeface="MS PGothic" charset="0"/>
                <a:cs typeface="MS PGothic" charset="0"/>
              </a:defRPr>
            </a:lvl1pPr>
          </a:lstStyle>
          <a:p>
            <a:pPr>
              <a:defRPr/>
            </a:pPr>
            <a:endParaRPr lang="en-US"/>
          </a:p>
        </p:txBody>
      </p:sp>
      <p:sp>
        <p:nvSpPr>
          <p:cNvPr id="7" name="Slide Number Placeholder 6"/>
          <p:cNvSpPr>
            <a:spLocks noGrp="1"/>
          </p:cNvSpPr>
          <p:nvPr>
            <p:ph type="sldNum" sz="quarter" idx="12"/>
          </p:nvPr>
        </p:nvSpPr>
        <p:spPr/>
        <p:txBody>
          <a:bodyPr/>
          <a:lstStyle>
            <a:lvl1pPr>
              <a:defRPr/>
            </a:lvl1pPr>
          </a:lstStyle>
          <a:p>
            <a:fld id="{89C9283C-F090-DD42-ACCD-7539D55C4C06}" type="slidenum">
              <a:rPr lang="en-US"/>
              <a:pPr/>
              <a:t>‹#›</a:t>
            </a:fld>
            <a:endParaRPr lang="en-US"/>
          </a:p>
        </p:txBody>
      </p:sp>
    </p:spTree>
    <p:extLst>
      <p:ext uri="{BB962C8B-B14F-4D97-AF65-F5344CB8AC3E}">
        <p14:creationId xmlns:p14="http://schemas.microsoft.com/office/powerpoint/2010/main" val="241788121"/>
      </p:ext>
    </p:extLst>
  </p:cSld>
  <p:clrMapOvr>
    <a:masterClrMapping/>
  </p:clrMapOvr>
  <p:transition xmlns:p14="http://schemas.microsoft.com/office/powerpoint/2010/main" spd="slow" advClick="0"/>
</p:sldLayout>
</file>

<file path=ppt/slideLayouts/slideLayout2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atin typeface="Arial"/>
                <a:ea typeface="MS PGothic" charset="0"/>
                <a:cs typeface="MS PGothic" charset="0"/>
              </a:defRPr>
            </a:lvl1pPr>
          </a:lstStyle>
          <a:p>
            <a:pPr>
              <a:defRPr/>
            </a:pPr>
            <a:endParaRPr lang="en-US"/>
          </a:p>
        </p:txBody>
      </p:sp>
      <p:sp>
        <p:nvSpPr>
          <p:cNvPr id="6" name="Footer Placeholder 5"/>
          <p:cNvSpPr>
            <a:spLocks noGrp="1"/>
          </p:cNvSpPr>
          <p:nvPr>
            <p:ph type="ftr" sz="quarter" idx="11"/>
          </p:nvPr>
        </p:nvSpPr>
        <p:spPr/>
        <p:txBody>
          <a:bodyPr/>
          <a:lstStyle>
            <a:lvl1pPr>
              <a:defRPr>
                <a:latin typeface="Arial"/>
                <a:ea typeface="MS PGothic" charset="0"/>
                <a:cs typeface="MS PGothic" charset="0"/>
              </a:defRPr>
            </a:lvl1pPr>
          </a:lstStyle>
          <a:p>
            <a:pPr>
              <a:defRPr/>
            </a:pPr>
            <a:endParaRPr lang="en-US"/>
          </a:p>
        </p:txBody>
      </p:sp>
      <p:sp>
        <p:nvSpPr>
          <p:cNvPr id="7" name="Slide Number Placeholder 6"/>
          <p:cNvSpPr>
            <a:spLocks noGrp="1"/>
          </p:cNvSpPr>
          <p:nvPr>
            <p:ph type="sldNum" sz="quarter" idx="12"/>
          </p:nvPr>
        </p:nvSpPr>
        <p:spPr/>
        <p:txBody>
          <a:bodyPr/>
          <a:lstStyle>
            <a:lvl1pPr>
              <a:defRPr/>
            </a:lvl1pPr>
          </a:lstStyle>
          <a:p>
            <a:fld id="{838B833F-FFB7-1A42-8867-11B9788D990B}" type="slidenum">
              <a:rPr lang="en-US"/>
              <a:pPr/>
              <a:t>‹#›</a:t>
            </a:fld>
            <a:endParaRPr lang="en-US"/>
          </a:p>
        </p:txBody>
      </p:sp>
    </p:spTree>
    <p:extLst>
      <p:ext uri="{BB962C8B-B14F-4D97-AF65-F5344CB8AC3E}">
        <p14:creationId xmlns:p14="http://schemas.microsoft.com/office/powerpoint/2010/main" val="3521715204"/>
      </p:ext>
    </p:extLst>
  </p:cSld>
  <p:clrMapOvr>
    <a:masterClrMapping/>
  </p:clrMapOvr>
  <p:transition xmlns:p14="http://schemas.microsoft.com/office/powerpoint/2010/main" spd="slow" advClick="0"/>
</p:sldLayout>
</file>

<file path=ppt/slideLayouts/slideLayout3.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4" name="Rectangle 3"/>
          <p:cNvSpPr>
            <a:spLocks noChangeArrowheads="1"/>
          </p:cNvSpPr>
          <p:nvPr userDrawn="1"/>
        </p:nvSpPr>
        <p:spPr bwMode="auto">
          <a:xfrm>
            <a:off x="0" y="6553200"/>
            <a:ext cx="9144000" cy="304800"/>
          </a:xfrm>
          <a:prstGeom prst="rect">
            <a:avLst/>
          </a:prstGeom>
          <a:solidFill>
            <a:srgbClr val="133993"/>
          </a:solidFill>
          <a:ln w="9525">
            <a:noFill/>
            <a:miter lim="800000"/>
            <a:headEnd/>
            <a:tailEnd/>
          </a:ln>
        </p:spPr>
        <p:txBody>
          <a:bodyPr wrap="none" anchor="ctr"/>
          <a:lstStyle/>
          <a:p>
            <a:pPr>
              <a:defRPr/>
            </a:pPr>
            <a:endParaRPr lang="en-US">
              <a:solidFill>
                <a:schemeClr val="bg1"/>
              </a:solidFill>
              <a:latin typeface="Arial" charset="0"/>
              <a:ea typeface="MS PGothic" pitchFamily="34" charset="-128"/>
              <a:cs typeface="MS PGothic" pitchFamily="34" charset="-128"/>
            </a:endParaRPr>
          </a:p>
        </p:txBody>
      </p:sp>
      <p:sp>
        <p:nvSpPr>
          <p:cNvPr id="2" name="Title 1"/>
          <p:cNvSpPr>
            <a:spLocks noGrp="1"/>
          </p:cNvSpPr>
          <p:nvPr>
            <p:ph type="title"/>
          </p:nvPr>
        </p:nvSpPr>
        <p:spPr>
          <a:xfrm>
            <a:off x="685800" y="228600"/>
            <a:ext cx="7772400" cy="1143000"/>
          </a:xfrm>
        </p:spPr>
        <p:txBody>
          <a:bodyPr/>
          <a:lstStyle>
            <a:lvl1pPr>
              <a:defRPr>
                <a:solidFill>
                  <a:schemeClr val="bg1"/>
                </a:solidFill>
              </a:defRPr>
            </a:lvl1pPr>
          </a:lstStyle>
          <a:p>
            <a:r>
              <a:rPr lang="en-US" dirty="0" smtClean="0"/>
              <a:t>Click to edit Master title style</a:t>
            </a:r>
            <a:endParaRPr lang="en-US" dirty="0"/>
          </a:p>
        </p:txBody>
      </p:sp>
      <p:sp>
        <p:nvSpPr>
          <p:cNvPr id="3" name="Content Placeholder 2"/>
          <p:cNvSpPr>
            <a:spLocks noGrp="1"/>
          </p:cNvSpPr>
          <p:nvPr>
            <p:ph idx="1"/>
          </p:nvPr>
        </p:nvSpPr>
        <p:spPr>
          <a:xfrm>
            <a:off x="685800" y="1600200"/>
            <a:ext cx="7772400" cy="4495800"/>
          </a:xfrm>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5"/>
          <p:cNvSpPr>
            <a:spLocks noGrp="1" noChangeArrowheads="1"/>
          </p:cNvSpPr>
          <p:nvPr>
            <p:ph type="ftr" sz="quarter" idx="10"/>
          </p:nvPr>
        </p:nvSpPr>
        <p:spPr>
          <a:xfrm>
            <a:off x="685800" y="6097588"/>
            <a:ext cx="7772400" cy="457200"/>
          </a:xfrm>
        </p:spPr>
        <p:txBody>
          <a:bodyPr/>
          <a:lstStyle>
            <a:lvl1pPr>
              <a:defRPr b="1">
                <a:solidFill>
                  <a:schemeClr val="bg1"/>
                </a:solidFill>
              </a:defRPr>
            </a:lvl1pPr>
          </a:lstStyle>
          <a:p>
            <a:pPr>
              <a:defRPr/>
            </a:pPr>
            <a:endParaRPr lang="en-US"/>
          </a:p>
        </p:txBody>
      </p:sp>
      <p:sp>
        <p:nvSpPr>
          <p:cNvPr id="6" name="Rectangle 6"/>
          <p:cNvSpPr>
            <a:spLocks noGrp="1" noChangeArrowheads="1"/>
          </p:cNvSpPr>
          <p:nvPr>
            <p:ph type="sldNum" sz="quarter" idx="11"/>
          </p:nvPr>
        </p:nvSpPr>
        <p:spPr>
          <a:xfrm>
            <a:off x="8534400" y="6097588"/>
            <a:ext cx="457200" cy="457200"/>
          </a:xfrm>
        </p:spPr>
        <p:txBody>
          <a:bodyPr/>
          <a:lstStyle>
            <a:lvl1pPr>
              <a:defRPr/>
            </a:lvl1pPr>
          </a:lstStyle>
          <a:p>
            <a:fld id="{0DF6AB34-F2DE-7C46-8986-32F5EDAB532D}" type="slidenum">
              <a:rPr lang="en-US"/>
              <a:pPr/>
              <a:t>‹#›</a:t>
            </a:fld>
            <a:endParaRPr lang="en-US"/>
          </a:p>
        </p:txBody>
      </p:sp>
    </p:spTree>
    <p:extLst>
      <p:ext uri="{BB962C8B-B14F-4D97-AF65-F5344CB8AC3E}">
        <p14:creationId xmlns:p14="http://schemas.microsoft.com/office/powerpoint/2010/main" val="2622397710"/>
      </p:ext>
    </p:extLst>
  </p:cSld>
  <p:clrMapOvr>
    <a:masterClrMapping/>
  </p:clrMapOvr>
  <p:transition xmlns:p14="http://schemas.microsoft.com/office/powerpoint/2010/main" spd="slow" advClick="0"/>
</p:sldLayout>
</file>

<file path=ppt/slideLayouts/slideLayout3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atin typeface="Arial"/>
                <a:ea typeface="MS PGothic" charset="0"/>
                <a:cs typeface="MS PGothic" charset="0"/>
              </a:defRPr>
            </a:lvl1pPr>
          </a:lstStyle>
          <a:p>
            <a:pPr>
              <a:defRPr/>
            </a:pPr>
            <a:endParaRPr lang="en-US"/>
          </a:p>
        </p:txBody>
      </p:sp>
      <p:sp>
        <p:nvSpPr>
          <p:cNvPr id="5" name="Footer Placeholder 4"/>
          <p:cNvSpPr>
            <a:spLocks noGrp="1"/>
          </p:cNvSpPr>
          <p:nvPr>
            <p:ph type="ftr" sz="quarter" idx="11"/>
          </p:nvPr>
        </p:nvSpPr>
        <p:spPr/>
        <p:txBody>
          <a:bodyPr/>
          <a:lstStyle>
            <a:lvl1pPr>
              <a:defRPr>
                <a:latin typeface="Arial"/>
                <a:ea typeface="MS PGothic" charset="0"/>
                <a:cs typeface="MS PGothic" charset="0"/>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fld id="{0AE2A215-5152-4449-B789-FB431928FFC4}" type="slidenum">
              <a:rPr lang="en-US"/>
              <a:pPr/>
              <a:t>‹#›</a:t>
            </a:fld>
            <a:endParaRPr lang="en-US"/>
          </a:p>
        </p:txBody>
      </p:sp>
    </p:spTree>
    <p:extLst>
      <p:ext uri="{BB962C8B-B14F-4D97-AF65-F5344CB8AC3E}">
        <p14:creationId xmlns:p14="http://schemas.microsoft.com/office/powerpoint/2010/main" val="898069160"/>
      </p:ext>
    </p:extLst>
  </p:cSld>
  <p:clrMapOvr>
    <a:masterClrMapping/>
  </p:clrMapOvr>
  <p:transition xmlns:p14="http://schemas.microsoft.com/office/powerpoint/2010/main" spd="slow" advClick="0"/>
</p:sldLayout>
</file>

<file path=ppt/slideLayouts/slideLayout3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atin typeface="Arial"/>
                <a:ea typeface="MS PGothic" charset="0"/>
                <a:cs typeface="MS PGothic" charset="0"/>
              </a:defRPr>
            </a:lvl1pPr>
          </a:lstStyle>
          <a:p>
            <a:pPr>
              <a:defRPr/>
            </a:pPr>
            <a:endParaRPr lang="en-US"/>
          </a:p>
        </p:txBody>
      </p:sp>
      <p:sp>
        <p:nvSpPr>
          <p:cNvPr id="5" name="Footer Placeholder 4"/>
          <p:cNvSpPr>
            <a:spLocks noGrp="1"/>
          </p:cNvSpPr>
          <p:nvPr>
            <p:ph type="ftr" sz="quarter" idx="11"/>
          </p:nvPr>
        </p:nvSpPr>
        <p:spPr/>
        <p:txBody>
          <a:bodyPr/>
          <a:lstStyle>
            <a:lvl1pPr>
              <a:defRPr>
                <a:latin typeface="Arial"/>
                <a:ea typeface="MS PGothic" charset="0"/>
                <a:cs typeface="MS PGothic" charset="0"/>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fld id="{84CC496A-64C7-FD4F-A7D6-66A3AC8F82DE}" type="slidenum">
              <a:rPr lang="en-US"/>
              <a:pPr/>
              <a:t>‹#›</a:t>
            </a:fld>
            <a:endParaRPr lang="en-US"/>
          </a:p>
        </p:txBody>
      </p:sp>
    </p:spTree>
    <p:extLst>
      <p:ext uri="{BB962C8B-B14F-4D97-AF65-F5344CB8AC3E}">
        <p14:creationId xmlns:p14="http://schemas.microsoft.com/office/powerpoint/2010/main" val="1871950975"/>
      </p:ext>
    </p:extLst>
  </p:cSld>
  <p:clrMapOvr>
    <a:masterClrMapping/>
  </p:clrMapOvr>
  <p:transition xmlns:p14="http://schemas.microsoft.com/office/powerpoint/2010/main" spd="slow" advClick="0"/>
</p:sldLayout>
</file>

<file path=ppt/slideLayouts/slideLayout4.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Rectangle 44"/>
          <p:cNvSpPr>
            <a:spLocks noGrp="1" noChangeArrowheads="1"/>
          </p:cNvSpPr>
          <p:nvPr>
            <p:ph type="dt" sz="half" idx="10"/>
          </p:nvPr>
        </p:nvSpPr>
        <p:spPr>
          <a:xfrm>
            <a:off x="457200" y="6243638"/>
            <a:ext cx="2133600" cy="457200"/>
          </a:xfrm>
          <a:prstGeom prst="rect">
            <a:avLst/>
          </a:prstGeom>
        </p:spPr>
        <p:txBody>
          <a:bodyPr vert="horz" wrap="square" lIns="91440" tIns="45720" rIns="91440" bIns="45720" numCol="1" anchor="t" anchorCtr="0" compatLnSpc="1">
            <a:prstTxWarp prst="textNoShape">
              <a:avLst/>
            </a:prstTxWarp>
          </a:bodyPr>
          <a:lstStyle>
            <a:lvl1pPr>
              <a:defRPr>
                <a:latin typeface="Arial" charset="0"/>
              </a:defRPr>
            </a:lvl1pPr>
          </a:lstStyle>
          <a:p>
            <a:fld id="{1B994973-A10E-F043-A87F-0A9138826281}" type="datetime1">
              <a:rPr lang="en-US"/>
              <a:pPr/>
              <a:t>2/28/13</a:t>
            </a:fld>
            <a:endParaRPr lang="en-US"/>
          </a:p>
        </p:txBody>
      </p:sp>
      <p:sp>
        <p:nvSpPr>
          <p:cNvPr id="3" name="Rectangle 45"/>
          <p:cNvSpPr>
            <a:spLocks noGrp="1" noChangeArrowheads="1"/>
          </p:cNvSpPr>
          <p:nvPr>
            <p:ph type="ftr" sz="quarter" idx="11"/>
          </p:nvPr>
        </p:nvSpPr>
        <p:spPr/>
        <p:txBody>
          <a:bodyPr/>
          <a:lstStyle>
            <a:lvl1pPr>
              <a:defRPr/>
            </a:lvl1pPr>
          </a:lstStyle>
          <a:p>
            <a:pPr>
              <a:defRPr/>
            </a:pPr>
            <a:endParaRPr lang="en-US"/>
          </a:p>
        </p:txBody>
      </p:sp>
      <p:sp>
        <p:nvSpPr>
          <p:cNvPr id="4" name="Rectangle 46"/>
          <p:cNvSpPr>
            <a:spLocks noGrp="1" noChangeArrowheads="1"/>
          </p:cNvSpPr>
          <p:nvPr>
            <p:ph type="sldNum" sz="quarter" idx="12"/>
          </p:nvPr>
        </p:nvSpPr>
        <p:spPr/>
        <p:txBody>
          <a:bodyPr/>
          <a:lstStyle>
            <a:lvl1pPr>
              <a:defRPr/>
            </a:lvl1pPr>
          </a:lstStyle>
          <a:p>
            <a:fld id="{6C4B88C0-6F12-3846-BA4D-24295506D2C1}" type="slidenum">
              <a:rPr lang="en-US"/>
              <a:pPr/>
              <a:t>‹#›</a:t>
            </a:fld>
            <a:endParaRPr lang="en-US"/>
          </a:p>
        </p:txBody>
      </p:sp>
    </p:spTree>
    <p:extLst>
      <p:ext uri="{BB962C8B-B14F-4D97-AF65-F5344CB8AC3E}">
        <p14:creationId xmlns:p14="http://schemas.microsoft.com/office/powerpoint/2010/main" val="1310291312"/>
      </p:ext>
    </p:extLst>
  </p:cSld>
  <p:clrMapOvr>
    <a:masterClrMapping/>
  </p:clrMapOvr>
  <p:transition xmlns:p14="http://schemas.microsoft.com/office/powerpoint/2010/main" spd="slow" advClick="0"/>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itleOnly">
  <p:cSld name="Title Only">
    <p:spTree>
      <p:nvGrpSpPr>
        <p:cNvPr id="1" name=""/>
        <p:cNvGrpSpPr/>
        <p:nvPr/>
      </p:nvGrpSpPr>
      <p:grpSpPr>
        <a:xfrm>
          <a:off x="0" y="0"/>
          <a:ext cx="0" cy="0"/>
          <a:chOff x="0" y="0"/>
          <a:chExt cx="0" cy="0"/>
        </a:xfrm>
      </p:grpSpPr>
      <p:sp>
        <p:nvSpPr>
          <p:cNvPr id="3" name="Rectangle 13"/>
          <p:cNvSpPr>
            <a:spLocks noGrp="1" noChangeArrowheads="1"/>
          </p:cNvSpPr>
          <p:nvPr/>
        </p:nvSpPr>
        <p:spPr bwMode="auto">
          <a:xfrm>
            <a:off x="8745538" y="6502400"/>
            <a:ext cx="417512" cy="254000"/>
          </a:xfrm>
          <a:prstGeom prst="rect">
            <a:avLst/>
          </a:prstGeom>
          <a:noFill/>
          <a:ln w="9525">
            <a:noFill/>
            <a:miter lim="800000"/>
            <a:headEnd/>
            <a:tailEnd/>
          </a:ln>
        </p:spPr>
        <p:txBody>
          <a:bodyPr/>
          <a:lstStyle/>
          <a:p>
            <a:fld id="{72F19EA5-0FA6-154D-89B5-63A6AD9F12F1}" type="slidenum">
              <a:rPr lang="en-US" sz="1200">
                <a:solidFill>
                  <a:srgbClr val="FFFFFF"/>
                </a:solidFill>
                <a:latin typeface="Arial" charset="0"/>
              </a:rPr>
              <a:pPr/>
              <a:t>‹#›</a:t>
            </a:fld>
            <a:endParaRPr lang="en-US" sz="1200">
              <a:solidFill>
                <a:srgbClr val="FFFFFF"/>
              </a:solidFill>
              <a:latin typeface="Arial" charset="0"/>
            </a:endParaRPr>
          </a:p>
        </p:txBody>
      </p:sp>
      <p:pic>
        <p:nvPicPr>
          <p:cNvPr id="4" name="Immagine 6" descr="esmo2012-logo.jpg"/>
          <p:cNvPicPr>
            <a:picLocks noChangeAspect="1"/>
          </p:cNvPicPr>
          <p:nvPr/>
        </p:nvPicPr>
        <p:blipFill>
          <a:blip r:embed="rId2">
            <a:extLst>
              <a:ext uri="{28A0092B-C50C-407E-A947-70E740481C1C}">
                <a14:useLocalDpi xmlns:a14="http://schemas.microsoft.com/office/drawing/2010/main" val="0"/>
              </a:ext>
            </a:extLst>
          </a:blip>
          <a:srcRect r="3304"/>
          <a:stretch>
            <a:fillRect/>
          </a:stretch>
        </p:blipFill>
        <p:spPr bwMode="auto">
          <a:xfrm>
            <a:off x="7215188" y="6170613"/>
            <a:ext cx="1919287"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CasellaDiTesto 5"/>
          <p:cNvSpPr txBox="1">
            <a:spLocks noChangeArrowheads="1"/>
          </p:cNvSpPr>
          <p:nvPr/>
        </p:nvSpPr>
        <p:spPr bwMode="auto">
          <a:xfrm>
            <a:off x="7031038" y="6581775"/>
            <a:ext cx="1828800" cy="276225"/>
          </a:xfrm>
          <a:prstGeom prst="rect">
            <a:avLst/>
          </a:prstGeom>
          <a:noFill/>
          <a:ln>
            <a:noFill/>
          </a:ln>
          <a:extLst/>
        </p:spPr>
        <p:txBody>
          <a:bodyPr>
            <a:spAutoFit/>
          </a:bodyPr>
          <a:lstStyle>
            <a:lvl1pPr>
              <a:defRPr sz="2400">
                <a:solidFill>
                  <a:schemeClr val="tx1"/>
                </a:solidFill>
                <a:latin typeface="Times" charset="0"/>
                <a:ea typeface="MS PGothic" charset="0"/>
                <a:cs typeface="MS PGothic" charset="0"/>
              </a:defRPr>
            </a:lvl1pPr>
            <a:lvl2pPr marL="742950" indent="-285750">
              <a:defRPr sz="2400">
                <a:solidFill>
                  <a:schemeClr val="tx1"/>
                </a:solidFill>
                <a:latin typeface="Times" charset="0"/>
                <a:ea typeface="MS PGothic" charset="0"/>
                <a:cs typeface="MS PGothic" charset="0"/>
              </a:defRPr>
            </a:lvl2pPr>
            <a:lvl3pPr marL="1143000" indent="-228600">
              <a:defRPr sz="2400">
                <a:solidFill>
                  <a:schemeClr val="tx1"/>
                </a:solidFill>
                <a:latin typeface="Times" charset="0"/>
                <a:ea typeface="MS PGothic" charset="0"/>
                <a:cs typeface="MS PGothic" charset="0"/>
              </a:defRPr>
            </a:lvl3pPr>
            <a:lvl4pPr marL="1600200" indent="-228600">
              <a:defRPr sz="2400">
                <a:solidFill>
                  <a:schemeClr val="tx1"/>
                </a:solidFill>
                <a:latin typeface="Times" charset="0"/>
                <a:ea typeface="MS PGothic" charset="0"/>
                <a:cs typeface="MS PGothic" charset="0"/>
              </a:defRPr>
            </a:lvl4pPr>
            <a:lvl5pPr marL="2057400" indent="-228600">
              <a:defRPr sz="2400">
                <a:solidFill>
                  <a:schemeClr val="tx1"/>
                </a:solidFill>
                <a:latin typeface="Times"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Times"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Times"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Times"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Times" charset="0"/>
                <a:ea typeface="MS PGothic" charset="0"/>
                <a:cs typeface="MS PGothic" charset="0"/>
              </a:defRPr>
            </a:lvl9pPr>
          </a:lstStyle>
          <a:p>
            <a:pPr algn="r">
              <a:defRPr/>
            </a:pPr>
            <a:r>
              <a:rPr lang="it-IT" sz="1200" b="1" smtClean="0">
                <a:solidFill>
                  <a:srgbClr val="E46C0A"/>
                </a:solidFill>
                <a:latin typeface="Arial" charset="0"/>
              </a:rPr>
              <a:t>www.esmo2012.org</a:t>
            </a:r>
          </a:p>
        </p:txBody>
      </p:sp>
      <p:sp>
        <p:nvSpPr>
          <p:cNvPr id="6" name="Rectangle 13"/>
          <p:cNvSpPr>
            <a:spLocks noGrp="1" noChangeArrowheads="1"/>
          </p:cNvSpPr>
          <p:nvPr/>
        </p:nvSpPr>
        <p:spPr bwMode="auto">
          <a:xfrm>
            <a:off x="8761413" y="6569075"/>
            <a:ext cx="417512" cy="254000"/>
          </a:xfrm>
          <a:prstGeom prst="rect">
            <a:avLst/>
          </a:prstGeom>
          <a:noFill/>
          <a:ln w="9525">
            <a:noFill/>
            <a:miter lim="800000"/>
            <a:headEnd/>
            <a:tailEnd/>
          </a:ln>
        </p:spPr>
        <p:txBody>
          <a:bodyPr/>
          <a:lstStyle/>
          <a:p>
            <a:fld id="{9D69827A-5C1E-5343-A818-B397ABC7EBE6}" type="slidenum">
              <a:rPr lang="en-US" sz="1200">
                <a:solidFill>
                  <a:srgbClr val="000000"/>
                </a:solidFill>
                <a:latin typeface="Arial" charset="0"/>
              </a:rPr>
              <a:pPr/>
              <a:t>‹#›</a:t>
            </a:fld>
            <a:endParaRPr lang="en-US" sz="1200">
              <a:solidFill>
                <a:srgbClr val="000000"/>
              </a:solidFill>
              <a:latin typeface="Arial" charset="0"/>
            </a:endParaRPr>
          </a:p>
        </p:txBody>
      </p:sp>
      <p:sp>
        <p:nvSpPr>
          <p:cNvPr id="2" name="Title 1"/>
          <p:cNvSpPr>
            <a:spLocks noGrp="1"/>
          </p:cNvSpPr>
          <p:nvPr>
            <p:ph type="title"/>
          </p:nvPr>
        </p:nvSpPr>
        <p:spPr/>
        <p:txBody>
          <a:bodyPr/>
          <a:lstStyle>
            <a:lvl1pPr algn="ctr">
              <a:defRPr>
                <a:solidFill>
                  <a:srgbClr val="000000"/>
                </a:solidFill>
              </a:defRPr>
            </a:lvl1pPr>
          </a:lstStyle>
          <a:p>
            <a:r>
              <a:rPr lang="en-US" smtClean="0"/>
              <a:t>Click to edit Master title style</a:t>
            </a:r>
            <a:endParaRPr lang="en-US"/>
          </a:p>
        </p:txBody>
      </p:sp>
      <p:sp>
        <p:nvSpPr>
          <p:cNvPr id="7" name="Date Placeholder 3"/>
          <p:cNvSpPr>
            <a:spLocks noGrp="1"/>
          </p:cNvSpPr>
          <p:nvPr>
            <p:ph type="dt" sz="half" idx="10"/>
          </p:nvPr>
        </p:nvSpPr>
        <p:spPr/>
        <p:txBody>
          <a:bodyPr/>
          <a:lstStyle>
            <a:lvl1pPr>
              <a:defRPr/>
            </a:lvl1pPr>
          </a:lstStyle>
          <a:p>
            <a:fld id="{21380F37-97AA-F043-B975-BA2E8E2AA18D}" type="datetime1">
              <a:rPr lang="en-US"/>
              <a:pPr/>
              <a:t>2/28/13</a:t>
            </a:fld>
            <a:endParaRPr lang="en-US"/>
          </a:p>
        </p:txBody>
      </p:sp>
      <p:sp>
        <p:nvSpPr>
          <p:cNvPr id="8" name="Footer Placeholder 4"/>
          <p:cNvSpPr>
            <a:spLocks noGrp="1"/>
          </p:cNvSpPr>
          <p:nvPr>
            <p:ph type="ftr" sz="quarter" idx="11"/>
          </p:nvPr>
        </p:nvSpPr>
        <p:spPr/>
        <p:txBody>
          <a:bodyPr/>
          <a:lstStyle>
            <a:lvl1pPr fontAlgn="auto">
              <a:spcBef>
                <a:spcPts val="0"/>
              </a:spcBef>
              <a:spcAft>
                <a:spcPts val="0"/>
              </a:spcAft>
              <a:defRPr/>
            </a:lvl1pPr>
          </a:lstStyle>
          <a:p>
            <a:pPr>
              <a:defRPr/>
            </a:pPr>
            <a:endParaRPr lang="en-US"/>
          </a:p>
        </p:txBody>
      </p:sp>
    </p:spTree>
    <p:extLst>
      <p:ext uri="{BB962C8B-B14F-4D97-AF65-F5344CB8AC3E}">
        <p14:creationId xmlns:p14="http://schemas.microsoft.com/office/powerpoint/2010/main" val="3737093154"/>
      </p:ext>
    </p:extLst>
  </p:cSld>
  <p:clrMapOvr>
    <a:masterClrMapping/>
  </p:clrMapOvr>
  <p:transition xmlns:p14="http://schemas.microsoft.com/office/powerpoint/2010/main" spd="slow" advClick="0"/>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obj">
  <p:cSld name="Title and Content">
    <p:spTree>
      <p:nvGrpSpPr>
        <p:cNvPr id="1" name=""/>
        <p:cNvGrpSpPr/>
        <p:nvPr/>
      </p:nvGrpSpPr>
      <p:grpSpPr>
        <a:xfrm>
          <a:off x="0" y="0"/>
          <a:ext cx="0" cy="0"/>
          <a:chOff x="0" y="0"/>
          <a:chExt cx="0" cy="0"/>
        </a:xfrm>
      </p:grpSpPr>
      <p:sp>
        <p:nvSpPr>
          <p:cNvPr id="4" name="Rectangle 13"/>
          <p:cNvSpPr>
            <a:spLocks noGrp="1" noChangeArrowheads="1"/>
          </p:cNvSpPr>
          <p:nvPr/>
        </p:nvSpPr>
        <p:spPr bwMode="auto">
          <a:xfrm>
            <a:off x="8745538" y="6502400"/>
            <a:ext cx="417512" cy="254000"/>
          </a:xfrm>
          <a:prstGeom prst="rect">
            <a:avLst/>
          </a:prstGeom>
          <a:noFill/>
          <a:ln w="9525">
            <a:noFill/>
            <a:miter lim="800000"/>
            <a:headEnd/>
            <a:tailEnd/>
          </a:ln>
        </p:spPr>
        <p:txBody>
          <a:bodyPr/>
          <a:lstStyle/>
          <a:p>
            <a:fld id="{174789F2-13B0-3748-A5FA-08303A80D304}" type="slidenum">
              <a:rPr lang="en-US" sz="1200">
                <a:solidFill>
                  <a:srgbClr val="FFFFFF"/>
                </a:solidFill>
                <a:latin typeface="Arial" charset="0"/>
              </a:rPr>
              <a:pPr/>
              <a:t>‹#›</a:t>
            </a:fld>
            <a:endParaRPr lang="en-US" sz="1200">
              <a:solidFill>
                <a:srgbClr val="FFFFFF"/>
              </a:solidFill>
              <a:latin typeface="Arial" charset="0"/>
            </a:endParaRPr>
          </a:p>
        </p:txBody>
      </p:sp>
      <p:pic>
        <p:nvPicPr>
          <p:cNvPr id="5" name="Immagine 6" descr="esmo2012-logo.jpg"/>
          <p:cNvPicPr>
            <a:picLocks noChangeAspect="1"/>
          </p:cNvPicPr>
          <p:nvPr/>
        </p:nvPicPr>
        <p:blipFill>
          <a:blip r:embed="rId2">
            <a:extLst>
              <a:ext uri="{28A0092B-C50C-407E-A947-70E740481C1C}">
                <a14:useLocalDpi xmlns:a14="http://schemas.microsoft.com/office/drawing/2010/main" val="0"/>
              </a:ext>
            </a:extLst>
          </a:blip>
          <a:srcRect r="3304"/>
          <a:stretch>
            <a:fillRect/>
          </a:stretch>
        </p:blipFill>
        <p:spPr bwMode="auto">
          <a:xfrm>
            <a:off x="7215188" y="6170613"/>
            <a:ext cx="1919287"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CasellaDiTesto 5"/>
          <p:cNvSpPr txBox="1">
            <a:spLocks noChangeArrowheads="1"/>
          </p:cNvSpPr>
          <p:nvPr/>
        </p:nvSpPr>
        <p:spPr bwMode="auto">
          <a:xfrm>
            <a:off x="7031038" y="6581775"/>
            <a:ext cx="1828800" cy="276225"/>
          </a:xfrm>
          <a:prstGeom prst="rect">
            <a:avLst/>
          </a:prstGeom>
          <a:noFill/>
          <a:ln>
            <a:noFill/>
          </a:ln>
          <a:extLst/>
        </p:spPr>
        <p:txBody>
          <a:bodyPr>
            <a:spAutoFit/>
          </a:bodyPr>
          <a:lstStyle>
            <a:lvl1pPr>
              <a:defRPr sz="2400">
                <a:solidFill>
                  <a:schemeClr val="tx1"/>
                </a:solidFill>
                <a:latin typeface="Times" charset="0"/>
                <a:ea typeface="MS PGothic" charset="0"/>
                <a:cs typeface="MS PGothic" charset="0"/>
              </a:defRPr>
            </a:lvl1pPr>
            <a:lvl2pPr marL="742950" indent="-285750">
              <a:defRPr sz="2400">
                <a:solidFill>
                  <a:schemeClr val="tx1"/>
                </a:solidFill>
                <a:latin typeface="Times" charset="0"/>
                <a:ea typeface="MS PGothic" charset="0"/>
                <a:cs typeface="MS PGothic" charset="0"/>
              </a:defRPr>
            </a:lvl2pPr>
            <a:lvl3pPr marL="1143000" indent="-228600">
              <a:defRPr sz="2400">
                <a:solidFill>
                  <a:schemeClr val="tx1"/>
                </a:solidFill>
                <a:latin typeface="Times" charset="0"/>
                <a:ea typeface="MS PGothic" charset="0"/>
                <a:cs typeface="MS PGothic" charset="0"/>
              </a:defRPr>
            </a:lvl3pPr>
            <a:lvl4pPr marL="1600200" indent="-228600">
              <a:defRPr sz="2400">
                <a:solidFill>
                  <a:schemeClr val="tx1"/>
                </a:solidFill>
                <a:latin typeface="Times" charset="0"/>
                <a:ea typeface="MS PGothic" charset="0"/>
                <a:cs typeface="MS PGothic" charset="0"/>
              </a:defRPr>
            </a:lvl4pPr>
            <a:lvl5pPr marL="2057400" indent="-228600">
              <a:defRPr sz="2400">
                <a:solidFill>
                  <a:schemeClr val="tx1"/>
                </a:solidFill>
                <a:latin typeface="Times"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Times"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Times"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Times"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Times" charset="0"/>
                <a:ea typeface="MS PGothic" charset="0"/>
                <a:cs typeface="MS PGothic" charset="0"/>
              </a:defRPr>
            </a:lvl9pPr>
          </a:lstStyle>
          <a:p>
            <a:pPr algn="r">
              <a:defRPr/>
            </a:pPr>
            <a:r>
              <a:rPr lang="it-IT" sz="1200" b="1" smtClean="0">
                <a:solidFill>
                  <a:srgbClr val="E46C0A"/>
                </a:solidFill>
                <a:latin typeface="Arial" charset="0"/>
              </a:rPr>
              <a:t>www.esmo2012.org</a:t>
            </a:r>
          </a:p>
        </p:txBody>
      </p:sp>
      <p:sp>
        <p:nvSpPr>
          <p:cNvPr id="7" name="Rectangle 13"/>
          <p:cNvSpPr>
            <a:spLocks noGrp="1" noChangeArrowheads="1"/>
          </p:cNvSpPr>
          <p:nvPr/>
        </p:nvSpPr>
        <p:spPr bwMode="auto">
          <a:xfrm>
            <a:off x="8761413" y="6569075"/>
            <a:ext cx="417512" cy="254000"/>
          </a:xfrm>
          <a:prstGeom prst="rect">
            <a:avLst/>
          </a:prstGeom>
          <a:noFill/>
          <a:ln w="9525">
            <a:noFill/>
            <a:miter lim="800000"/>
            <a:headEnd/>
            <a:tailEnd/>
          </a:ln>
        </p:spPr>
        <p:txBody>
          <a:bodyPr/>
          <a:lstStyle/>
          <a:p>
            <a:fld id="{BB3C8789-C57C-994E-9BE3-B8EE9A76FFF8}" type="slidenum">
              <a:rPr lang="en-US" sz="1200">
                <a:solidFill>
                  <a:srgbClr val="000000"/>
                </a:solidFill>
                <a:latin typeface="Arial" charset="0"/>
              </a:rPr>
              <a:pPr/>
              <a:t>‹#›</a:t>
            </a:fld>
            <a:endParaRPr lang="en-US" sz="1200">
              <a:solidFill>
                <a:srgbClr val="000000"/>
              </a:solidFill>
              <a:latin typeface="Arial" charset="0"/>
            </a:endParaRPr>
          </a:p>
        </p:txBody>
      </p:sp>
      <p:sp>
        <p:nvSpPr>
          <p:cNvPr id="2" name="Title 1"/>
          <p:cNvSpPr>
            <a:spLocks noGrp="1"/>
          </p:cNvSpPr>
          <p:nvPr>
            <p:ph type="title"/>
          </p:nvPr>
        </p:nvSpPr>
        <p:spPr/>
        <p:txBody>
          <a:bodyPr/>
          <a:lstStyle>
            <a:lvl1pPr algn="ctr">
              <a:defRPr>
                <a:solidFill>
                  <a:srgbClr val="000000"/>
                </a:solidFill>
              </a:defRPr>
            </a:lvl1pPr>
          </a:lstStyle>
          <a:p>
            <a:r>
              <a:rPr lang="en-US" dirty="0"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Date Placeholder 3"/>
          <p:cNvSpPr>
            <a:spLocks noGrp="1"/>
          </p:cNvSpPr>
          <p:nvPr>
            <p:ph type="dt" sz="half" idx="10"/>
          </p:nvPr>
        </p:nvSpPr>
        <p:spPr/>
        <p:txBody>
          <a:bodyPr/>
          <a:lstStyle>
            <a:lvl1pPr>
              <a:defRPr/>
            </a:lvl1pPr>
          </a:lstStyle>
          <a:p>
            <a:fld id="{F3E40CE1-829F-1B46-BADF-DBDDB4BF9E65}" type="datetime1">
              <a:rPr lang="en-US"/>
              <a:pPr/>
              <a:t>2/28/13</a:t>
            </a:fld>
            <a:endParaRPr lang="en-US"/>
          </a:p>
        </p:txBody>
      </p:sp>
      <p:sp>
        <p:nvSpPr>
          <p:cNvPr id="9" name="Footer Placeholder 4"/>
          <p:cNvSpPr>
            <a:spLocks noGrp="1"/>
          </p:cNvSpPr>
          <p:nvPr>
            <p:ph type="ftr" sz="quarter" idx="11"/>
          </p:nvPr>
        </p:nvSpPr>
        <p:spPr/>
        <p:txBody>
          <a:bodyPr/>
          <a:lstStyle>
            <a:lvl1pPr fontAlgn="auto">
              <a:spcBef>
                <a:spcPts val="0"/>
              </a:spcBef>
              <a:spcAft>
                <a:spcPts val="0"/>
              </a:spcAft>
              <a:defRPr/>
            </a:lvl1pPr>
          </a:lstStyle>
          <a:p>
            <a:pPr>
              <a:defRPr/>
            </a:pPr>
            <a:endParaRPr lang="en-US"/>
          </a:p>
        </p:txBody>
      </p:sp>
    </p:spTree>
    <p:extLst>
      <p:ext uri="{BB962C8B-B14F-4D97-AF65-F5344CB8AC3E}">
        <p14:creationId xmlns:p14="http://schemas.microsoft.com/office/powerpoint/2010/main" val="958180748"/>
      </p:ext>
    </p:extLst>
  </p:cSld>
  <p:clrMapOvr>
    <a:masterClrMapping/>
  </p:clrMapOvr>
  <p:transition xmlns:p14="http://schemas.microsoft.com/office/powerpoint/2010/main" spd="slow" advClick="0"/>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4" descr="RTP_SlideBackground-PCUTT_v1fr.pn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098" name="Rectangle 2"/>
          <p:cNvSpPr>
            <a:spLocks noGrp="1" noChangeArrowheads="1"/>
          </p:cNvSpPr>
          <p:nvPr>
            <p:ph type="ctrTitle"/>
          </p:nvPr>
        </p:nvSpPr>
        <p:spPr>
          <a:xfrm>
            <a:off x="685800" y="1981200"/>
            <a:ext cx="7772400" cy="1143000"/>
          </a:xfrm>
        </p:spPr>
        <p:txBody>
          <a:bodyPr/>
          <a:lstStyle>
            <a:lvl1pPr algn="ctr">
              <a:defRPr sz="2300"/>
            </a:lvl1pPr>
          </a:lstStyle>
          <a:p>
            <a:pPr lvl="0"/>
            <a:r>
              <a:rPr lang="en-US" noProof="0" smtClean="0"/>
              <a:t>Click to edit Master title style</a:t>
            </a:r>
          </a:p>
        </p:txBody>
      </p:sp>
      <p:sp>
        <p:nvSpPr>
          <p:cNvPr id="4099" name="Rectangle 3"/>
          <p:cNvSpPr>
            <a:spLocks noGrp="1" noChangeArrowheads="1"/>
          </p:cNvSpPr>
          <p:nvPr>
            <p:ph type="subTitle" idx="1"/>
          </p:nvPr>
        </p:nvSpPr>
        <p:spPr>
          <a:xfrm>
            <a:off x="1371600" y="3886200"/>
            <a:ext cx="6400800" cy="1752600"/>
          </a:xfrm>
        </p:spPr>
        <p:txBody>
          <a:bodyPr/>
          <a:lstStyle>
            <a:lvl1pPr marL="0" indent="0" algn="ctr">
              <a:buFontTx/>
              <a:buNone/>
              <a:defRPr/>
            </a:lvl1pPr>
          </a:lstStyle>
          <a:p>
            <a:pPr lvl="0"/>
            <a:r>
              <a:rPr lang="en-US" noProof="0" smtClean="0"/>
              <a:t>Click to edit Master subtitle style</a:t>
            </a:r>
          </a:p>
        </p:txBody>
      </p:sp>
    </p:spTree>
    <p:extLst>
      <p:ext uri="{BB962C8B-B14F-4D97-AF65-F5344CB8AC3E}">
        <p14:creationId xmlns:p14="http://schemas.microsoft.com/office/powerpoint/2010/main" val="2465275328"/>
      </p:ext>
    </p:extLst>
  </p:cSld>
  <p:clrMapOvr>
    <a:masterClrMapping/>
  </p:clrMapOvr>
  <p:transition xmlns:p14="http://schemas.microsoft.com/office/powerpoint/2010/main" spd="slow" advClick="0"/>
</p:sldLayout>
</file>

<file path=ppt/slideLayouts/slideLayout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578128208"/>
      </p:ext>
    </p:extLst>
  </p:cSld>
  <p:clrMapOvr>
    <a:masterClrMapping/>
  </p:clrMapOvr>
  <p:transition xmlns:p14="http://schemas.microsoft.com/office/powerpoint/2010/main" spd="slow" advClick="0"/>
</p:sldLayout>
</file>

<file path=ppt/slideLayouts/slideLayout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2861972363"/>
      </p:ext>
    </p:extLst>
  </p:cSld>
  <p:clrMapOvr>
    <a:masterClrMapping/>
  </p:clrMapOvr>
  <p:transition xmlns:p14="http://schemas.microsoft.com/office/powerpoint/2010/main" spd="slow" advClick="0"/>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4"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theme" Target="../theme/theme2.xml"/><Relationship Id="rId3" Type="http://schemas.openxmlformats.org/officeDocument/2006/relationships/image" Target="../media/image2.png"/></Relationships>
</file>

<file path=ppt/slideMasters/_rels/slideMaster3.xml.rels><?xml version="1.0" encoding="UTF-8" standalone="yes"?>
<Relationships xmlns="http://schemas.openxmlformats.org/package/2006/relationships"><Relationship Id="rId3" Type="http://schemas.openxmlformats.org/officeDocument/2006/relationships/theme" Target="../theme/theme3.xml"/><Relationship Id="rId4" Type="http://schemas.openxmlformats.org/officeDocument/2006/relationships/image" Target="../media/image3.jpeg"/><Relationship Id="rId1" Type="http://schemas.openxmlformats.org/officeDocument/2006/relationships/slideLayout" Target="../slideLayouts/slideLayout5.xml"/><Relationship Id="rId2" Type="http://schemas.openxmlformats.org/officeDocument/2006/relationships/slideLayout" Target="../slideLayouts/slideLayout6.xml"/></Relationships>
</file>

<file path=ppt/slideMasters/_rels/slideMaster4.xml.rels><?xml version="1.0" encoding="UTF-8" standalone="yes"?>
<Relationships xmlns="http://schemas.openxmlformats.org/package/2006/relationships"><Relationship Id="rId11" Type="http://schemas.openxmlformats.org/officeDocument/2006/relationships/slideLayout" Target="../slideLayouts/slideLayout17.xml"/><Relationship Id="rId12" Type="http://schemas.openxmlformats.org/officeDocument/2006/relationships/theme" Target="../theme/theme4.xml"/><Relationship Id="rId13" Type="http://schemas.openxmlformats.org/officeDocument/2006/relationships/image" Target="../media/image4.png"/><Relationship Id="rId1" Type="http://schemas.openxmlformats.org/officeDocument/2006/relationships/slideLayout" Target="../slideLayouts/slideLayout7.xml"/><Relationship Id="rId2" Type="http://schemas.openxmlformats.org/officeDocument/2006/relationships/slideLayout" Target="../slideLayouts/slideLayout8.xml"/><Relationship Id="rId3" Type="http://schemas.openxmlformats.org/officeDocument/2006/relationships/slideLayout" Target="../slideLayouts/slideLayout9.xml"/><Relationship Id="rId4" Type="http://schemas.openxmlformats.org/officeDocument/2006/relationships/slideLayout" Target="../slideLayouts/slideLayout10.xml"/><Relationship Id="rId5" Type="http://schemas.openxmlformats.org/officeDocument/2006/relationships/slideLayout" Target="../slideLayouts/slideLayout11.xml"/><Relationship Id="rId6" Type="http://schemas.openxmlformats.org/officeDocument/2006/relationships/slideLayout" Target="../slideLayouts/slideLayout12.xml"/><Relationship Id="rId7" Type="http://schemas.openxmlformats.org/officeDocument/2006/relationships/slideLayout" Target="../slideLayouts/slideLayout13.xml"/><Relationship Id="rId8" Type="http://schemas.openxmlformats.org/officeDocument/2006/relationships/slideLayout" Target="../slideLayouts/slideLayout14.xml"/><Relationship Id="rId9" Type="http://schemas.openxmlformats.org/officeDocument/2006/relationships/slideLayout" Target="../slideLayouts/slideLayout15.xml"/><Relationship Id="rId10" Type="http://schemas.openxmlformats.org/officeDocument/2006/relationships/slideLayout" Target="../slideLayouts/slideLayout16.xml"/></Relationships>
</file>

<file path=ppt/slideMasters/_rels/slideMaster5.xml.rels><?xml version="1.0" encoding="UTF-8" standalone="yes"?>
<Relationships xmlns="http://schemas.openxmlformats.org/package/2006/relationships"><Relationship Id="rId3" Type="http://schemas.openxmlformats.org/officeDocument/2006/relationships/slideLayout" Target="../slideLayouts/slideLayout20.xml"/><Relationship Id="rId4" Type="http://schemas.openxmlformats.org/officeDocument/2006/relationships/theme" Target="../theme/theme5.xml"/><Relationship Id="rId1" Type="http://schemas.openxmlformats.org/officeDocument/2006/relationships/slideLayout" Target="../slideLayouts/slideLayout18.xml"/><Relationship Id="rId2" Type="http://schemas.openxmlformats.org/officeDocument/2006/relationships/slideLayout" Target="../slideLayouts/slideLayout19.xml"/></Relationships>
</file>

<file path=ppt/slideMasters/_rels/slideMaster6.xml.rels><?xml version="1.0" encoding="UTF-8" standalone="yes"?>
<Relationships xmlns="http://schemas.openxmlformats.org/package/2006/relationships"><Relationship Id="rId11" Type="http://schemas.openxmlformats.org/officeDocument/2006/relationships/slideLayout" Target="../slideLayouts/slideLayout31.xml"/><Relationship Id="rId12" Type="http://schemas.openxmlformats.org/officeDocument/2006/relationships/theme" Target="../theme/theme6.xml"/><Relationship Id="rId1" Type="http://schemas.openxmlformats.org/officeDocument/2006/relationships/slideLayout" Target="../slideLayouts/slideLayout21.xml"/><Relationship Id="rId2" Type="http://schemas.openxmlformats.org/officeDocument/2006/relationships/slideLayout" Target="../slideLayouts/slideLayout22.xml"/><Relationship Id="rId3" Type="http://schemas.openxmlformats.org/officeDocument/2006/relationships/slideLayout" Target="../slideLayouts/slideLayout23.xml"/><Relationship Id="rId4" Type="http://schemas.openxmlformats.org/officeDocument/2006/relationships/slideLayout" Target="../slideLayouts/slideLayout24.xml"/><Relationship Id="rId5" Type="http://schemas.openxmlformats.org/officeDocument/2006/relationships/slideLayout" Target="../slideLayouts/slideLayout25.xml"/><Relationship Id="rId6" Type="http://schemas.openxmlformats.org/officeDocument/2006/relationships/slideLayout" Target="../slideLayouts/slideLayout26.xml"/><Relationship Id="rId7" Type="http://schemas.openxmlformats.org/officeDocument/2006/relationships/slideLayout" Target="../slideLayouts/slideLayout27.xml"/><Relationship Id="rId8" Type="http://schemas.openxmlformats.org/officeDocument/2006/relationships/slideLayout" Target="../slideLayouts/slideLayout28.xml"/><Relationship Id="rId9" Type="http://schemas.openxmlformats.org/officeDocument/2006/relationships/slideLayout" Target="../slideLayouts/slideLayout29.xml"/><Relationship Id="rId10" Type="http://schemas.openxmlformats.org/officeDocument/2006/relationships/slideLayout" Target="../slideLayouts/slideLayout3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092055"/>
        </a:solidFill>
        <a:effectLst/>
      </p:bgPr>
    </p:bg>
    <p:spTree>
      <p:nvGrpSpPr>
        <p:cNvPr id="1" name=""/>
        <p:cNvGrpSpPr/>
        <p:nvPr/>
      </p:nvGrpSpPr>
      <p:grpSpPr>
        <a:xfrm>
          <a:off x="0" y="0"/>
          <a:ext cx="0" cy="0"/>
          <a:chOff x="0" y="0"/>
          <a:chExt cx="0" cy="0"/>
        </a:xfrm>
      </p:grpSpPr>
      <p:sp>
        <p:nvSpPr>
          <p:cNvPr id="1026" name="Rectangle 6"/>
          <p:cNvSpPr>
            <a:spLocks noChangeArrowheads="1"/>
          </p:cNvSpPr>
          <p:nvPr/>
        </p:nvSpPr>
        <p:spPr bwMode="auto">
          <a:xfrm>
            <a:off x="0" y="6553200"/>
            <a:ext cx="9144000" cy="304800"/>
          </a:xfrm>
          <a:prstGeom prst="rect">
            <a:avLst/>
          </a:prstGeom>
          <a:solidFill>
            <a:srgbClr val="133993"/>
          </a:solidFill>
          <a:ln w="9525">
            <a:noFill/>
            <a:miter lim="800000"/>
            <a:headEnd/>
            <a:tailEnd/>
          </a:ln>
        </p:spPr>
        <p:txBody>
          <a:bodyPr wrap="none" anchor="ctr"/>
          <a:lstStyle/>
          <a:p>
            <a:pPr>
              <a:defRPr/>
            </a:pPr>
            <a:endParaRPr lang="en-US">
              <a:solidFill>
                <a:schemeClr val="bg1"/>
              </a:solidFill>
              <a:latin typeface="Arial" charset="0"/>
              <a:ea typeface="MS PGothic" pitchFamily="34" charset="-128"/>
              <a:cs typeface="MS PGothic" pitchFamily="34" charset="-128"/>
            </a:endParaRPr>
          </a:p>
        </p:txBody>
      </p:sp>
      <p:sp>
        <p:nvSpPr>
          <p:cNvPr id="1027" name="Rectangle 2"/>
          <p:cNvSpPr>
            <a:spLocks noGrp="1" noChangeArrowheads="1"/>
          </p:cNvSpPr>
          <p:nvPr>
            <p:ph type="title"/>
          </p:nvPr>
        </p:nvSpPr>
        <p:spPr bwMode="auto">
          <a:xfrm>
            <a:off x="685800" y="22860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0" bIns="45720" numCol="1" anchor="ctr" anchorCtr="0" compatLnSpc="1">
            <a:prstTxWarp prst="textNoShape">
              <a:avLst/>
            </a:prstTxWarp>
          </a:bodyPr>
          <a:lstStyle/>
          <a:p>
            <a:pPr lvl="0"/>
            <a:r>
              <a:rPr lang="en-US"/>
              <a:t>Click to edit Master title style</a:t>
            </a:r>
          </a:p>
        </p:txBody>
      </p:sp>
      <p:sp>
        <p:nvSpPr>
          <p:cNvPr id="1028" name="Rectangle 3"/>
          <p:cNvSpPr>
            <a:spLocks noGrp="1" noChangeArrowheads="1"/>
          </p:cNvSpPr>
          <p:nvPr>
            <p:ph type="body" idx="1"/>
          </p:nvPr>
        </p:nvSpPr>
        <p:spPr bwMode="auto">
          <a:xfrm>
            <a:off x="685800" y="1600200"/>
            <a:ext cx="7772400" cy="449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29" name="Rectangle 5"/>
          <p:cNvSpPr>
            <a:spLocks noGrp="1" noChangeArrowheads="1"/>
          </p:cNvSpPr>
          <p:nvPr>
            <p:ph type="ftr" sz="quarter" idx="3"/>
          </p:nvPr>
        </p:nvSpPr>
        <p:spPr bwMode="auto">
          <a:xfrm>
            <a:off x="685800" y="6099175"/>
            <a:ext cx="7772400" cy="4572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algn="l" eaLnBrk="0" hangingPunct="0">
              <a:defRPr sz="1200" b="1">
                <a:solidFill>
                  <a:schemeClr val="bg1"/>
                </a:solidFill>
                <a:latin typeface="Arial"/>
                <a:ea typeface="ＭＳ Ｐゴシック" pitchFamily="1" charset="-128"/>
                <a:cs typeface="+mn-cs"/>
              </a:defRPr>
            </a:lvl1pPr>
          </a:lstStyle>
          <a:p>
            <a:pPr>
              <a:defRPr/>
            </a:pPr>
            <a:endParaRPr lang="en-US"/>
          </a:p>
        </p:txBody>
      </p:sp>
      <p:sp>
        <p:nvSpPr>
          <p:cNvPr id="1030" name="Rectangle 6"/>
          <p:cNvSpPr>
            <a:spLocks noGrp="1" noChangeArrowheads="1"/>
          </p:cNvSpPr>
          <p:nvPr>
            <p:ph type="sldNum" sz="quarter" idx="4"/>
          </p:nvPr>
        </p:nvSpPr>
        <p:spPr bwMode="auto">
          <a:xfrm>
            <a:off x="8534400" y="6099175"/>
            <a:ext cx="457200" cy="4572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algn="r">
              <a:defRPr sz="1200">
                <a:solidFill>
                  <a:schemeClr val="bg1"/>
                </a:solidFill>
                <a:latin typeface="Arial" charset="0"/>
              </a:defRPr>
            </a:lvl1pPr>
          </a:lstStyle>
          <a:p>
            <a:fld id="{EF7FE9C7-4BAF-1A41-8E03-7D64C69A88A1}" type="slidenum">
              <a:rPr lang="en-US"/>
              <a:pPr/>
              <a:t>‹#›</a:t>
            </a:fld>
            <a:endParaRPr lang="en-US"/>
          </a:p>
        </p:txBody>
      </p:sp>
    </p:spTree>
  </p:cSld>
  <p:clrMap bg1="lt1" tx1="dk1" bg2="lt2" tx2="dk2" accent1="accent1" accent2="accent2" accent3="accent3" accent4="accent4" accent5="accent5" accent6="accent6" hlink="hlink" folHlink="folHlink"/>
  <p:sldLayoutIdLst>
    <p:sldLayoutId id="2147484408" r:id="rId1"/>
    <p:sldLayoutId id="2147484396" r:id="rId2"/>
    <p:sldLayoutId id="2147484409" r:id="rId3"/>
  </p:sldLayoutIdLst>
  <p:transition xmlns:p14="http://schemas.microsoft.com/office/powerpoint/2010/main" spd="slow" advClick="0"/>
  <p:timing>
    <p:tnLst>
      <p:par>
        <p:cTn xmlns:p14="http://schemas.microsoft.com/office/powerpoint/2010/main" id="1" dur="indefinite" restart="never" nodeType="tmRoot"/>
      </p:par>
    </p:tnLst>
  </p:timing>
  <p:txStyles>
    <p:titleStyle>
      <a:lvl1pPr algn="l" rtl="0" eaLnBrk="0" fontAlgn="base" hangingPunct="0">
        <a:lnSpc>
          <a:spcPct val="85000"/>
        </a:lnSpc>
        <a:spcBef>
          <a:spcPct val="0"/>
        </a:spcBef>
        <a:spcAft>
          <a:spcPct val="0"/>
        </a:spcAft>
        <a:defRPr sz="3200">
          <a:solidFill>
            <a:schemeClr val="bg1"/>
          </a:solidFill>
          <a:latin typeface="Arial Black" pitchFamily="34" charset="0"/>
          <a:ea typeface="ＭＳ Ｐゴシック" charset="0"/>
          <a:cs typeface="ＭＳ Ｐゴシック" charset="0"/>
        </a:defRPr>
      </a:lvl1pPr>
      <a:lvl2pPr algn="l" rtl="0" eaLnBrk="0" fontAlgn="base" hangingPunct="0">
        <a:lnSpc>
          <a:spcPct val="85000"/>
        </a:lnSpc>
        <a:spcBef>
          <a:spcPct val="0"/>
        </a:spcBef>
        <a:spcAft>
          <a:spcPct val="0"/>
        </a:spcAft>
        <a:defRPr sz="3200">
          <a:solidFill>
            <a:schemeClr val="bg1"/>
          </a:solidFill>
          <a:latin typeface="Arial Black" pitchFamily="34" charset="0"/>
          <a:ea typeface="ＭＳ Ｐゴシック" pitchFamily="1" charset="-128"/>
          <a:cs typeface="ＭＳ Ｐゴシック" charset="0"/>
        </a:defRPr>
      </a:lvl2pPr>
      <a:lvl3pPr algn="l" rtl="0" eaLnBrk="0" fontAlgn="base" hangingPunct="0">
        <a:lnSpc>
          <a:spcPct val="85000"/>
        </a:lnSpc>
        <a:spcBef>
          <a:spcPct val="0"/>
        </a:spcBef>
        <a:spcAft>
          <a:spcPct val="0"/>
        </a:spcAft>
        <a:defRPr sz="3200">
          <a:solidFill>
            <a:schemeClr val="bg1"/>
          </a:solidFill>
          <a:latin typeface="Arial Black" pitchFamily="34" charset="0"/>
          <a:ea typeface="ＭＳ Ｐゴシック" pitchFamily="1" charset="-128"/>
          <a:cs typeface="ＭＳ Ｐゴシック" charset="0"/>
        </a:defRPr>
      </a:lvl3pPr>
      <a:lvl4pPr algn="l" rtl="0" eaLnBrk="0" fontAlgn="base" hangingPunct="0">
        <a:lnSpc>
          <a:spcPct val="85000"/>
        </a:lnSpc>
        <a:spcBef>
          <a:spcPct val="0"/>
        </a:spcBef>
        <a:spcAft>
          <a:spcPct val="0"/>
        </a:spcAft>
        <a:defRPr sz="3200">
          <a:solidFill>
            <a:schemeClr val="bg1"/>
          </a:solidFill>
          <a:latin typeface="Arial Black" pitchFamily="34" charset="0"/>
          <a:ea typeface="ＭＳ Ｐゴシック" pitchFamily="1" charset="-128"/>
          <a:cs typeface="ＭＳ Ｐゴシック" charset="0"/>
        </a:defRPr>
      </a:lvl4pPr>
      <a:lvl5pPr algn="l" rtl="0" eaLnBrk="0" fontAlgn="base" hangingPunct="0">
        <a:lnSpc>
          <a:spcPct val="85000"/>
        </a:lnSpc>
        <a:spcBef>
          <a:spcPct val="0"/>
        </a:spcBef>
        <a:spcAft>
          <a:spcPct val="0"/>
        </a:spcAft>
        <a:defRPr sz="3200">
          <a:solidFill>
            <a:schemeClr val="bg1"/>
          </a:solidFill>
          <a:latin typeface="Arial Black" pitchFamily="34" charset="0"/>
          <a:ea typeface="ＭＳ Ｐゴシック" pitchFamily="1" charset="-128"/>
          <a:cs typeface="ＭＳ Ｐゴシック" charset="0"/>
        </a:defRPr>
      </a:lvl5pPr>
      <a:lvl6pPr marL="457200" algn="ctr" rtl="0" eaLnBrk="1" fontAlgn="base" hangingPunct="1">
        <a:spcBef>
          <a:spcPct val="0"/>
        </a:spcBef>
        <a:spcAft>
          <a:spcPct val="0"/>
        </a:spcAft>
        <a:defRPr sz="4400">
          <a:solidFill>
            <a:schemeClr val="tx2"/>
          </a:solidFill>
          <a:latin typeface="Arial" charset="0"/>
          <a:ea typeface="ＭＳ Ｐゴシック" pitchFamily="1" charset="-128"/>
        </a:defRPr>
      </a:lvl6pPr>
      <a:lvl7pPr marL="914400" algn="ctr" rtl="0" eaLnBrk="1" fontAlgn="base" hangingPunct="1">
        <a:spcBef>
          <a:spcPct val="0"/>
        </a:spcBef>
        <a:spcAft>
          <a:spcPct val="0"/>
        </a:spcAft>
        <a:defRPr sz="4400">
          <a:solidFill>
            <a:schemeClr val="tx2"/>
          </a:solidFill>
          <a:latin typeface="Arial" charset="0"/>
          <a:ea typeface="ＭＳ Ｐゴシック" pitchFamily="1" charset="-128"/>
        </a:defRPr>
      </a:lvl7pPr>
      <a:lvl8pPr marL="1371600" algn="ctr" rtl="0" eaLnBrk="1" fontAlgn="base" hangingPunct="1">
        <a:spcBef>
          <a:spcPct val="0"/>
        </a:spcBef>
        <a:spcAft>
          <a:spcPct val="0"/>
        </a:spcAft>
        <a:defRPr sz="4400">
          <a:solidFill>
            <a:schemeClr val="tx2"/>
          </a:solidFill>
          <a:latin typeface="Arial" charset="0"/>
          <a:ea typeface="ＭＳ Ｐゴシック" pitchFamily="1" charset="-128"/>
        </a:defRPr>
      </a:lvl8pPr>
      <a:lvl9pPr marL="1828800" algn="ctr" rtl="0" eaLnBrk="1" fontAlgn="base" hangingPunct="1">
        <a:spcBef>
          <a:spcPct val="0"/>
        </a:spcBef>
        <a:spcAft>
          <a:spcPct val="0"/>
        </a:spcAft>
        <a:defRPr sz="4400">
          <a:solidFill>
            <a:schemeClr val="tx2"/>
          </a:solidFill>
          <a:latin typeface="Arial" charset="0"/>
          <a:ea typeface="ＭＳ Ｐゴシック" pitchFamily="1" charset="-128"/>
        </a:defRPr>
      </a:lvl9pPr>
    </p:titleStyle>
    <p:bodyStyle>
      <a:lvl1pPr marL="342900" indent="-342900" algn="l" rtl="0" eaLnBrk="0" fontAlgn="base" hangingPunct="0">
        <a:spcBef>
          <a:spcPct val="0"/>
        </a:spcBef>
        <a:spcAft>
          <a:spcPts val="600"/>
        </a:spcAft>
        <a:buChar char="•"/>
        <a:defRPr sz="2800">
          <a:solidFill>
            <a:schemeClr val="bg1"/>
          </a:solidFill>
          <a:latin typeface="+mn-lt"/>
          <a:ea typeface="ＭＳ Ｐゴシック" charset="0"/>
          <a:cs typeface="ＭＳ Ｐゴシック" charset="0"/>
        </a:defRPr>
      </a:lvl1pPr>
      <a:lvl2pPr marL="742950" indent="-285750" algn="l" rtl="0" eaLnBrk="0" fontAlgn="base" hangingPunct="0">
        <a:spcBef>
          <a:spcPct val="0"/>
        </a:spcBef>
        <a:spcAft>
          <a:spcPts val="600"/>
        </a:spcAft>
        <a:buChar char="–"/>
        <a:defRPr sz="2600">
          <a:solidFill>
            <a:schemeClr val="bg1"/>
          </a:solidFill>
          <a:latin typeface="+mn-lt"/>
          <a:ea typeface="ＭＳ Ｐゴシック" charset="0"/>
        </a:defRPr>
      </a:lvl2pPr>
      <a:lvl3pPr marL="1143000" indent="-228600" algn="l" rtl="0" eaLnBrk="0" fontAlgn="base" hangingPunct="0">
        <a:spcBef>
          <a:spcPct val="0"/>
        </a:spcBef>
        <a:spcAft>
          <a:spcPts val="600"/>
        </a:spcAft>
        <a:buChar char="•"/>
        <a:defRPr sz="2400">
          <a:solidFill>
            <a:schemeClr val="bg1"/>
          </a:solidFill>
          <a:latin typeface="+mn-lt"/>
          <a:ea typeface="ＭＳ Ｐゴシック" charset="0"/>
        </a:defRPr>
      </a:lvl3pPr>
      <a:lvl4pPr marL="1600200" indent="-228600" algn="l" rtl="0" eaLnBrk="0" fontAlgn="base" hangingPunct="0">
        <a:spcBef>
          <a:spcPct val="0"/>
        </a:spcBef>
        <a:spcAft>
          <a:spcPts val="600"/>
        </a:spcAft>
        <a:buChar char="–"/>
        <a:defRPr sz="2200">
          <a:solidFill>
            <a:schemeClr val="bg1"/>
          </a:solidFill>
          <a:latin typeface="+mn-lt"/>
          <a:ea typeface="ＭＳ Ｐゴシック" charset="0"/>
        </a:defRPr>
      </a:lvl4pPr>
      <a:lvl5pPr marL="2057400" indent="-228600" algn="l" rtl="0" eaLnBrk="0" fontAlgn="base" hangingPunct="0">
        <a:spcBef>
          <a:spcPct val="0"/>
        </a:spcBef>
        <a:spcAft>
          <a:spcPts val="600"/>
        </a:spcAft>
        <a:buChar char="»"/>
        <a:defRPr sz="2000">
          <a:solidFill>
            <a:schemeClr val="bg1"/>
          </a:solidFill>
          <a:latin typeface="+mn-lt"/>
          <a:ea typeface="ＭＳ Ｐゴシック" charset="0"/>
        </a:defRPr>
      </a:lvl5pPr>
      <a:lvl6pPr marL="2514600" indent="-228600" algn="l" rtl="0" eaLnBrk="1" fontAlgn="base" hangingPunct="1">
        <a:spcBef>
          <a:spcPct val="20000"/>
        </a:spcBef>
        <a:spcAft>
          <a:spcPct val="0"/>
        </a:spcAft>
        <a:buChar char="»"/>
        <a:defRPr sz="2000">
          <a:solidFill>
            <a:schemeClr val="tx1"/>
          </a:solidFill>
          <a:latin typeface="+mn-lt"/>
          <a:ea typeface="+mn-ea"/>
        </a:defRPr>
      </a:lvl6pPr>
      <a:lvl7pPr marL="2971800" indent="-228600" algn="l" rtl="0" eaLnBrk="1" fontAlgn="base" hangingPunct="1">
        <a:spcBef>
          <a:spcPct val="20000"/>
        </a:spcBef>
        <a:spcAft>
          <a:spcPct val="0"/>
        </a:spcAft>
        <a:buChar char="»"/>
        <a:defRPr sz="2000">
          <a:solidFill>
            <a:schemeClr val="tx1"/>
          </a:solidFill>
          <a:latin typeface="+mn-lt"/>
          <a:ea typeface="+mn-ea"/>
        </a:defRPr>
      </a:lvl7pPr>
      <a:lvl8pPr marL="3429000" indent="-228600" algn="l" rtl="0" eaLnBrk="1" fontAlgn="base" hangingPunct="1">
        <a:spcBef>
          <a:spcPct val="20000"/>
        </a:spcBef>
        <a:spcAft>
          <a:spcPct val="0"/>
        </a:spcAft>
        <a:buChar char="»"/>
        <a:defRPr sz="2000">
          <a:solidFill>
            <a:schemeClr val="tx1"/>
          </a:solidFill>
          <a:latin typeface="+mn-lt"/>
          <a:ea typeface="+mn-ea"/>
        </a:defRPr>
      </a:lvl8pPr>
      <a:lvl9pPr marL="3886200" indent="-228600" algn="l" rtl="0" eaLnBrk="1" fontAlgn="base" hangingPunct="1">
        <a:spcBef>
          <a:spcPct val="20000"/>
        </a:spcBef>
        <a:spcAft>
          <a:spcPct val="0"/>
        </a:spcAft>
        <a:buChar char="»"/>
        <a:defRPr sz="2000">
          <a:solidFill>
            <a:schemeClr val="tx1"/>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000000">
                <a:lumMod val="32000"/>
                <a:alpha val="54000"/>
              </a:srgbClr>
            </a:gs>
            <a:gs pos="39999">
              <a:srgbClr val="0A128C"/>
            </a:gs>
            <a:gs pos="70000">
              <a:srgbClr val="181CC7"/>
            </a:gs>
            <a:gs pos="83000">
              <a:srgbClr val="7005D4"/>
            </a:gs>
            <a:gs pos="96000">
              <a:srgbClr val="8C3D91"/>
            </a:gs>
          </a:gsLst>
          <a:lin ang="5400000" scaled="0"/>
          <a:tileRect/>
        </a:gradFill>
        <a:effectLst/>
      </p:bgPr>
    </p:bg>
    <p:spTree>
      <p:nvGrpSpPr>
        <p:cNvPr id="1" name=""/>
        <p:cNvGrpSpPr/>
        <p:nvPr/>
      </p:nvGrpSpPr>
      <p:grpSpPr>
        <a:xfrm>
          <a:off x="0" y="0"/>
          <a:ext cx="0" cy="0"/>
          <a:chOff x="0" y="0"/>
          <a:chExt cx="0" cy="0"/>
        </a:xfrm>
      </p:grpSpPr>
      <p:pic>
        <p:nvPicPr>
          <p:cNvPr id="5122" name="Picture 6" descr="horizon.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Placeholder 1"/>
          <p:cNvSpPr>
            <a:spLocks noGrp="1"/>
          </p:cNvSpPr>
          <p:nvPr>
            <p:ph type="title"/>
          </p:nvPr>
        </p:nvSpPr>
        <p:spPr>
          <a:xfrm>
            <a:off x="609600" y="152400"/>
            <a:ext cx="7924800" cy="1265238"/>
          </a:xfrm>
          <a:prstGeom prst="rect">
            <a:avLst/>
          </a:prstGeom>
        </p:spPr>
        <p:txBody>
          <a:bodyPr vert="horz" lIns="91440" tIns="45720" rIns="91440" bIns="45720" rtlCol="0" anchor="b" anchorCtr="0">
            <a:noAutofit/>
          </a:bodyPr>
          <a:lstStyle/>
          <a:p>
            <a:r>
              <a:rPr lang="en-US" smtClean="0"/>
              <a:t>Click to edit Master title style</a:t>
            </a:r>
            <a:endParaRPr lang="en-US" dirty="0"/>
          </a:p>
        </p:txBody>
      </p:sp>
      <p:sp>
        <p:nvSpPr>
          <p:cNvPr id="3" name="Text Placeholder 2"/>
          <p:cNvSpPr>
            <a:spLocks noGrp="1"/>
          </p:cNvSpPr>
          <p:nvPr>
            <p:ph type="body" idx="1"/>
          </p:nvPr>
        </p:nvSpPr>
        <p:spPr>
          <a:xfrm>
            <a:off x="609600" y="1600200"/>
            <a:ext cx="79248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5" name="Footer Placeholder 4"/>
          <p:cNvSpPr>
            <a:spLocks noGrp="1"/>
          </p:cNvSpPr>
          <p:nvPr>
            <p:ph type="ftr" sz="quarter" idx="3"/>
          </p:nvPr>
        </p:nvSpPr>
        <p:spPr>
          <a:xfrm>
            <a:off x="0" y="6492875"/>
            <a:ext cx="2895600" cy="365125"/>
          </a:xfrm>
          <a:prstGeom prst="rect">
            <a:avLst/>
          </a:prstGeom>
        </p:spPr>
        <p:txBody>
          <a:bodyPr vert="horz" lIns="91440" tIns="45720" rIns="91440" bIns="45720" rtlCol="0" anchor="ctr"/>
          <a:lstStyle>
            <a:lvl1pPr algn="l">
              <a:defRPr sz="1000" cap="all" spc="60" baseline="0">
                <a:solidFill>
                  <a:schemeClr val="tx1"/>
                </a:solidFill>
                <a:latin typeface="Arial"/>
                <a:ea typeface="MS PGothic" pitchFamily="34" charset="-128"/>
                <a:cs typeface="+mn-cs"/>
              </a:defRPr>
            </a:lvl1pPr>
          </a:lstStyle>
          <a:p>
            <a:pPr>
              <a:defRPr/>
            </a:pPr>
            <a:endParaRPr lang="en-US"/>
          </a:p>
        </p:txBody>
      </p:sp>
      <p:sp>
        <p:nvSpPr>
          <p:cNvPr id="6" name="Slide Number Placeholder 5"/>
          <p:cNvSpPr>
            <a:spLocks noGrp="1"/>
          </p:cNvSpPr>
          <p:nvPr>
            <p:ph type="sldNum" sz="quarter" idx="4"/>
          </p:nvPr>
        </p:nvSpPr>
        <p:spPr>
          <a:xfrm>
            <a:off x="8153400" y="6492875"/>
            <a:ext cx="990600" cy="365125"/>
          </a:xfrm>
          <a:prstGeom prst="rect">
            <a:avLst/>
          </a:prstGeom>
        </p:spPr>
        <p:txBody>
          <a:bodyPr vert="horz" wrap="square" lIns="91440" tIns="45720" rIns="91440" bIns="45720" numCol="1" anchor="ctr" anchorCtr="0" compatLnSpc="1">
            <a:prstTxWarp prst="textNoShape">
              <a:avLst/>
            </a:prstTxWarp>
          </a:bodyPr>
          <a:lstStyle>
            <a:lvl1pPr algn="r">
              <a:defRPr sz="1100">
                <a:latin typeface="Arial" charset="0"/>
              </a:defRPr>
            </a:lvl1pPr>
          </a:lstStyle>
          <a:p>
            <a:fld id="{3EF04738-F3EB-2F43-AB39-34BF75DEF722}" type="slidenum">
              <a:rPr lang="en-US"/>
              <a:pPr/>
              <a:t>‹#›</a:t>
            </a:fld>
            <a:endParaRPr lang="en-US"/>
          </a:p>
        </p:txBody>
      </p:sp>
    </p:spTree>
  </p:cSld>
  <p:clrMap bg1="dk1" tx1="lt1" bg2="dk2" tx2="lt2" accent1="accent1" accent2="accent2" accent3="accent3" accent4="accent4" accent5="accent5" accent6="accent6" hlink="hlink" folHlink="folHlink"/>
  <p:sldLayoutIdLst>
    <p:sldLayoutId id="2147484410" r:id="rId1"/>
  </p:sldLayoutIdLst>
  <p:transition xmlns:p14="http://schemas.microsoft.com/office/powerpoint/2010/main" spd="slow" advClick="0"/>
  <p:txStyles>
    <p:titleStyle>
      <a:lvl1pPr algn="l" rtl="0" eaLnBrk="0" fontAlgn="base" hangingPunct="0">
        <a:spcBef>
          <a:spcPct val="0"/>
        </a:spcBef>
        <a:spcAft>
          <a:spcPct val="0"/>
        </a:spcAft>
        <a:defRPr sz="3800" kern="1200" cap="all" spc="50">
          <a:solidFill>
            <a:schemeClr val="tx1"/>
          </a:solidFill>
          <a:latin typeface="+mj-lt"/>
          <a:ea typeface="ＭＳ Ｐゴシック" charset="0"/>
          <a:cs typeface="ＭＳ Ｐゴシック" charset="0"/>
        </a:defRPr>
      </a:lvl1pPr>
      <a:lvl2pPr algn="l" rtl="0" eaLnBrk="0" fontAlgn="base" hangingPunct="0">
        <a:spcBef>
          <a:spcPct val="0"/>
        </a:spcBef>
        <a:spcAft>
          <a:spcPct val="0"/>
        </a:spcAft>
        <a:defRPr sz="3800">
          <a:solidFill>
            <a:schemeClr val="tx1"/>
          </a:solidFill>
          <a:latin typeface="Arial" pitchFamily="34" charset="0"/>
          <a:ea typeface="ＭＳ Ｐゴシック" charset="0"/>
          <a:cs typeface="ＭＳ Ｐゴシック" charset="0"/>
        </a:defRPr>
      </a:lvl2pPr>
      <a:lvl3pPr algn="l" rtl="0" eaLnBrk="0" fontAlgn="base" hangingPunct="0">
        <a:spcBef>
          <a:spcPct val="0"/>
        </a:spcBef>
        <a:spcAft>
          <a:spcPct val="0"/>
        </a:spcAft>
        <a:defRPr sz="3800">
          <a:solidFill>
            <a:schemeClr val="tx1"/>
          </a:solidFill>
          <a:latin typeface="Arial" pitchFamily="34" charset="0"/>
          <a:ea typeface="ＭＳ Ｐゴシック" charset="0"/>
          <a:cs typeface="ＭＳ Ｐゴシック" charset="0"/>
        </a:defRPr>
      </a:lvl3pPr>
      <a:lvl4pPr algn="l" rtl="0" eaLnBrk="0" fontAlgn="base" hangingPunct="0">
        <a:spcBef>
          <a:spcPct val="0"/>
        </a:spcBef>
        <a:spcAft>
          <a:spcPct val="0"/>
        </a:spcAft>
        <a:defRPr sz="3800">
          <a:solidFill>
            <a:schemeClr val="tx1"/>
          </a:solidFill>
          <a:latin typeface="Arial" pitchFamily="34" charset="0"/>
          <a:ea typeface="ＭＳ Ｐゴシック" charset="0"/>
          <a:cs typeface="ＭＳ Ｐゴシック" charset="0"/>
        </a:defRPr>
      </a:lvl4pPr>
      <a:lvl5pPr algn="l" rtl="0" eaLnBrk="0" fontAlgn="base" hangingPunct="0">
        <a:spcBef>
          <a:spcPct val="0"/>
        </a:spcBef>
        <a:spcAft>
          <a:spcPct val="0"/>
        </a:spcAft>
        <a:defRPr sz="3800">
          <a:solidFill>
            <a:schemeClr val="tx1"/>
          </a:solidFill>
          <a:latin typeface="Arial" pitchFamily="34" charset="0"/>
          <a:ea typeface="ＭＳ Ｐゴシック" charset="0"/>
          <a:cs typeface="ＭＳ Ｐゴシック" charset="0"/>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rtl="0" eaLnBrk="0" fontAlgn="base" hangingPunct="0">
        <a:spcBef>
          <a:spcPct val="20000"/>
        </a:spcBef>
        <a:spcAft>
          <a:spcPct val="0"/>
        </a:spcAft>
        <a:buClr>
          <a:schemeClr val="tx2"/>
        </a:buClr>
        <a:buFont typeface="Arial" charset="0"/>
        <a:buChar char="•"/>
        <a:defRPr sz="2800" kern="1200" spc="30">
          <a:solidFill>
            <a:schemeClr val="tx1"/>
          </a:solidFill>
          <a:latin typeface="+mn-lt"/>
          <a:ea typeface="ＭＳ Ｐゴシック" charset="0"/>
          <a:cs typeface="ＭＳ Ｐゴシック" charset="0"/>
        </a:defRPr>
      </a:lvl1pPr>
      <a:lvl2pPr marL="742950" indent="-285750" algn="l" rtl="0" eaLnBrk="0" fontAlgn="base" hangingPunct="0">
        <a:spcBef>
          <a:spcPct val="20000"/>
        </a:spcBef>
        <a:spcAft>
          <a:spcPct val="0"/>
        </a:spcAft>
        <a:buClr>
          <a:schemeClr val="tx2"/>
        </a:buClr>
        <a:buFont typeface="Arial" charset="0"/>
        <a:buChar char="•"/>
        <a:defRPr sz="2400" kern="1200" spc="30">
          <a:solidFill>
            <a:schemeClr val="tx1"/>
          </a:solidFill>
          <a:latin typeface="+mn-lt"/>
          <a:ea typeface="ＭＳ Ｐゴシック" charset="0"/>
          <a:cs typeface="+mn-cs"/>
        </a:defRPr>
      </a:lvl2pPr>
      <a:lvl3pPr marL="1143000" indent="-228600" algn="l" rtl="0" eaLnBrk="0" fontAlgn="base" hangingPunct="0">
        <a:spcBef>
          <a:spcPct val="20000"/>
        </a:spcBef>
        <a:spcAft>
          <a:spcPct val="0"/>
        </a:spcAft>
        <a:buClr>
          <a:schemeClr val="tx2"/>
        </a:buClr>
        <a:buFont typeface="Arial" charset="0"/>
        <a:buChar char="•"/>
        <a:defRPr sz="2000" kern="1200" spc="30">
          <a:solidFill>
            <a:schemeClr val="tx1"/>
          </a:solidFill>
          <a:latin typeface="+mn-lt"/>
          <a:ea typeface="ＭＳ Ｐゴシック" charset="0"/>
          <a:cs typeface="+mn-cs"/>
        </a:defRPr>
      </a:lvl3pPr>
      <a:lvl4pPr marL="1600200" indent="-228600" algn="l" rtl="0" eaLnBrk="0" fontAlgn="base" hangingPunct="0">
        <a:spcBef>
          <a:spcPct val="20000"/>
        </a:spcBef>
        <a:spcAft>
          <a:spcPct val="0"/>
        </a:spcAft>
        <a:buClr>
          <a:schemeClr val="tx2"/>
        </a:buClr>
        <a:buFont typeface="Arial" charset="0"/>
        <a:buChar char="•"/>
        <a:defRPr kern="1200" spc="30">
          <a:solidFill>
            <a:schemeClr val="tx1"/>
          </a:solidFill>
          <a:latin typeface="+mn-lt"/>
          <a:ea typeface="ＭＳ Ｐゴシック" charset="0"/>
          <a:cs typeface="+mn-cs"/>
        </a:defRPr>
      </a:lvl4pPr>
      <a:lvl5pPr marL="2057400" indent="-228600" algn="l" rtl="0" eaLnBrk="0" fontAlgn="base" hangingPunct="0">
        <a:spcBef>
          <a:spcPct val="20000"/>
        </a:spcBef>
        <a:spcAft>
          <a:spcPct val="0"/>
        </a:spcAft>
        <a:buClr>
          <a:schemeClr val="tx2"/>
        </a:buClr>
        <a:buFont typeface="Arial" charset="0"/>
        <a:buChar char="•"/>
        <a:defRPr sz="1700" kern="1200" spc="30">
          <a:solidFill>
            <a:schemeClr val="tx1"/>
          </a:solidFill>
          <a:latin typeface="+mn-lt"/>
          <a:ea typeface="ＭＳ Ｐゴシック" charset="0"/>
          <a:cs typeface="+mn-cs"/>
        </a:defRPr>
      </a:lvl5pPr>
      <a:lvl6pPr marL="25146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6pPr>
      <a:lvl7pPr marL="29718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7pPr>
      <a:lvl8pPr marL="34290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8pPr>
      <a:lvl9pPr marL="38862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170" name="Title Placeholder 1"/>
          <p:cNvSpPr>
            <a:spLocks noGrp="1"/>
          </p:cNvSpPr>
          <p:nvPr>
            <p:ph type="title"/>
          </p:nvPr>
        </p:nvSpPr>
        <p:spPr bwMode="auto">
          <a:xfrm>
            <a:off x="266700" y="269875"/>
            <a:ext cx="8529638" cy="919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7171" name="Text Placeholder 2"/>
          <p:cNvSpPr>
            <a:spLocks noGrp="1"/>
          </p:cNvSpPr>
          <p:nvPr>
            <p:ph type="body" idx="1"/>
          </p:nvPr>
        </p:nvSpPr>
        <p:spPr bwMode="auto">
          <a:xfrm>
            <a:off x="266700" y="1371600"/>
            <a:ext cx="8529638" cy="4819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85825" y="6451600"/>
            <a:ext cx="1260475" cy="269875"/>
          </a:xfrm>
          <a:prstGeom prst="rect">
            <a:avLst/>
          </a:prstGeom>
        </p:spPr>
        <p:txBody>
          <a:bodyPr vert="horz" wrap="square" lIns="91440" tIns="45720" rIns="91440" bIns="45720" numCol="1" anchor="ctr" anchorCtr="0" compatLnSpc="1">
            <a:prstTxWarp prst="textNoShape">
              <a:avLst/>
            </a:prstTxWarp>
          </a:bodyPr>
          <a:lstStyle>
            <a:lvl1pPr>
              <a:defRPr sz="1200">
                <a:solidFill>
                  <a:srgbClr val="E0A6C3"/>
                </a:solidFill>
                <a:latin typeface="Arial" charset="0"/>
              </a:defRPr>
            </a:lvl1pPr>
          </a:lstStyle>
          <a:p>
            <a:fld id="{E2852960-973E-0541-A931-C6DC7DD74DA8}" type="datetime1">
              <a:rPr lang="en-US"/>
              <a:pPr/>
              <a:t>2/28/13</a:t>
            </a:fld>
            <a:endParaRPr lang="en-US"/>
          </a:p>
        </p:txBody>
      </p:sp>
      <p:sp>
        <p:nvSpPr>
          <p:cNvPr id="5" name="Footer Placeholder 4"/>
          <p:cNvSpPr>
            <a:spLocks noGrp="1"/>
          </p:cNvSpPr>
          <p:nvPr>
            <p:ph type="ftr" sz="quarter" idx="3"/>
          </p:nvPr>
        </p:nvSpPr>
        <p:spPr>
          <a:xfrm>
            <a:off x="2246313" y="6451600"/>
            <a:ext cx="3844925" cy="269875"/>
          </a:xfrm>
          <a:prstGeom prst="rect">
            <a:avLst/>
          </a:prstGeom>
        </p:spPr>
        <p:txBody>
          <a:bodyPr vert="horz" wrap="square" lIns="91440" tIns="45720" rIns="91440" bIns="45720" numCol="1" anchor="ctr" anchorCtr="0" compatLnSpc="1">
            <a:prstTxWarp prst="textNoShape">
              <a:avLst/>
            </a:prstTxWarp>
          </a:bodyPr>
          <a:lstStyle>
            <a:lvl1pPr algn="ctr">
              <a:defRPr sz="1200">
                <a:solidFill>
                  <a:srgbClr val="E0A6C3"/>
                </a:solidFill>
                <a:latin typeface="Arial" pitchFamily="34" charset="0"/>
                <a:ea typeface="ＭＳ Ｐゴシック" pitchFamily="34" charset="-128"/>
                <a:cs typeface="+mn-cs"/>
              </a:defRPr>
            </a:lvl1pPr>
          </a:lstStyle>
          <a:p>
            <a:pPr>
              <a:defRPr/>
            </a:pPr>
            <a:endParaRPr lang="en-US"/>
          </a:p>
        </p:txBody>
      </p:sp>
      <p:sp>
        <p:nvSpPr>
          <p:cNvPr id="7174" name="Rectangle 13"/>
          <p:cNvSpPr>
            <a:spLocks noGrp="1" noChangeArrowheads="1"/>
          </p:cNvSpPr>
          <p:nvPr/>
        </p:nvSpPr>
        <p:spPr bwMode="auto">
          <a:xfrm>
            <a:off x="8745538" y="6502400"/>
            <a:ext cx="417512" cy="254000"/>
          </a:xfrm>
          <a:prstGeom prst="rect">
            <a:avLst/>
          </a:prstGeom>
          <a:noFill/>
          <a:ln w="9525">
            <a:noFill/>
            <a:miter lim="800000"/>
            <a:headEnd/>
            <a:tailEnd/>
          </a:ln>
        </p:spPr>
        <p:txBody>
          <a:bodyPr/>
          <a:lstStyle/>
          <a:p>
            <a:fld id="{52305DFE-564B-F442-8F30-C22846DAA0AB}" type="slidenum">
              <a:rPr lang="en-US" sz="1200">
                <a:solidFill>
                  <a:srgbClr val="FFFFFF"/>
                </a:solidFill>
                <a:latin typeface="Arial" charset="0"/>
              </a:rPr>
              <a:pPr/>
              <a:t>‹#›</a:t>
            </a:fld>
            <a:endParaRPr lang="en-US" sz="1200">
              <a:solidFill>
                <a:srgbClr val="FFFFFF"/>
              </a:solidFill>
              <a:latin typeface="Arial" charset="0"/>
            </a:endParaRPr>
          </a:p>
        </p:txBody>
      </p:sp>
      <p:pic>
        <p:nvPicPr>
          <p:cNvPr id="7175" name="Immagine 6" descr="esmo2012-logo.jpg"/>
          <p:cNvPicPr>
            <a:picLocks noChangeAspect="1"/>
          </p:cNvPicPr>
          <p:nvPr/>
        </p:nvPicPr>
        <p:blipFill>
          <a:blip r:embed="rId4">
            <a:extLst>
              <a:ext uri="{28A0092B-C50C-407E-A947-70E740481C1C}">
                <a14:useLocalDpi xmlns:a14="http://schemas.microsoft.com/office/drawing/2010/main" val="0"/>
              </a:ext>
            </a:extLst>
          </a:blip>
          <a:srcRect r="3304"/>
          <a:stretch>
            <a:fillRect/>
          </a:stretch>
        </p:blipFill>
        <p:spPr bwMode="auto">
          <a:xfrm>
            <a:off x="7215188" y="6170613"/>
            <a:ext cx="1919287"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80" name="CasellaDiTesto 5"/>
          <p:cNvSpPr txBox="1">
            <a:spLocks noChangeArrowheads="1"/>
          </p:cNvSpPr>
          <p:nvPr/>
        </p:nvSpPr>
        <p:spPr bwMode="auto">
          <a:xfrm>
            <a:off x="7031038" y="6581775"/>
            <a:ext cx="1828800" cy="276225"/>
          </a:xfrm>
          <a:prstGeom prst="rect">
            <a:avLst/>
          </a:prstGeom>
          <a:noFill/>
          <a:ln>
            <a:noFill/>
          </a:ln>
          <a:extLst/>
        </p:spPr>
        <p:txBody>
          <a:bodyPr>
            <a:spAutoFit/>
          </a:bodyPr>
          <a:lstStyle>
            <a:lvl1pPr>
              <a:defRPr sz="2400">
                <a:solidFill>
                  <a:schemeClr val="tx1"/>
                </a:solidFill>
                <a:latin typeface="Times" charset="0"/>
                <a:ea typeface="MS PGothic" charset="0"/>
                <a:cs typeface="MS PGothic" charset="0"/>
              </a:defRPr>
            </a:lvl1pPr>
            <a:lvl2pPr marL="742950" indent="-285750">
              <a:defRPr sz="2400">
                <a:solidFill>
                  <a:schemeClr val="tx1"/>
                </a:solidFill>
                <a:latin typeface="Times" charset="0"/>
                <a:ea typeface="MS PGothic" charset="0"/>
                <a:cs typeface="MS PGothic" charset="0"/>
              </a:defRPr>
            </a:lvl2pPr>
            <a:lvl3pPr marL="1143000" indent="-228600">
              <a:defRPr sz="2400">
                <a:solidFill>
                  <a:schemeClr val="tx1"/>
                </a:solidFill>
                <a:latin typeface="Times" charset="0"/>
                <a:ea typeface="MS PGothic" charset="0"/>
                <a:cs typeface="MS PGothic" charset="0"/>
              </a:defRPr>
            </a:lvl3pPr>
            <a:lvl4pPr marL="1600200" indent="-228600">
              <a:defRPr sz="2400">
                <a:solidFill>
                  <a:schemeClr val="tx1"/>
                </a:solidFill>
                <a:latin typeface="Times" charset="0"/>
                <a:ea typeface="MS PGothic" charset="0"/>
                <a:cs typeface="MS PGothic" charset="0"/>
              </a:defRPr>
            </a:lvl4pPr>
            <a:lvl5pPr marL="2057400" indent="-228600">
              <a:defRPr sz="2400">
                <a:solidFill>
                  <a:schemeClr val="tx1"/>
                </a:solidFill>
                <a:latin typeface="Times"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Times"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Times"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Times"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Times" charset="0"/>
                <a:ea typeface="MS PGothic" charset="0"/>
                <a:cs typeface="MS PGothic" charset="0"/>
              </a:defRPr>
            </a:lvl9pPr>
          </a:lstStyle>
          <a:p>
            <a:pPr algn="r">
              <a:defRPr/>
            </a:pPr>
            <a:r>
              <a:rPr lang="it-IT" sz="1200" b="1" smtClean="0">
                <a:solidFill>
                  <a:srgbClr val="E46C0A"/>
                </a:solidFill>
                <a:latin typeface="Arial" charset="0"/>
              </a:rPr>
              <a:t>www.esmo2012.org</a:t>
            </a:r>
          </a:p>
        </p:txBody>
      </p:sp>
      <p:sp>
        <p:nvSpPr>
          <p:cNvPr id="7177" name="Rectangle 13"/>
          <p:cNvSpPr>
            <a:spLocks noGrp="1" noChangeArrowheads="1"/>
          </p:cNvSpPr>
          <p:nvPr/>
        </p:nvSpPr>
        <p:spPr bwMode="auto">
          <a:xfrm>
            <a:off x="8761413" y="6569075"/>
            <a:ext cx="417512" cy="254000"/>
          </a:xfrm>
          <a:prstGeom prst="rect">
            <a:avLst/>
          </a:prstGeom>
          <a:noFill/>
          <a:ln w="9525">
            <a:noFill/>
            <a:miter lim="800000"/>
            <a:headEnd/>
            <a:tailEnd/>
          </a:ln>
        </p:spPr>
        <p:txBody>
          <a:bodyPr/>
          <a:lstStyle/>
          <a:p>
            <a:fld id="{E09E06EB-3E63-B540-A3D0-35EBFBBDF21E}" type="slidenum">
              <a:rPr lang="en-US" sz="1200">
                <a:solidFill>
                  <a:srgbClr val="000000"/>
                </a:solidFill>
                <a:latin typeface="Arial" charset="0"/>
              </a:rPr>
              <a:pPr/>
              <a:t>‹#›</a:t>
            </a:fld>
            <a:endParaRPr lang="en-US" sz="1200">
              <a:solidFill>
                <a:srgbClr val="000000"/>
              </a:solidFill>
              <a:latin typeface="Arial" charset="0"/>
            </a:endParaRPr>
          </a:p>
        </p:txBody>
      </p:sp>
    </p:spTree>
  </p:cSld>
  <p:clrMap bg1="lt1" tx1="dk1" bg2="lt2" tx2="dk2" accent1="accent1" accent2="accent2" accent3="accent3" accent4="accent4" accent5="accent5" accent6="accent6" hlink="hlink" folHlink="folHlink"/>
  <p:sldLayoutIdLst>
    <p:sldLayoutId id="2147484411" r:id="rId1"/>
    <p:sldLayoutId id="2147484412" r:id="rId2"/>
  </p:sldLayoutIdLst>
  <p:transition xmlns:p14="http://schemas.microsoft.com/office/powerpoint/2010/main" spd="slow" advClick="0"/>
  <p:timing>
    <p:tnLst>
      <p:par>
        <p:cTn xmlns:p14="http://schemas.microsoft.com/office/powerpoint/2010/main" id="1" dur="indefinite" restart="never" nodeType="tmRoot"/>
      </p:par>
    </p:tnLst>
  </p:timing>
  <p:txStyles>
    <p:titleStyle>
      <a:lvl1pPr algn="l" defTabSz="457200" rtl="0" eaLnBrk="0" fontAlgn="base" hangingPunct="0">
        <a:spcBef>
          <a:spcPct val="0"/>
        </a:spcBef>
        <a:spcAft>
          <a:spcPct val="0"/>
        </a:spcAft>
        <a:defRPr sz="4000" b="1" kern="1200">
          <a:solidFill>
            <a:srgbClr val="000000"/>
          </a:solidFill>
          <a:latin typeface="+mj-lt"/>
          <a:ea typeface="MS PGothic" charset="0"/>
          <a:cs typeface="MS PGothic" charset="0"/>
        </a:defRPr>
      </a:lvl1pPr>
      <a:lvl2pPr algn="l" defTabSz="457200" rtl="0" eaLnBrk="0" fontAlgn="base" hangingPunct="0">
        <a:spcBef>
          <a:spcPct val="0"/>
        </a:spcBef>
        <a:spcAft>
          <a:spcPct val="0"/>
        </a:spcAft>
        <a:defRPr sz="4000" b="1">
          <a:solidFill>
            <a:srgbClr val="000000"/>
          </a:solidFill>
          <a:latin typeface="Arial" charset="0"/>
          <a:ea typeface="MS PGothic" charset="0"/>
          <a:cs typeface="MS PGothic" charset="0"/>
        </a:defRPr>
      </a:lvl2pPr>
      <a:lvl3pPr algn="l" defTabSz="457200" rtl="0" eaLnBrk="0" fontAlgn="base" hangingPunct="0">
        <a:spcBef>
          <a:spcPct val="0"/>
        </a:spcBef>
        <a:spcAft>
          <a:spcPct val="0"/>
        </a:spcAft>
        <a:defRPr sz="4000" b="1">
          <a:solidFill>
            <a:srgbClr val="000000"/>
          </a:solidFill>
          <a:latin typeface="Arial" charset="0"/>
          <a:ea typeface="MS PGothic" charset="0"/>
          <a:cs typeface="MS PGothic" charset="0"/>
        </a:defRPr>
      </a:lvl3pPr>
      <a:lvl4pPr algn="l" defTabSz="457200" rtl="0" eaLnBrk="0" fontAlgn="base" hangingPunct="0">
        <a:spcBef>
          <a:spcPct val="0"/>
        </a:spcBef>
        <a:spcAft>
          <a:spcPct val="0"/>
        </a:spcAft>
        <a:defRPr sz="4000" b="1">
          <a:solidFill>
            <a:srgbClr val="000000"/>
          </a:solidFill>
          <a:latin typeface="Arial" charset="0"/>
          <a:ea typeface="MS PGothic" charset="0"/>
          <a:cs typeface="MS PGothic" charset="0"/>
        </a:defRPr>
      </a:lvl4pPr>
      <a:lvl5pPr algn="l" defTabSz="457200" rtl="0" eaLnBrk="0" fontAlgn="base" hangingPunct="0">
        <a:spcBef>
          <a:spcPct val="0"/>
        </a:spcBef>
        <a:spcAft>
          <a:spcPct val="0"/>
        </a:spcAft>
        <a:defRPr sz="4000" b="1">
          <a:solidFill>
            <a:srgbClr val="000000"/>
          </a:solidFill>
          <a:latin typeface="Arial" charset="0"/>
          <a:ea typeface="MS PGothic" charset="0"/>
          <a:cs typeface="MS PGothic" charset="0"/>
        </a:defRPr>
      </a:lvl5pPr>
      <a:lvl6pPr marL="457200" algn="l" defTabSz="457200" rtl="0" eaLnBrk="1" fontAlgn="base" hangingPunct="1">
        <a:spcBef>
          <a:spcPct val="0"/>
        </a:spcBef>
        <a:spcAft>
          <a:spcPct val="0"/>
        </a:spcAft>
        <a:defRPr sz="4000" b="1">
          <a:solidFill>
            <a:schemeClr val="accent1"/>
          </a:solidFill>
          <a:latin typeface="Arial" charset="0"/>
        </a:defRPr>
      </a:lvl6pPr>
      <a:lvl7pPr marL="914400" algn="l" defTabSz="457200" rtl="0" eaLnBrk="1" fontAlgn="base" hangingPunct="1">
        <a:spcBef>
          <a:spcPct val="0"/>
        </a:spcBef>
        <a:spcAft>
          <a:spcPct val="0"/>
        </a:spcAft>
        <a:defRPr sz="4000" b="1">
          <a:solidFill>
            <a:schemeClr val="accent1"/>
          </a:solidFill>
          <a:latin typeface="Arial" charset="0"/>
        </a:defRPr>
      </a:lvl7pPr>
      <a:lvl8pPr marL="1371600" algn="l" defTabSz="457200" rtl="0" eaLnBrk="1" fontAlgn="base" hangingPunct="1">
        <a:spcBef>
          <a:spcPct val="0"/>
        </a:spcBef>
        <a:spcAft>
          <a:spcPct val="0"/>
        </a:spcAft>
        <a:defRPr sz="4000" b="1">
          <a:solidFill>
            <a:schemeClr val="accent1"/>
          </a:solidFill>
          <a:latin typeface="Arial" charset="0"/>
        </a:defRPr>
      </a:lvl8pPr>
      <a:lvl9pPr marL="1828800" algn="l" defTabSz="457200" rtl="0" eaLnBrk="1" fontAlgn="base" hangingPunct="1">
        <a:spcBef>
          <a:spcPct val="0"/>
        </a:spcBef>
        <a:spcAft>
          <a:spcPct val="0"/>
        </a:spcAft>
        <a:defRPr sz="4000" b="1">
          <a:solidFill>
            <a:schemeClr val="accent1"/>
          </a:solidFill>
          <a:latin typeface="Arial" charset="0"/>
        </a:defRPr>
      </a:lvl9pPr>
    </p:titleStyle>
    <p:bodyStyle>
      <a:lvl1pPr marL="342900" indent="-342900" algn="l" defTabSz="457200" rtl="0" eaLnBrk="0" fontAlgn="base" hangingPunct="0">
        <a:spcBef>
          <a:spcPct val="20000"/>
        </a:spcBef>
        <a:spcAft>
          <a:spcPct val="0"/>
        </a:spcAft>
        <a:buFont typeface="Arial" charset="0"/>
        <a:buChar char="•"/>
        <a:defRPr sz="3200" kern="1200">
          <a:solidFill>
            <a:srgbClr val="000000"/>
          </a:solidFill>
          <a:latin typeface="+mn-lt"/>
          <a:ea typeface="MS PGothic" charset="0"/>
          <a:cs typeface="MS PGothic" charset="0"/>
        </a:defRPr>
      </a:lvl1pPr>
      <a:lvl2pPr marL="742950" indent="-285750" algn="l" defTabSz="457200" rtl="0" eaLnBrk="0" fontAlgn="base" hangingPunct="0">
        <a:spcBef>
          <a:spcPct val="20000"/>
        </a:spcBef>
        <a:spcAft>
          <a:spcPct val="0"/>
        </a:spcAft>
        <a:buFont typeface="Arial" charset="0"/>
        <a:buChar char="–"/>
        <a:defRPr sz="2800" kern="1200">
          <a:solidFill>
            <a:srgbClr val="000000"/>
          </a:solidFill>
          <a:latin typeface="+mn-lt"/>
          <a:ea typeface="MS PGothic" charset="0"/>
          <a:cs typeface="MS PGothic" charset="0"/>
        </a:defRPr>
      </a:lvl2pPr>
      <a:lvl3pPr marL="1143000" indent="-228600" algn="l" defTabSz="457200" rtl="0" eaLnBrk="0" fontAlgn="base" hangingPunct="0">
        <a:spcBef>
          <a:spcPct val="20000"/>
        </a:spcBef>
        <a:spcAft>
          <a:spcPct val="0"/>
        </a:spcAft>
        <a:buFont typeface="Arial" charset="0"/>
        <a:buChar char="•"/>
        <a:defRPr sz="2400" kern="1200">
          <a:solidFill>
            <a:srgbClr val="000000"/>
          </a:solidFill>
          <a:latin typeface="+mn-lt"/>
          <a:ea typeface="MS PGothic" charset="0"/>
          <a:cs typeface="MS PGothic" charset="0"/>
        </a:defRPr>
      </a:lvl3pPr>
      <a:lvl4pPr marL="1600200" indent="-228600" algn="l" defTabSz="457200" rtl="0" eaLnBrk="0" fontAlgn="base" hangingPunct="0">
        <a:spcBef>
          <a:spcPct val="20000"/>
        </a:spcBef>
        <a:spcAft>
          <a:spcPct val="0"/>
        </a:spcAft>
        <a:buFont typeface="Arial" charset="0"/>
        <a:buChar char="–"/>
        <a:defRPr sz="2000" kern="1200">
          <a:solidFill>
            <a:srgbClr val="000000"/>
          </a:solidFill>
          <a:latin typeface="+mn-lt"/>
          <a:ea typeface="MS PGothic" charset="0"/>
          <a:cs typeface="MS PGothic" charset="0"/>
        </a:defRPr>
      </a:lvl4pPr>
      <a:lvl5pPr marL="2057400" indent="-228600" algn="l" defTabSz="457200" rtl="0" eaLnBrk="0" fontAlgn="base" hangingPunct="0">
        <a:spcBef>
          <a:spcPct val="20000"/>
        </a:spcBef>
        <a:spcAft>
          <a:spcPct val="0"/>
        </a:spcAft>
        <a:buFont typeface="Arial" charset="0"/>
        <a:buChar char="»"/>
        <a:defRPr sz="2000" kern="1200">
          <a:solidFill>
            <a:srgbClr val="000000"/>
          </a:solidFill>
          <a:latin typeface="+mn-lt"/>
          <a:ea typeface="MS PGothic" charset="0"/>
          <a:cs typeface="MS PGothic" charset="0"/>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42" name="Picture 1" descr="RTP_SlideBackground-YiR_v2fr-Bulleted.png"/>
          <p:cNvPicPr>
            <a:picLocks noChangeAspect="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43" name="Rectangle 2"/>
          <p:cNvSpPr>
            <a:spLocks noGrp="1" noChangeArrowheads="1"/>
          </p:cNvSpPr>
          <p:nvPr>
            <p:ph type="title"/>
          </p:nvPr>
        </p:nvSpPr>
        <p:spPr bwMode="auto">
          <a:xfrm>
            <a:off x="685800" y="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44" name="Rectangle 3"/>
          <p:cNvSpPr>
            <a:spLocks noGrp="1" noChangeArrowheads="1"/>
          </p:cNvSpPr>
          <p:nvPr>
            <p:ph type="body" idx="1"/>
          </p:nvPr>
        </p:nvSpPr>
        <p:spPr bwMode="auto">
          <a:xfrm>
            <a:off x="685800" y="1462088"/>
            <a:ext cx="7772400" cy="5027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 bg1="lt1" tx1="dk1" bg2="lt2" tx2="dk2" accent1="accent1" accent2="accent2" accent3="accent3" accent4="accent4" accent5="accent5" accent6="accent6" hlink="hlink" folHlink="folHlink"/>
  <p:sldLayoutIdLst>
    <p:sldLayoutId id="2147484413" r:id="rId1"/>
    <p:sldLayoutId id="2147484397" r:id="rId2"/>
    <p:sldLayoutId id="2147484398" r:id="rId3"/>
    <p:sldLayoutId id="2147484399" r:id="rId4"/>
    <p:sldLayoutId id="2147484400" r:id="rId5"/>
    <p:sldLayoutId id="2147484401" r:id="rId6"/>
    <p:sldLayoutId id="2147484402" r:id="rId7"/>
    <p:sldLayoutId id="2147484403" r:id="rId8"/>
    <p:sldLayoutId id="2147484404" r:id="rId9"/>
    <p:sldLayoutId id="2147484405" r:id="rId10"/>
    <p:sldLayoutId id="2147484406" r:id="rId11"/>
  </p:sldLayoutIdLst>
  <p:transition xmlns:p14="http://schemas.microsoft.com/office/powerpoint/2010/main" spd="slow" advClick="0"/>
  <p:txStyles>
    <p:titleStyle>
      <a:lvl1pPr algn="l" rtl="0" eaLnBrk="0" fontAlgn="base" hangingPunct="0">
        <a:spcBef>
          <a:spcPct val="0"/>
        </a:spcBef>
        <a:spcAft>
          <a:spcPct val="0"/>
        </a:spcAft>
        <a:defRPr sz="2600" b="1">
          <a:solidFill>
            <a:srgbClr val="BBE0E3"/>
          </a:solidFill>
          <a:latin typeface="+mj-lt"/>
          <a:ea typeface="+mj-ea"/>
          <a:cs typeface="+mj-cs"/>
        </a:defRPr>
      </a:lvl1pPr>
      <a:lvl2pPr algn="l" rtl="0" eaLnBrk="0" fontAlgn="base" hangingPunct="0">
        <a:spcBef>
          <a:spcPct val="0"/>
        </a:spcBef>
        <a:spcAft>
          <a:spcPct val="0"/>
        </a:spcAft>
        <a:defRPr sz="2600" b="1">
          <a:solidFill>
            <a:srgbClr val="BBE0E3"/>
          </a:solidFill>
          <a:latin typeface="Arial" charset="0"/>
          <a:ea typeface="ＭＳ Ｐゴシック" charset="0"/>
          <a:cs typeface="ＭＳ Ｐゴシック" charset="0"/>
        </a:defRPr>
      </a:lvl2pPr>
      <a:lvl3pPr algn="l" rtl="0" eaLnBrk="0" fontAlgn="base" hangingPunct="0">
        <a:spcBef>
          <a:spcPct val="0"/>
        </a:spcBef>
        <a:spcAft>
          <a:spcPct val="0"/>
        </a:spcAft>
        <a:defRPr sz="2600" b="1">
          <a:solidFill>
            <a:srgbClr val="BBE0E3"/>
          </a:solidFill>
          <a:latin typeface="Arial" charset="0"/>
          <a:ea typeface="ＭＳ Ｐゴシック" charset="0"/>
          <a:cs typeface="ＭＳ Ｐゴシック" charset="0"/>
        </a:defRPr>
      </a:lvl3pPr>
      <a:lvl4pPr algn="l" rtl="0" eaLnBrk="0" fontAlgn="base" hangingPunct="0">
        <a:spcBef>
          <a:spcPct val="0"/>
        </a:spcBef>
        <a:spcAft>
          <a:spcPct val="0"/>
        </a:spcAft>
        <a:defRPr sz="2600" b="1">
          <a:solidFill>
            <a:srgbClr val="BBE0E3"/>
          </a:solidFill>
          <a:latin typeface="Arial" charset="0"/>
          <a:ea typeface="ＭＳ Ｐゴシック" charset="0"/>
          <a:cs typeface="ＭＳ Ｐゴシック" charset="0"/>
        </a:defRPr>
      </a:lvl4pPr>
      <a:lvl5pPr algn="l" rtl="0" eaLnBrk="0" fontAlgn="base" hangingPunct="0">
        <a:spcBef>
          <a:spcPct val="0"/>
        </a:spcBef>
        <a:spcAft>
          <a:spcPct val="0"/>
        </a:spcAft>
        <a:defRPr sz="2600" b="1">
          <a:solidFill>
            <a:srgbClr val="BBE0E3"/>
          </a:solidFill>
          <a:latin typeface="Arial" charset="0"/>
          <a:ea typeface="ＭＳ Ｐゴシック" charset="0"/>
          <a:cs typeface="ＭＳ Ｐゴシック" charset="0"/>
        </a:defRPr>
      </a:lvl5pPr>
      <a:lvl6pPr marL="457200" algn="l" rtl="0" fontAlgn="base">
        <a:spcBef>
          <a:spcPct val="0"/>
        </a:spcBef>
        <a:spcAft>
          <a:spcPct val="0"/>
        </a:spcAft>
        <a:defRPr sz="2600" b="1">
          <a:solidFill>
            <a:srgbClr val="EFC53D"/>
          </a:solidFill>
          <a:latin typeface="Arial" charset="0"/>
          <a:ea typeface="ＭＳ Ｐゴシック" charset="0"/>
          <a:cs typeface="ＭＳ Ｐゴシック" charset="0"/>
        </a:defRPr>
      </a:lvl6pPr>
      <a:lvl7pPr marL="914400" algn="l" rtl="0" fontAlgn="base">
        <a:spcBef>
          <a:spcPct val="0"/>
        </a:spcBef>
        <a:spcAft>
          <a:spcPct val="0"/>
        </a:spcAft>
        <a:defRPr sz="2600" b="1">
          <a:solidFill>
            <a:srgbClr val="EFC53D"/>
          </a:solidFill>
          <a:latin typeface="Arial" charset="0"/>
          <a:ea typeface="ＭＳ Ｐゴシック" charset="0"/>
          <a:cs typeface="ＭＳ Ｐゴシック" charset="0"/>
        </a:defRPr>
      </a:lvl7pPr>
      <a:lvl8pPr marL="1371600" algn="l" rtl="0" fontAlgn="base">
        <a:spcBef>
          <a:spcPct val="0"/>
        </a:spcBef>
        <a:spcAft>
          <a:spcPct val="0"/>
        </a:spcAft>
        <a:defRPr sz="2600" b="1">
          <a:solidFill>
            <a:srgbClr val="EFC53D"/>
          </a:solidFill>
          <a:latin typeface="Arial" charset="0"/>
          <a:ea typeface="ＭＳ Ｐゴシック" charset="0"/>
          <a:cs typeface="ＭＳ Ｐゴシック" charset="0"/>
        </a:defRPr>
      </a:lvl8pPr>
      <a:lvl9pPr marL="1828800" algn="l" rtl="0" fontAlgn="base">
        <a:spcBef>
          <a:spcPct val="0"/>
        </a:spcBef>
        <a:spcAft>
          <a:spcPct val="0"/>
        </a:spcAft>
        <a:defRPr sz="2600" b="1">
          <a:solidFill>
            <a:srgbClr val="EFC53D"/>
          </a:solidFill>
          <a:latin typeface="Arial" charset="0"/>
          <a:ea typeface="ＭＳ Ｐゴシック" charset="0"/>
          <a:cs typeface="ＭＳ Ｐゴシック" charset="0"/>
        </a:defRPr>
      </a:lvl9pPr>
    </p:titleStyle>
    <p:bodyStyle>
      <a:lvl1pPr marL="342900" indent="-342900" algn="l" rtl="0" eaLnBrk="0" fontAlgn="base" hangingPunct="0">
        <a:spcBef>
          <a:spcPct val="20000"/>
        </a:spcBef>
        <a:spcAft>
          <a:spcPct val="0"/>
        </a:spcAft>
        <a:buChar char="•"/>
        <a:defRPr sz="2500">
          <a:solidFill>
            <a:schemeClr val="bg1"/>
          </a:solidFill>
          <a:latin typeface="+mn-lt"/>
          <a:ea typeface="+mn-ea"/>
          <a:cs typeface="+mn-cs"/>
        </a:defRPr>
      </a:lvl1pPr>
      <a:lvl2pPr marL="742950" indent="-285750" algn="l" rtl="0" eaLnBrk="0" fontAlgn="base" hangingPunct="0">
        <a:spcBef>
          <a:spcPct val="20000"/>
        </a:spcBef>
        <a:spcAft>
          <a:spcPct val="0"/>
        </a:spcAft>
        <a:buChar char="–"/>
        <a:defRPr sz="2500">
          <a:solidFill>
            <a:schemeClr val="bg1"/>
          </a:solidFill>
          <a:latin typeface="+mn-lt"/>
          <a:ea typeface="+mn-ea"/>
        </a:defRPr>
      </a:lvl2pPr>
      <a:lvl3pPr marL="1143000" indent="-228600" algn="l" rtl="0" eaLnBrk="0" fontAlgn="base" hangingPunct="0">
        <a:spcBef>
          <a:spcPct val="20000"/>
        </a:spcBef>
        <a:spcAft>
          <a:spcPct val="0"/>
        </a:spcAft>
        <a:buChar char="•"/>
        <a:defRPr sz="2500">
          <a:solidFill>
            <a:schemeClr val="bg1"/>
          </a:solidFill>
          <a:latin typeface="+mn-lt"/>
          <a:ea typeface="+mn-ea"/>
        </a:defRPr>
      </a:lvl3pPr>
      <a:lvl4pPr marL="1600200" indent="-228600" algn="l" rtl="0" eaLnBrk="0" fontAlgn="base" hangingPunct="0">
        <a:spcBef>
          <a:spcPct val="20000"/>
        </a:spcBef>
        <a:spcAft>
          <a:spcPct val="0"/>
        </a:spcAft>
        <a:buChar char="–"/>
        <a:defRPr sz="2500">
          <a:solidFill>
            <a:schemeClr val="bg1"/>
          </a:solidFill>
          <a:latin typeface="+mn-lt"/>
          <a:ea typeface="+mn-ea"/>
        </a:defRPr>
      </a:lvl4pPr>
      <a:lvl5pPr marL="2057400" indent="-228600" algn="l" rtl="0" eaLnBrk="0" fontAlgn="base" hangingPunct="0">
        <a:spcBef>
          <a:spcPct val="20000"/>
        </a:spcBef>
        <a:spcAft>
          <a:spcPct val="0"/>
        </a:spcAft>
        <a:buChar char="»"/>
        <a:defRPr sz="2500">
          <a:solidFill>
            <a:schemeClr val="bg1"/>
          </a:solidFill>
          <a:latin typeface="+mn-lt"/>
          <a:ea typeface="+mn-ea"/>
        </a:defRPr>
      </a:lvl5pPr>
      <a:lvl6pPr marL="2514600" indent="-228600" algn="l" rtl="0" fontAlgn="base">
        <a:spcBef>
          <a:spcPct val="20000"/>
        </a:spcBef>
        <a:spcAft>
          <a:spcPct val="0"/>
        </a:spcAft>
        <a:buChar char="»"/>
        <a:defRPr sz="2500">
          <a:solidFill>
            <a:schemeClr val="bg1"/>
          </a:solidFill>
          <a:latin typeface="+mn-lt"/>
          <a:ea typeface="+mn-ea"/>
        </a:defRPr>
      </a:lvl6pPr>
      <a:lvl7pPr marL="2971800" indent="-228600" algn="l" rtl="0" fontAlgn="base">
        <a:spcBef>
          <a:spcPct val="20000"/>
        </a:spcBef>
        <a:spcAft>
          <a:spcPct val="0"/>
        </a:spcAft>
        <a:buChar char="»"/>
        <a:defRPr sz="2500">
          <a:solidFill>
            <a:schemeClr val="bg1"/>
          </a:solidFill>
          <a:latin typeface="+mn-lt"/>
          <a:ea typeface="+mn-ea"/>
        </a:defRPr>
      </a:lvl7pPr>
      <a:lvl8pPr marL="3429000" indent="-228600" algn="l" rtl="0" fontAlgn="base">
        <a:spcBef>
          <a:spcPct val="20000"/>
        </a:spcBef>
        <a:spcAft>
          <a:spcPct val="0"/>
        </a:spcAft>
        <a:buChar char="»"/>
        <a:defRPr sz="2500">
          <a:solidFill>
            <a:schemeClr val="bg1"/>
          </a:solidFill>
          <a:latin typeface="+mn-lt"/>
          <a:ea typeface="+mn-ea"/>
        </a:defRPr>
      </a:lvl8pPr>
      <a:lvl9pPr marL="3886200" indent="-228600" algn="l" rtl="0" fontAlgn="base">
        <a:spcBef>
          <a:spcPct val="20000"/>
        </a:spcBef>
        <a:spcAft>
          <a:spcPct val="0"/>
        </a:spcAft>
        <a:buChar char="»"/>
        <a:defRPr sz="2500">
          <a:solidFill>
            <a:schemeClr val="bg1"/>
          </a:solidFill>
          <a:latin typeface="+mn-lt"/>
          <a:ea typeface="+mn-ea"/>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rgbClr val="092055"/>
        </a:solidFill>
        <a:effectLst/>
      </p:bgPr>
    </p:bg>
    <p:spTree>
      <p:nvGrpSpPr>
        <p:cNvPr id="1" name=""/>
        <p:cNvGrpSpPr/>
        <p:nvPr/>
      </p:nvGrpSpPr>
      <p:grpSpPr>
        <a:xfrm>
          <a:off x="0" y="0"/>
          <a:ext cx="0" cy="0"/>
          <a:chOff x="0" y="0"/>
          <a:chExt cx="0" cy="0"/>
        </a:xfrm>
      </p:grpSpPr>
      <p:sp>
        <p:nvSpPr>
          <p:cNvPr id="12290" name="Rectangle 6"/>
          <p:cNvSpPr>
            <a:spLocks noChangeArrowheads="1"/>
          </p:cNvSpPr>
          <p:nvPr/>
        </p:nvSpPr>
        <p:spPr bwMode="auto">
          <a:xfrm>
            <a:off x="0" y="6553200"/>
            <a:ext cx="9144000" cy="304800"/>
          </a:xfrm>
          <a:prstGeom prst="rect">
            <a:avLst/>
          </a:prstGeom>
          <a:solidFill>
            <a:srgbClr val="133993"/>
          </a:solidFill>
          <a:ln w="9525">
            <a:noFill/>
            <a:miter lim="800000"/>
            <a:headEnd/>
            <a:tailEnd/>
          </a:ln>
        </p:spPr>
        <p:txBody>
          <a:bodyPr wrap="none" anchor="ctr"/>
          <a:lstStyle/>
          <a:p>
            <a:pPr>
              <a:defRPr/>
            </a:pPr>
            <a:endParaRPr lang="en-US">
              <a:solidFill>
                <a:srgbClr val="FFFFFF"/>
              </a:solidFill>
              <a:latin typeface="Arial" charset="0"/>
              <a:ea typeface="MS PGothic" pitchFamily="34" charset="-128"/>
              <a:cs typeface="MS PGothic" pitchFamily="34" charset="-128"/>
            </a:endParaRPr>
          </a:p>
        </p:txBody>
      </p:sp>
      <p:sp>
        <p:nvSpPr>
          <p:cNvPr id="22531" name="Rectangle 2"/>
          <p:cNvSpPr>
            <a:spLocks noGrp="1" noChangeArrowheads="1"/>
          </p:cNvSpPr>
          <p:nvPr>
            <p:ph type="title"/>
          </p:nvPr>
        </p:nvSpPr>
        <p:spPr bwMode="auto">
          <a:xfrm>
            <a:off x="685800" y="22860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0" bIns="45720" numCol="1" anchor="ctr" anchorCtr="0" compatLnSpc="1">
            <a:prstTxWarp prst="textNoShape">
              <a:avLst/>
            </a:prstTxWarp>
          </a:bodyPr>
          <a:lstStyle/>
          <a:p>
            <a:pPr lvl="0"/>
            <a:r>
              <a:rPr lang="en-US"/>
              <a:t>Click to edit Master title style</a:t>
            </a:r>
          </a:p>
        </p:txBody>
      </p:sp>
      <p:sp>
        <p:nvSpPr>
          <p:cNvPr id="22532" name="Rectangle 3"/>
          <p:cNvSpPr>
            <a:spLocks noGrp="1" noChangeArrowheads="1"/>
          </p:cNvSpPr>
          <p:nvPr>
            <p:ph type="body" idx="1"/>
          </p:nvPr>
        </p:nvSpPr>
        <p:spPr bwMode="auto">
          <a:xfrm>
            <a:off x="685800" y="1600200"/>
            <a:ext cx="7772400" cy="449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29" name="Rectangle 5"/>
          <p:cNvSpPr>
            <a:spLocks noGrp="1" noChangeArrowheads="1"/>
          </p:cNvSpPr>
          <p:nvPr>
            <p:ph type="ftr" sz="quarter" idx="3"/>
          </p:nvPr>
        </p:nvSpPr>
        <p:spPr bwMode="auto">
          <a:xfrm>
            <a:off x="685800" y="6099175"/>
            <a:ext cx="7772400" cy="4572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algn="l" eaLnBrk="0" hangingPunct="0">
              <a:defRPr sz="1200" b="1">
                <a:solidFill>
                  <a:srgbClr val="FFFFFF"/>
                </a:solidFill>
                <a:latin typeface="Arial"/>
                <a:ea typeface="ＭＳ Ｐゴシック" pitchFamily="1" charset="-128"/>
                <a:cs typeface="+mn-cs"/>
              </a:defRPr>
            </a:lvl1pPr>
          </a:lstStyle>
          <a:p>
            <a:pPr>
              <a:defRPr/>
            </a:pPr>
            <a:endParaRPr lang="en-US"/>
          </a:p>
        </p:txBody>
      </p:sp>
      <p:sp>
        <p:nvSpPr>
          <p:cNvPr id="1030" name="Rectangle 6"/>
          <p:cNvSpPr>
            <a:spLocks noGrp="1" noChangeArrowheads="1"/>
          </p:cNvSpPr>
          <p:nvPr>
            <p:ph type="sldNum" sz="quarter" idx="4"/>
          </p:nvPr>
        </p:nvSpPr>
        <p:spPr bwMode="auto">
          <a:xfrm>
            <a:off x="8534400" y="6099175"/>
            <a:ext cx="457200" cy="4572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algn="r">
              <a:defRPr sz="1200">
                <a:solidFill>
                  <a:srgbClr val="FFFFFF"/>
                </a:solidFill>
                <a:latin typeface="Arial" charset="0"/>
              </a:defRPr>
            </a:lvl1pPr>
          </a:lstStyle>
          <a:p>
            <a:fld id="{F58EB921-7876-A345-8EB7-38C519E7C378}" type="slidenum">
              <a:rPr lang="en-US"/>
              <a:pPr/>
              <a:t>‹#›</a:t>
            </a:fld>
            <a:endParaRPr lang="en-US"/>
          </a:p>
        </p:txBody>
      </p:sp>
      <p:sp>
        <p:nvSpPr>
          <p:cNvPr id="12295" name="Line 5"/>
          <p:cNvSpPr>
            <a:spLocks noChangeShapeType="1"/>
          </p:cNvSpPr>
          <p:nvPr/>
        </p:nvSpPr>
        <p:spPr bwMode="auto">
          <a:xfrm>
            <a:off x="457200" y="1390650"/>
            <a:ext cx="8229600" cy="0"/>
          </a:xfrm>
          <a:prstGeom prst="line">
            <a:avLst/>
          </a:prstGeom>
          <a:noFill/>
          <a:ln w="9525">
            <a:solidFill>
              <a:srgbClr val="CCFFFF"/>
            </a:solidFill>
            <a:prstDash val="sysDot"/>
            <a:round/>
            <a:headEnd/>
            <a:tailEnd/>
          </a:ln>
        </p:spPr>
        <p:txBody>
          <a:bodyPr wrap="none" anchor="ctr"/>
          <a:lstStyle/>
          <a:p>
            <a:pPr>
              <a:defRPr/>
            </a:pPr>
            <a:endParaRPr lang="en-US">
              <a:ea typeface="MS PGothic" pitchFamily="34" charset="-128"/>
              <a:cs typeface="MS PGothic" pitchFamily="34" charset="-128"/>
            </a:endParaRPr>
          </a:p>
        </p:txBody>
      </p:sp>
    </p:spTree>
  </p:cSld>
  <p:clrMap bg1="lt1" tx1="dk1" bg2="lt2" tx2="dk2" accent1="accent1" accent2="accent2" accent3="accent3" accent4="accent4" accent5="accent5" accent6="accent6" hlink="hlink" folHlink="folHlink"/>
  <p:sldLayoutIdLst>
    <p:sldLayoutId id="2147484414" r:id="rId1"/>
    <p:sldLayoutId id="2147484407" r:id="rId2"/>
    <p:sldLayoutId id="2147484415" r:id="rId3"/>
  </p:sldLayoutIdLst>
  <p:txStyles>
    <p:titleStyle>
      <a:lvl1pPr algn="l" rtl="0" eaLnBrk="0" fontAlgn="base" hangingPunct="0">
        <a:lnSpc>
          <a:spcPct val="85000"/>
        </a:lnSpc>
        <a:spcBef>
          <a:spcPct val="0"/>
        </a:spcBef>
        <a:spcAft>
          <a:spcPct val="0"/>
        </a:spcAft>
        <a:defRPr sz="3200">
          <a:solidFill>
            <a:schemeClr val="bg1"/>
          </a:solidFill>
          <a:latin typeface="Arial Black" pitchFamily="34" charset="0"/>
          <a:ea typeface="ＭＳ Ｐゴシック" charset="0"/>
          <a:cs typeface="ＭＳ Ｐゴシック" charset="0"/>
        </a:defRPr>
      </a:lvl1pPr>
      <a:lvl2pPr algn="l" rtl="0" eaLnBrk="0" fontAlgn="base" hangingPunct="0">
        <a:lnSpc>
          <a:spcPct val="85000"/>
        </a:lnSpc>
        <a:spcBef>
          <a:spcPct val="0"/>
        </a:spcBef>
        <a:spcAft>
          <a:spcPct val="0"/>
        </a:spcAft>
        <a:defRPr sz="3200">
          <a:solidFill>
            <a:schemeClr val="bg1"/>
          </a:solidFill>
          <a:latin typeface="Arial Black" pitchFamily="34" charset="0"/>
          <a:ea typeface="ＭＳ Ｐゴシック" pitchFamily="1" charset="-128"/>
          <a:cs typeface="ＭＳ Ｐゴシック" charset="0"/>
        </a:defRPr>
      </a:lvl2pPr>
      <a:lvl3pPr algn="l" rtl="0" eaLnBrk="0" fontAlgn="base" hangingPunct="0">
        <a:lnSpc>
          <a:spcPct val="85000"/>
        </a:lnSpc>
        <a:spcBef>
          <a:spcPct val="0"/>
        </a:spcBef>
        <a:spcAft>
          <a:spcPct val="0"/>
        </a:spcAft>
        <a:defRPr sz="3200">
          <a:solidFill>
            <a:schemeClr val="bg1"/>
          </a:solidFill>
          <a:latin typeface="Arial Black" pitchFamily="34" charset="0"/>
          <a:ea typeface="ＭＳ Ｐゴシック" pitchFamily="1" charset="-128"/>
          <a:cs typeface="ＭＳ Ｐゴシック" charset="0"/>
        </a:defRPr>
      </a:lvl3pPr>
      <a:lvl4pPr algn="l" rtl="0" eaLnBrk="0" fontAlgn="base" hangingPunct="0">
        <a:lnSpc>
          <a:spcPct val="85000"/>
        </a:lnSpc>
        <a:spcBef>
          <a:spcPct val="0"/>
        </a:spcBef>
        <a:spcAft>
          <a:spcPct val="0"/>
        </a:spcAft>
        <a:defRPr sz="3200">
          <a:solidFill>
            <a:schemeClr val="bg1"/>
          </a:solidFill>
          <a:latin typeface="Arial Black" pitchFamily="34" charset="0"/>
          <a:ea typeface="ＭＳ Ｐゴシック" pitchFamily="1" charset="-128"/>
          <a:cs typeface="ＭＳ Ｐゴシック" charset="0"/>
        </a:defRPr>
      </a:lvl4pPr>
      <a:lvl5pPr algn="l" rtl="0" eaLnBrk="0" fontAlgn="base" hangingPunct="0">
        <a:lnSpc>
          <a:spcPct val="85000"/>
        </a:lnSpc>
        <a:spcBef>
          <a:spcPct val="0"/>
        </a:spcBef>
        <a:spcAft>
          <a:spcPct val="0"/>
        </a:spcAft>
        <a:defRPr sz="3200">
          <a:solidFill>
            <a:schemeClr val="bg1"/>
          </a:solidFill>
          <a:latin typeface="Arial Black" pitchFamily="34" charset="0"/>
          <a:ea typeface="ＭＳ Ｐゴシック" pitchFamily="1" charset="-128"/>
          <a:cs typeface="ＭＳ Ｐゴシック" charset="0"/>
        </a:defRPr>
      </a:lvl5pPr>
      <a:lvl6pPr marL="457200" algn="ctr" rtl="0" eaLnBrk="1" fontAlgn="base" hangingPunct="1">
        <a:spcBef>
          <a:spcPct val="0"/>
        </a:spcBef>
        <a:spcAft>
          <a:spcPct val="0"/>
        </a:spcAft>
        <a:defRPr sz="4400">
          <a:solidFill>
            <a:schemeClr val="tx2"/>
          </a:solidFill>
          <a:latin typeface="Arial" charset="0"/>
          <a:ea typeface="ＭＳ Ｐゴシック" pitchFamily="1" charset="-128"/>
        </a:defRPr>
      </a:lvl6pPr>
      <a:lvl7pPr marL="914400" algn="ctr" rtl="0" eaLnBrk="1" fontAlgn="base" hangingPunct="1">
        <a:spcBef>
          <a:spcPct val="0"/>
        </a:spcBef>
        <a:spcAft>
          <a:spcPct val="0"/>
        </a:spcAft>
        <a:defRPr sz="4400">
          <a:solidFill>
            <a:schemeClr val="tx2"/>
          </a:solidFill>
          <a:latin typeface="Arial" charset="0"/>
          <a:ea typeface="ＭＳ Ｐゴシック" pitchFamily="1" charset="-128"/>
        </a:defRPr>
      </a:lvl7pPr>
      <a:lvl8pPr marL="1371600" algn="ctr" rtl="0" eaLnBrk="1" fontAlgn="base" hangingPunct="1">
        <a:spcBef>
          <a:spcPct val="0"/>
        </a:spcBef>
        <a:spcAft>
          <a:spcPct val="0"/>
        </a:spcAft>
        <a:defRPr sz="4400">
          <a:solidFill>
            <a:schemeClr val="tx2"/>
          </a:solidFill>
          <a:latin typeface="Arial" charset="0"/>
          <a:ea typeface="ＭＳ Ｐゴシック" pitchFamily="1" charset="-128"/>
        </a:defRPr>
      </a:lvl8pPr>
      <a:lvl9pPr marL="1828800" algn="ctr" rtl="0" eaLnBrk="1" fontAlgn="base" hangingPunct="1">
        <a:spcBef>
          <a:spcPct val="0"/>
        </a:spcBef>
        <a:spcAft>
          <a:spcPct val="0"/>
        </a:spcAft>
        <a:defRPr sz="4400">
          <a:solidFill>
            <a:schemeClr val="tx2"/>
          </a:solidFill>
          <a:latin typeface="Arial" charset="0"/>
          <a:ea typeface="ＭＳ Ｐゴシック" pitchFamily="1" charset="-128"/>
        </a:defRPr>
      </a:lvl9pPr>
    </p:titleStyle>
    <p:bodyStyle>
      <a:lvl1pPr marL="342900" indent="-342900" algn="l" rtl="0" eaLnBrk="0" fontAlgn="base" hangingPunct="0">
        <a:spcBef>
          <a:spcPct val="0"/>
        </a:spcBef>
        <a:spcAft>
          <a:spcPts val="600"/>
        </a:spcAft>
        <a:buChar char="•"/>
        <a:defRPr sz="2800">
          <a:solidFill>
            <a:schemeClr val="bg1"/>
          </a:solidFill>
          <a:latin typeface="+mn-lt"/>
          <a:ea typeface="ＭＳ Ｐゴシック" charset="0"/>
          <a:cs typeface="ＭＳ Ｐゴシック" charset="0"/>
        </a:defRPr>
      </a:lvl1pPr>
      <a:lvl2pPr marL="742950" indent="-285750" algn="l" rtl="0" eaLnBrk="0" fontAlgn="base" hangingPunct="0">
        <a:spcBef>
          <a:spcPct val="0"/>
        </a:spcBef>
        <a:spcAft>
          <a:spcPts val="600"/>
        </a:spcAft>
        <a:buChar char="–"/>
        <a:defRPr sz="2600">
          <a:solidFill>
            <a:schemeClr val="bg1"/>
          </a:solidFill>
          <a:latin typeface="+mn-lt"/>
          <a:ea typeface="ＭＳ Ｐゴシック" charset="0"/>
        </a:defRPr>
      </a:lvl2pPr>
      <a:lvl3pPr marL="1143000" indent="-228600" algn="l" rtl="0" eaLnBrk="0" fontAlgn="base" hangingPunct="0">
        <a:spcBef>
          <a:spcPct val="0"/>
        </a:spcBef>
        <a:spcAft>
          <a:spcPts val="600"/>
        </a:spcAft>
        <a:buChar char="•"/>
        <a:defRPr sz="2400">
          <a:solidFill>
            <a:schemeClr val="bg1"/>
          </a:solidFill>
          <a:latin typeface="+mn-lt"/>
          <a:ea typeface="ＭＳ Ｐゴシック" charset="0"/>
        </a:defRPr>
      </a:lvl3pPr>
      <a:lvl4pPr marL="1600200" indent="-228600" algn="l" rtl="0" eaLnBrk="0" fontAlgn="base" hangingPunct="0">
        <a:spcBef>
          <a:spcPct val="0"/>
        </a:spcBef>
        <a:spcAft>
          <a:spcPts val="600"/>
        </a:spcAft>
        <a:buChar char="–"/>
        <a:defRPr sz="2200">
          <a:solidFill>
            <a:schemeClr val="bg1"/>
          </a:solidFill>
          <a:latin typeface="+mn-lt"/>
          <a:ea typeface="ＭＳ Ｐゴシック" charset="0"/>
        </a:defRPr>
      </a:lvl4pPr>
      <a:lvl5pPr marL="2057400" indent="-228600" algn="l" rtl="0" eaLnBrk="0" fontAlgn="base" hangingPunct="0">
        <a:spcBef>
          <a:spcPct val="0"/>
        </a:spcBef>
        <a:spcAft>
          <a:spcPts val="600"/>
        </a:spcAft>
        <a:buChar char="»"/>
        <a:defRPr sz="2000">
          <a:solidFill>
            <a:schemeClr val="bg1"/>
          </a:solidFill>
          <a:latin typeface="+mn-lt"/>
          <a:ea typeface="ＭＳ Ｐゴシック" charset="0"/>
        </a:defRPr>
      </a:lvl5pPr>
      <a:lvl6pPr marL="2514600" indent="-228600" algn="l" rtl="0" eaLnBrk="1" fontAlgn="base" hangingPunct="1">
        <a:spcBef>
          <a:spcPct val="20000"/>
        </a:spcBef>
        <a:spcAft>
          <a:spcPct val="0"/>
        </a:spcAft>
        <a:buChar char="»"/>
        <a:defRPr sz="2000">
          <a:solidFill>
            <a:schemeClr val="tx1"/>
          </a:solidFill>
          <a:latin typeface="+mn-lt"/>
          <a:ea typeface="+mn-ea"/>
        </a:defRPr>
      </a:lvl6pPr>
      <a:lvl7pPr marL="2971800" indent="-228600" algn="l" rtl="0" eaLnBrk="1" fontAlgn="base" hangingPunct="1">
        <a:spcBef>
          <a:spcPct val="20000"/>
        </a:spcBef>
        <a:spcAft>
          <a:spcPct val="0"/>
        </a:spcAft>
        <a:buChar char="»"/>
        <a:defRPr sz="2000">
          <a:solidFill>
            <a:schemeClr val="tx1"/>
          </a:solidFill>
          <a:latin typeface="+mn-lt"/>
          <a:ea typeface="+mn-ea"/>
        </a:defRPr>
      </a:lvl7pPr>
      <a:lvl8pPr marL="3429000" indent="-228600" algn="l" rtl="0" eaLnBrk="1" fontAlgn="base" hangingPunct="1">
        <a:spcBef>
          <a:spcPct val="20000"/>
        </a:spcBef>
        <a:spcAft>
          <a:spcPct val="0"/>
        </a:spcAft>
        <a:buChar char="»"/>
        <a:defRPr sz="2000">
          <a:solidFill>
            <a:schemeClr val="tx1"/>
          </a:solidFill>
          <a:latin typeface="+mn-lt"/>
          <a:ea typeface="+mn-ea"/>
        </a:defRPr>
      </a:lvl8pPr>
      <a:lvl9pPr marL="3886200" indent="-228600" algn="l" rtl="0" eaLnBrk="1" fontAlgn="base" hangingPunct="1">
        <a:spcBef>
          <a:spcPct val="20000"/>
        </a:spcBef>
        <a:spcAft>
          <a:spcPct val="0"/>
        </a:spcAft>
        <a:buChar char="»"/>
        <a:defRPr sz="2000">
          <a:solidFill>
            <a:schemeClr val="tx1"/>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26627" name="Rectangle 3"/>
          <p:cNvSpPr>
            <a:spLocks noGrp="1" noChangeArrowheads="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400">
                <a:solidFill>
                  <a:srgbClr val="000000"/>
                </a:solidFill>
                <a:latin typeface="Arial" charset="0"/>
                <a:ea typeface="+mn-ea"/>
                <a:cs typeface="+mn-cs"/>
              </a:defRPr>
            </a:lvl1pPr>
          </a:lstStyle>
          <a:p>
            <a:pPr>
              <a:defRPr/>
            </a:pPr>
            <a:endParaRPr lang="en-US"/>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sz="1400">
                <a:solidFill>
                  <a:srgbClr val="000000"/>
                </a:solidFill>
                <a:latin typeface="Arial" charset="0"/>
                <a:ea typeface="+mn-ea"/>
                <a:cs typeface="+mn-cs"/>
              </a:defRPr>
            </a:lvl1pPr>
          </a:lstStyle>
          <a:p>
            <a:pPr>
              <a:defRPr/>
            </a:pPr>
            <a:endParaRPr lang="en-US"/>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400">
                <a:solidFill>
                  <a:srgbClr val="000000"/>
                </a:solidFill>
                <a:latin typeface="Arial" charset="0"/>
              </a:defRPr>
            </a:lvl1pPr>
          </a:lstStyle>
          <a:p>
            <a:fld id="{5FA1FDFA-8343-1E44-A868-65BAC99C73B5}" type="slidenum">
              <a:rPr lang="en-US"/>
              <a:pPr/>
              <a:t>‹#›</a:t>
            </a:fld>
            <a:endParaRPr lang="en-US"/>
          </a:p>
        </p:txBody>
      </p:sp>
    </p:spTree>
  </p:cSld>
  <p:clrMap bg1="lt1" tx1="dk1" bg2="lt2" tx2="dk2" accent1="accent1" accent2="accent2" accent3="accent3" accent4="accent4" accent5="accent5" accent6="accent6" hlink="hlink" folHlink="folHlink"/>
  <p:sldLayoutIdLst>
    <p:sldLayoutId id="2147484416" r:id="rId1"/>
    <p:sldLayoutId id="2147484417" r:id="rId2"/>
    <p:sldLayoutId id="2147484418" r:id="rId3"/>
    <p:sldLayoutId id="2147484419" r:id="rId4"/>
    <p:sldLayoutId id="2147484420" r:id="rId5"/>
    <p:sldLayoutId id="2147484421" r:id="rId6"/>
    <p:sldLayoutId id="2147484422" r:id="rId7"/>
    <p:sldLayoutId id="2147484423" r:id="rId8"/>
    <p:sldLayoutId id="2147484424" r:id="rId9"/>
    <p:sldLayoutId id="2147484425" r:id="rId10"/>
    <p:sldLayoutId id="2147484426" r:id="rId11"/>
  </p:sldLayoutIdLst>
  <p:transition xmlns:p14="http://schemas.microsoft.com/office/powerpoint/2010/main" spd="slow" advClick="0"/>
  <p:txStyles>
    <p:titleStyle>
      <a:lvl1pPr algn="ctr" rtl="0" eaLnBrk="0" fontAlgn="base" hangingPunct="0">
        <a:spcBef>
          <a:spcPct val="0"/>
        </a:spcBef>
        <a:spcAft>
          <a:spcPct val="0"/>
        </a:spcAft>
        <a:defRPr sz="4400">
          <a:solidFill>
            <a:schemeClr val="tx2"/>
          </a:solidFill>
          <a:latin typeface="+mj-lt"/>
          <a:ea typeface="ＭＳ Ｐゴシック" charset="-128"/>
          <a:cs typeface="ＭＳ Ｐゴシック" charset="-128"/>
        </a:defRPr>
      </a:lvl1pPr>
      <a:lvl2pPr algn="ctr" rtl="0" eaLnBrk="0" fontAlgn="base" hangingPunct="0">
        <a:spcBef>
          <a:spcPct val="0"/>
        </a:spcBef>
        <a:spcAft>
          <a:spcPct val="0"/>
        </a:spcAft>
        <a:defRPr sz="4400">
          <a:solidFill>
            <a:schemeClr val="tx2"/>
          </a:solidFill>
          <a:latin typeface="Arial" charset="0"/>
          <a:ea typeface="ＭＳ Ｐゴシック" charset="-128"/>
          <a:cs typeface="ＭＳ Ｐゴシック" charset="-128"/>
        </a:defRPr>
      </a:lvl2pPr>
      <a:lvl3pPr algn="ctr" rtl="0" eaLnBrk="0" fontAlgn="base" hangingPunct="0">
        <a:spcBef>
          <a:spcPct val="0"/>
        </a:spcBef>
        <a:spcAft>
          <a:spcPct val="0"/>
        </a:spcAft>
        <a:defRPr sz="4400">
          <a:solidFill>
            <a:schemeClr val="tx2"/>
          </a:solidFill>
          <a:latin typeface="Arial" charset="0"/>
          <a:ea typeface="ＭＳ Ｐゴシック" charset="-128"/>
          <a:cs typeface="ＭＳ Ｐゴシック" charset="-128"/>
        </a:defRPr>
      </a:lvl3pPr>
      <a:lvl4pPr algn="ctr" rtl="0" eaLnBrk="0" fontAlgn="base" hangingPunct="0">
        <a:spcBef>
          <a:spcPct val="0"/>
        </a:spcBef>
        <a:spcAft>
          <a:spcPct val="0"/>
        </a:spcAft>
        <a:defRPr sz="4400">
          <a:solidFill>
            <a:schemeClr val="tx2"/>
          </a:solidFill>
          <a:latin typeface="Arial" charset="0"/>
          <a:ea typeface="ＭＳ Ｐゴシック" charset="-128"/>
          <a:cs typeface="ＭＳ Ｐゴシック" charset="-128"/>
        </a:defRPr>
      </a:lvl4pPr>
      <a:lvl5pPr algn="ctr" rtl="0" eaLnBrk="0" fontAlgn="base" hangingPunct="0">
        <a:spcBef>
          <a:spcPct val="0"/>
        </a:spcBef>
        <a:spcAft>
          <a:spcPct val="0"/>
        </a:spcAft>
        <a:defRPr sz="4400">
          <a:solidFill>
            <a:schemeClr val="tx2"/>
          </a:solidFill>
          <a:latin typeface="Arial" charset="0"/>
          <a:ea typeface="ＭＳ Ｐゴシック" charset="-128"/>
          <a:cs typeface="ＭＳ Ｐゴシック" charset="-128"/>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ＭＳ Ｐゴシック" charset="-128"/>
          <a:cs typeface="ＭＳ Ｐゴシック" charset="-128"/>
        </a:defRPr>
      </a:lvl1pPr>
      <a:lvl2pPr marL="742950" indent="-285750" algn="l" rtl="0" eaLnBrk="0" fontAlgn="base" hangingPunct="0">
        <a:spcBef>
          <a:spcPct val="20000"/>
        </a:spcBef>
        <a:spcAft>
          <a:spcPct val="0"/>
        </a:spcAft>
        <a:buChar char="–"/>
        <a:defRPr sz="2800">
          <a:solidFill>
            <a:schemeClr val="tx1"/>
          </a:solidFill>
          <a:latin typeface="+mn-lt"/>
          <a:ea typeface="ＭＳ Ｐゴシック" charset="-128"/>
        </a:defRPr>
      </a:lvl2pPr>
      <a:lvl3pPr marL="1143000" indent="-228600" algn="l" rtl="0" eaLnBrk="0" fontAlgn="base" hangingPunct="0">
        <a:spcBef>
          <a:spcPct val="20000"/>
        </a:spcBef>
        <a:spcAft>
          <a:spcPct val="0"/>
        </a:spcAft>
        <a:buChar char="•"/>
        <a:defRPr sz="2400">
          <a:solidFill>
            <a:schemeClr val="tx1"/>
          </a:solidFill>
          <a:latin typeface="+mn-lt"/>
          <a:ea typeface="ＭＳ Ｐゴシック" charset="-128"/>
        </a:defRPr>
      </a:lvl3pPr>
      <a:lvl4pPr marL="1600200" indent="-228600" algn="l" rtl="0" eaLnBrk="0" fontAlgn="base" hangingPunct="0">
        <a:spcBef>
          <a:spcPct val="20000"/>
        </a:spcBef>
        <a:spcAft>
          <a:spcPct val="0"/>
        </a:spcAft>
        <a:buChar char="–"/>
        <a:defRPr sz="2000">
          <a:solidFill>
            <a:schemeClr val="tx1"/>
          </a:solidFill>
          <a:latin typeface="+mn-lt"/>
          <a:ea typeface="ＭＳ Ｐゴシック" charset="-128"/>
        </a:defRPr>
      </a:lvl4pPr>
      <a:lvl5pPr marL="2057400" indent="-228600" algn="l" rtl="0" eaLnBrk="0" fontAlgn="base" hangingPunct="0">
        <a:spcBef>
          <a:spcPct val="20000"/>
        </a:spcBef>
        <a:spcAft>
          <a:spcPct val="0"/>
        </a:spcAft>
        <a:buChar char="»"/>
        <a:defRPr sz="2000">
          <a:solidFill>
            <a:schemeClr val="tx1"/>
          </a:solidFill>
          <a:latin typeface="+mn-lt"/>
          <a:ea typeface="ＭＳ Ｐゴシック" charset="-128"/>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2.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3" Type="http://schemas.openxmlformats.org/officeDocument/2006/relationships/image" Target="../media/image11.png"/><Relationship Id="rId4" Type="http://schemas.openxmlformats.org/officeDocument/2006/relationships/image" Target="../media/image12.png"/><Relationship Id="rId5" Type="http://schemas.openxmlformats.org/officeDocument/2006/relationships/image" Target="../media/image13.png"/><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0.xml"/><Relationship Id="rId2" Type="http://schemas.openxmlformats.org/officeDocument/2006/relationships/notesSlide" Target="../notesSlides/notesSlide2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2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4" Type="http://schemas.openxmlformats.org/officeDocument/2006/relationships/oleObject" Target="../embeddings/oleObject1.bin"/><Relationship Id="rId5" Type="http://schemas.openxmlformats.org/officeDocument/2006/relationships/image" Target="../media/image6.png"/><Relationship Id="rId1" Type="http://schemas.openxmlformats.org/officeDocument/2006/relationships/vmlDrawing" Target="../drawings/vmlDrawing1.vml"/><Relationship Id="rId2"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4" Type="http://schemas.openxmlformats.org/officeDocument/2006/relationships/oleObject" Target="../embeddings/oleObject2.bin"/><Relationship Id="rId5" Type="http://schemas.openxmlformats.org/officeDocument/2006/relationships/image" Target="../media/image7.png"/><Relationship Id="rId1" Type="http://schemas.openxmlformats.org/officeDocument/2006/relationships/vmlDrawing" Target="../drawings/vmlDrawing2.vml"/><Relationship Id="rId2"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4" Type="http://schemas.openxmlformats.org/officeDocument/2006/relationships/oleObject" Target="../embeddings/oleObject3.bin"/><Relationship Id="rId5" Type="http://schemas.openxmlformats.org/officeDocument/2006/relationships/image" Target="../media/image8.png"/><Relationship Id="rId1" Type="http://schemas.openxmlformats.org/officeDocument/2006/relationships/vmlDrawing" Target="../drawings/vmlDrawing3.vml"/><Relationship Id="rId2"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4" Type="http://schemas.openxmlformats.org/officeDocument/2006/relationships/oleObject" Target="../embeddings/oleObject4.bin"/><Relationship Id="rId5" Type="http://schemas.openxmlformats.org/officeDocument/2006/relationships/image" Target="../media/image9.png"/><Relationship Id="rId1" Type="http://schemas.openxmlformats.org/officeDocument/2006/relationships/vmlDrawing" Target="../drawings/vmlDrawing4.vml"/><Relationship Id="rId2"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 Id="rId3" Type="http://schemas.openxmlformats.org/officeDocument/2006/relationships/image" Target="../media/image1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Content Placeholder 2"/>
          <p:cNvSpPr>
            <a:spLocks noGrp="1"/>
          </p:cNvSpPr>
          <p:nvPr>
            <p:ph idx="1"/>
          </p:nvPr>
        </p:nvSpPr>
        <p:spPr>
          <a:xfrm>
            <a:off x="457200" y="1371600"/>
            <a:ext cx="8229600" cy="4525963"/>
          </a:xfrm>
        </p:spPr>
        <p:txBody>
          <a:bodyPr/>
          <a:lstStyle/>
          <a:p>
            <a:pPr marL="0" indent="0" algn="ctr" eaLnBrk="1" hangingPunct="1">
              <a:buFontTx/>
              <a:buNone/>
            </a:pPr>
            <a:r>
              <a:rPr lang="en-US" sz="2800">
                <a:latin typeface="Arial" charset="0"/>
                <a:ea typeface="ＭＳ Ｐゴシック" charset="0"/>
                <a:cs typeface="ＭＳ Ｐゴシック" charset="0"/>
              </a:rPr>
              <a:t>Please note, these are the actual video-recorded proceedings from the live CME event and may include the use of trade names and other raw, unedited content. Select slides from the original presentation are omitted where Research To Practice was unable to obtain permission from the publication source and/or author. Links to view the actual reference materials have been provided for your use in place of any omitted slides.</a:t>
            </a:r>
          </a:p>
        </p:txBody>
      </p:sp>
    </p:spTree>
  </p:cSld>
  <p:clrMapOvr>
    <a:masterClrMapping/>
  </p:clrMapOvr>
  <p:transition xmlns:p14="http://schemas.microsoft.com/office/powerpoint/2010/main" spd="slow" advClick="0"/>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3"/>
          <p:cNvSpPr>
            <a:spLocks noChangeArrowheads="1"/>
          </p:cNvSpPr>
          <p:nvPr/>
        </p:nvSpPr>
        <p:spPr bwMode="auto">
          <a:xfrm>
            <a:off x="381000" y="114300"/>
            <a:ext cx="8305800" cy="83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eaLnBrk="1" hangingPunct="1">
              <a:lnSpc>
                <a:spcPct val="90000"/>
              </a:lnSpc>
            </a:pPr>
            <a:r>
              <a:rPr lang="en-US" sz="2600" b="1">
                <a:solidFill>
                  <a:srgbClr val="FFFFFF"/>
                </a:solidFill>
                <a:latin typeface="Arial Black" charset="0"/>
                <a:cs typeface="Arial Black" charset="0"/>
              </a:rPr>
              <a:t>CLEOPATRA Study Design</a:t>
            </a:r>
          </a:p>
        </p:txBody>
      </p:sp>
      <p:sp>
        <p:nvSpPr>
          <p:cNvPr id="59395" name="Text Box 2"/>
          <p:cNvSpPr txBox="1">
            <a:spLocks noChangeArrowheads="1"/>
          </p:cNvSpPr>
          <p:nvPr/>
        </p:nvSpPr>
        <p:spPr bwMode="auto">
          <a:xfrm>
            <a:off x="76200" y="6537325"/>
            <a:ext cx="8077200" cy="320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charset="0"/>
                <a:ea typeface="MS PGothic" charset="0"/>
                <a:cs typeface="MS PGothic" charset="0"/>
              </a:defRPr>
            </a:lvl1pPr>
            <a:lvl2pPr marL="37931725" indent="-37474525">
              <a:defRPr sz="2400">
                <a:solidFill>
                  <a:schemeClr val="tx1"/>
                </a:solidFill>
                <a:latin typeface="Times" charset="0"/>
                <a:ea typeface="MS PGothic" charset="0"/>
                <a:cs typeface="MS PGothic" charset="0"/>
              </a:defRPr>
            </a:lvl2pPr>
            <a:lvl3pPr>
              <a:defRPr sz="2400">
                <a:solidFill>
                  <a:schemeClr val="tx1"/>
                </a:solidFill>
                <a:latin typeface="Times" charset="0"/>
                <a:ea typeface="MS PGothic" charset="0"/>
                <a:cs typeface="MS PGothic" charset="0"/>
              </a:defRPr>
            </a:lvl3pPr>
            <a:lvl4pPr>
              <a:defRPr sz="2400">
                <a:solidFill>
                  <a:schemeClr val="tx1"/>
                </a:solidFill>
                <a:latin typeface="Times" charset="0"/>
                <a:ea typeface="MS PGothic" charset="0"/>
                <a:cs typeface="MS PGothic" charset="0"/>
              </a:defRPr>
            </a:lvl4pPr>
            <a:lvl5pPr>
              <a:defRPr sz="2400">
                <a:solidFill>
                  <a:schemeClr val="tx1"/>
                </a:solidFill>
                <a:latin typeface="Times" charset="0"/>
                <a:ea typeface="MS PGothic" charset="0"/>
                <a:cs typeface="MS PGothic" charset="0"/>
              </a:defRPr>
            </a:lvl5pPr>
            <a:lvl6pPr marL="457200" eaLnBrk="0" fontAlgn="base" hangingPunct="0">
              <a:spcBef>
                <a:spcPct val="0"/>
              </a:spcBef>
              <a:spcAft>
                <a:spcPct val="0"/>
              </a:spcAft>
              <a:defRPr sz="2400">
                <a:solidFill>
                  <a:schemeClr val="tx1"/>
                </a:solidFill>
                <a:latin typeface="Times" charset="0"/>
                <a:ea typeface="MS PGothic" charset="0"/>
                <a:cs typeface="MS PGothic" charset="0"/>
              </a:defRPr>
            </a:lvl6pPr>
            <a:lvl7pPr marL="914400" eaLnBrk="0" fontAlgn="base" hangingPunct="0">
              <a:spcBef>
                <a:spcPct val="0"/>
              </a:spcBef>
              <a:spcAft>
                <a:spcPct val="0"/>
              </a:spcAft>
              <a:defRPr sz="2400">
                <a:solidFill>
                  <a:schemeClr val="tx1"/>
                </a:solidFill>
                <a:latin typeface="Times" charset="0"/>
                <a:ea typeface="MS PGothic" charset="0"/>
                <a:cs typeface="MS PGothic" charset="0"/>
              </a:defRPr>
            </a:lvl7pPr>
            <a:lvl8pPr marL="1371600" eaLnBrk="0" fontAlgn="base" hangingPunct="0">
              <a:spcBef>
                <a:spcPct val="0"/>
              </a:spcBef>
              <a:spcAft>
                <a:spcPct val="0"/>
              </a:spcAft>
              <a:defRPr sz="2400">
                <a:solidFill>
                  <a:schemeClr val="tx1"/>
                </a:solidFill>
                <a:latin typeface="Times" charset="0"/>
                <a:ea typeface="MS PGothic" charset="0"/>
                <a:cs typeface="MS PGothic" charset="0"/>
              </a:defRPr>
            </a:lvl8pPr>
            <a:lvl9pPr marL="1828800" eaLnBrk="0" fontAlgn="base" hangingPunct="0">
              <a:spcBef>
                <a:spcPct val="0"/>
              </a:spcBef>
              <a:spcAft>
                <a:spcPct val="0"/>
              </a:spcAft>
              <a:defRPr sz="2400">
                <a:solidFill>
                  <a:schemeClr val="tx1"/>
                </a:solidFill>
                <a:latin typeface="Times" charset="0"/>
                <a:ea typeface="MS PGothic" charset="0"/>
                <a:cs typeface="MS PGothic" charset="0"/>
              </a:defRPr>
            </a:lvl9pPr>
          </a:lstStyle>
          <a:p>
            <a:r>
              <a:rPr lang="en-US" sz="1500">
                <a:solidFill>
                  <a:schemeClr val="bg1"/>
                </a:solidFill>
                <a:latin typeface="Arial" charset="0"/>
              </a:rPr>
              <a:t>Baselga J et al. </a:t>
            </a:r>
            <a:r>
              <a:rPr lang="en-US" sz="1500" i="1">
                <a:solidFill>
                  <a:schemeClr val="bg1"/>
                </a:solidFill>
                <a:latin typeface="Arial" charset="0"/>
              </a:rPr>
              <a:t>N Engl J Med</a:t>
            </a:r>
            <a:r>
              <a:rPr lang="en-US" sz="1500">
                <a:solidFill>
                  <a:schemeClr val="bg1"/>
                </a:solidFill>
                <a:latin typeface="Arial" charset="0"/>
              </a:rPr>
              <a:t> 2012;366(2):109-19. </a:t>
            </a:r>
          </a:p>
        </p:txBody>
      </p:sp>
      <p:sp>
        <p:nvSpPr>
          <p:cNvPr id="59396" name="Rectangle 4"/>
          <p:cNvSpPr>
            <a:spLocks noChangeArrowheads="1"/>
          </p:cNvSpPr>
          <p:nvPr/>
        </p:nvSpPr>
        <p:spPr bwMode="auto">
          <a:xfrm>
            <a:off x="8378825" y="6003925"/>
            <a:ext cx="18415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endParaRPr lang="en-US">
              <a:latin typeface="Arial" charset="0"/>
            </a:endParaRPr>
          </a:p>
        </p:txBody>
      </p:sp>
      <p:sp>
        <p:nvSpPr>
          <p:cNvPr id="14341" name="Rectangle 6"/>
          <p:cNvSpPr>
            <a:spLocks noChangeArrowheads="1"/>
          </p:cNvSpPr>
          <p:nvPr/>
        </p:nvSpPr>
        <p:spPr bwMode="auto">
          <a:xfrm>
            <a:off x="228600" y="1143000"/>
            <a:ext cx="3276600" cy="4267200"/>
          </a:xfrm>
          <a:prstGeom prst="rect">
            <a:avLst/>
          </a:prstGeom>
          <a:solidFill>
            <a:srgbClr val="112B4F"/>
          </a:solidFill>
          <a:ln w="12700">
            <a:solidFill>
              <a:schemeClr val="bg1"/>
            </a:solidFill>
            <a:miter lim="800000"/>
            <a:headEnd/>
            <a:tailEnd/>
          </a:ln>
          <a:effectLst>
            <a:outerShdw blurRad="63500" dist="38099" dir="2700000" algn="ctr" rotWithShape="0">
              <a:schemeClr val="tx1">
                <a:alpha val="39998"/>
              </a:schemeClr>
            </a:outerShdw>
          </a:effectLst>
        </p:spPr>
        <p:txBody>
          <a:bodyPr wrap="none" anchor="ctr"/>
          <a:lstStyle/>
          <a:p>
            <a:pPr>
              <a:defRPr/>
            </a:pPr>
            <a:endParaRPr lang="en-US" dirty="0">
              <a:latin typeface="Arial"/>
            </a:endParaRPr>
          </a:p>
        </p:txBody>
      </p:sp>
      <p:sp>
        <p:nvSpPr>
          <p:cNvPr id="59398" name="Rectangle 7"/>
          <p:cNvSpPr>
            <a:spLocks noChangeArrowheads="1"/>
          </p:cNvSpPr>
          <p:nvPr/>
        </p:nvSpPr>
        <p:spPr bwMode="auto">
          <a:xfrm>
            <a:off x="228600" y="1295400"/>
            <a:ext cx="3276600" cy="4046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1700">
                <a:solidFill>
                  <a:schemeClr val="bg1"/>
                </a:solidFill>
                <a:latin typeface="Arial" charset="0"/>
              </a:rPr>
              <a:t>Centrally confirmed HER2-positive locally recurrent, unresectable or metastatic BC (MBC)</a:t>
            </a:r>
          </a:p>
          <a:p>
            <a:endParaRPr lang="en-US" sz="1200" u="sng">
              <a:solidFill>
                <a:schemeClr val="bg1"/>
              </a:solidFill>
              <a:latin typeface="Arial" charset="0"/>
            </a:endParaRPr>
          </a:p>
          <a:p>
            <a:r>
              <a:rPr lang="en-US" sz="1700">
                <a:solidFill>
                  <a:schemeClr val="bg1"/>
                </a:solidFill>
                <a:latin typeface="Arial" charset="0"/>
              </a:rPr>
              <a:t>≤1 hormonal regimen </a:t>
            </a:r>
            <a:br>
              <a:rPr lang="en-US" sz="1700">
                <a:solidFill>
                  <a:schemeClr val="bg1"/>
                </a:solidFill>
                <a:latin typeface="Arial" charset="0"/>
              </a:rPr>
            </a:br>
            <a:r>
              <a:rPr lang="en-US" sz="1700">
                <a:solidFill>
                  <a:schemeClr val="bg1"/>
                </a:solidFill>
                <a:latin typeface="Arial" charset="0"/>
              </a:rPr>
              <a:t>for MBC</a:t>
            </a:r>
          </a:p>
          <a:p>
            <a:endParaRPr lang="en-US" sz="1200">
              <a:solidFill>
                <a:schemeClr val="bg1"/>
              </a:solidFill>
              <a:latin typeface="Arial" charset="0"/>
            </a:endParaRPr>
          </a:p>
          <a:p>
            <a:r>
              <a:rPr lang="en-US" sz="1700">
                <a:solidFill>
                  <a:schemeClr val="bg1"/>
                </a:solidFill>
                <a:latin typeface="Arial" charset="0"/>
              </a:rPr>
              <a:t>Prior (neo)adjuvant </a:t>
            </a:r>
            <a:br>
              <a:rPr lang="en-US" sz="1700">
                <a:solidFill>
                  <a:schemeClr val="bg1"/>
                </a:solidFill>
                <a:latin typeface="Arial" charset="0"/>
              </a:rPr>
            </a:br>
            <a:r>
              <a:rPr lang="en-US" sz="1700">
                <a:solidFill>
                  <a:schemeClr val="bg1"/>
                </a:solidFill>
                <a:latin typeface="Arial" charset="0"/>
              </a:rPr>
              <a:t>systemic rx, incl trastuzumab and/or taxane allowed if followed by DFS ≥12 mo</a:t>
            </a:r>
          </a:p>
          <a:p>
            <a:endParaRPr lang="en-US" sz="1200">
              <a:solidFill>
                <a:schemeClr val="bg1"/>
              </a:solidFill>
              <a:latin typeface="Arial" charset="0"/>
            </a:endParaRPr>
          </a:p>
          <a:p>
            <a:r>
              <a:rPr lang="en-US" sz="1700">
                <a:solidFill>
                  <a:schemeClr val="bg1"/>
                </a:solidFill>
                <a:latin typeface="Arial" charset="0"/>
              </a:rPr>
              <a:t>Baseline LVEF ≥ 50%; no CHF or LVEF &lt; 50% during </a:t>
            </a:r>
            <a:br>
              <a:rPr lang="en-US" sz="1700">
                <a:solidFill>
                  <a:schemeClr val="bg1"/>
                </a:solidFill>
                <a:latin typeface="Arial" charset="0"/>
              </a:rPr>
            </a:br>
            <a:r>
              <a:rPr lang="en-US" sz="1700">
                <a:solidFill>
                  <a:schemeClr val="bg1"/>
                </a:solidFill>
                <a:latin typeface="Arial" charset="0"/>
              </a:rPr>
              <a:t>or after prior trastuzumab</a:t>
            </a:r>
          </a:p>
        </p:txBody>
      </p:sp>
      <p:grpSp>
        <p:nvGrpSpPr>
          <p:cNvPr id="59399" name="Group 30"/>
          <p:cNvGrpSpPr>
            <a:grpSpLocks/>
          </p:cNvGrpSpPr>
          <p:nvPr/>
        </p:nvGrpSpPr>
        <p:grpSpPr bwMode="auto">
          <a:xfrm>
            <a:off x="4876800" y="1879600"/>
            <a:ext cx="4038600" cy="381000"/>
            <a:chOff x="3072" y="1056"/>
            <a:chExt cx="2544" cy="240"/>
          </a:xfrm>
        </p:grpSpPr>
        <p:sp>
          <p:nvSpPr>
            <p:cNvPr id="14363" name="Rectangle 5"/>
            <p:cNvSpPr>
              <a:spLocks noChangeArrowheads="1"/>
            </p:cNvSpPr>
            <p:nvPr/>
          </p:nvSpPr>
          <p:spPr bwMode="auto">
            <a:xfrm>
              <a:off x="3072" y="1056"/>
              <a:ext cx="2544" cy="240"/>
            </a:xfrm>
            <a:prstGeom prst="rect">
              <a:avLst/>
            </a:prstGeom>
            <a:solidFill>
              <a:srgbClr val="99CC00"/>
            </a:solidFill>
            <a:ln w="12700">
              <a:solidFill>
                <a:schemeClr val="bg1"/>
              </a:solidFill>
              <a:miter lim="800000"/>
              <a:headEnd/>
              <a:tailEnd/>
            </a:ln>
            <a:effectLst>
              <a:outerShdw blurRad="63500" dist="38099" dir="2700000" algn="ctr" rotWithShape="0">
                <a:schemeClr val="tx1">
                  <a:alpha val="39998"/>
                </a:schemeClr>
              </a:outerShdw>
            </a:effectLst>
          </p:spPr>
          <p:txBody>
            <a:bodyPr wrap="none" anchor="ctr"/>
            <a:lstStyle/>
            <a:p>
              <a:pPr>
                <a:defRPr/>
              </a:pPr>
              <a:endParaRPr lang="en-US" dirty="0">
                <a:latin typeface="Arial"/>
              </a:endParaRPr>
            </a:p>
          </p:txBody>
        </p:sp>
        <p:sp>
          <p:nvSpPr>
            <p:cNvPr id="59420" name="Rectangle 8"/>
            <p:cNvSpPr>
              <a:spLocks noChangeArrowheads="1"/>
            </p:cNvSpPr>
            <p:nvPr/>
          </p:nvSpPr>
          <p:spPr bwMode="auto">
            <a:xfrm>
              <a:off x="3072" y="1056"/>
              <a:ext cx="2448" cy="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1800">
                  <a:solidFill>
                    <a:srgbClr val="00009A"/>
                  </a:solidFill>
                  <a:latin typeface="Arial" charset="0"/>
                </a:rPr>
                <a:t>Trastuzumab</a:t>
              </a:r>
              <a:endParaRPr lang="en-US" sz="2000">
                <a:solidFill>
                  <a:srgbClr val="00009A"/>
                </a:solidFill>
                <a:latin typeface="Arial" charset="0"/>
              </a:endParaRPr>
            </a:p>
          </p:txBody>
        </p:sp>
      </p:grpSp>
      <p:sp>
        <p:nvSpPr>
          <p:cNvPr id="14344" name="Rectangle 9"/>
          <p:cNvSpPr>
            <a:spLocks noChangeArrowheads="1"/>
          </p:cNvSpPr>
          <p:nvPr/>
        </p:nvSpPr>
        <p:spPr bwMode="auto">
          <a:xfrm>
            <a:off x="4876800" y="1219200"/>
            <a:ext cx="4038600" cy="381000"/>
          </a:xfrm>
          <a:prstGeom prst="rect">
            <a:avLst/>
          </a:prstGeom>
          <a:solidFill>
            <a:srgbClr val="F8951E"/>
          </a:solidFill>
          <a:ln w="12700">
            <a:solidFill>
              <a:schemeClr val="bg1"/>
            </a:solidFill>
            <a:miter lim="800000"/>
            <a:headEnd/>
            <a:tailEnd/>
          </a:ln>
          <a:effectLst>
            <a:outerShdw blurRad="63500" dist="38099" dir="2700000" algn="ctr" rotWithShape="0">
              <a:schemeClr val="tx1">
                <a:alpha val="39998"/>
              </a:schemeClr>
            </a:outerShdw>
          </a:effectLst>
        </p:spPr>
        <p:txBody>
          <a:bodyPr wrap="none" anchor="ctr"/>
          <a:lstStyle/>
          <a:p>
            <a:pPr algn="ctr"/>
            <a:r>
              <a:rPr lang="en-US" sz="1800">
                <a:solidFill>
                  <a:srgbClr val="00009A"/>
                </a:solidFill>
                <a:latin typeface="Arial" charset="0"/>
              </a:rPr>
              <a:t>Docetaxel (≥6 cycles recommended)</a:t>
            </a:r>
            <a:endParaRPr lang="en-US" sz="1800">
              <a:solidFill>
                <a:srgbClr val="00009A"/>
              </a:solidFill>
              <a:latin typeface="Abadi MT Condensed Extra Bold" charset="0"/>
            </a:endParaRPr>
          </a:p>
        </p:txBody>
      </p:sp>
      <p:sp>
        <p:nvSpPr>
          <p:cNvPr id="59401" name="Line 10"/>
          <p:cNvSpPr>
            <a:spLocks noChangeShapeType="1"/>
          </p:cNvSpPr>
          <p:nvPr/>
        </p:nvSpPr>
        <p:spPr bwMode="auto">
          <a:xfrm>
            <a:off x="3733800" y="3289300"/>
            <a:ext cx="685800" cy="0"/>
          </a:xfrm>
          <a:prstGeom prst="line">
            <a:avLst/>
          </a:prstGeom>
          <a:noFill/>
          <a:ln w="19050">
            <a:solidFill>
              <a:schemeClr val="bg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59402" name="Line 11"/>
          <p:cNvSpPr>
            <a:spLocks noChangeShapeType="1"/>
          </p:cNvSpPr>
          <p:nvPr/>
        </p:nvSpPr>
        <p:spPr bwMode="auto">
          <a:xfrm flipV="1">
            <a:off x="4419600" y="2057400"/>
            <a:ext cx="0" cy="1231900"/>
          </a:xfrm>
          <a:prstGeom prst="line">
            <a:avLst/>
          </a:prstGeom>
          <a:noFill/>
          <a:ln w="19050">
            <a:solidFill>
              <a:schemeClr val="bg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59403" name="Line 12"/>
          <p:cNvSpPr>
            <a:spLocks noChangeShapeType="1"/>
          </p:cNvSpPr>
          <p:nvPr/>
        </p:nvSpPr>
        <p:spPr bwMode="auto">
          <a:xfrm flipV="1">
            <a:off x="4419600" y="3289300"/>
            <a:ext cx="0" cy="1282700"/>
          </a:xfrm>
          <a:prstGeom prst="line">
            <a:avLst/>
          </a:prstGeom>
          <a:noFill/>
          <a:ln w="19050">
            <a:solidFill>
              <a:schemeClr val="bg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59404" name="Line 13"/>
          <p:cNvSpPr>
            <a:spLocks noChangeShapeType="1"/>
          </p:cNvSpPr>
          <p:nvPr/>
        </p:nvSpPr>
        <p:spPr bwMode="auto">
          <a:xfrm>
            <a:off x="4419600" y="2057400"/>
            <a:ext cx="381000" cy="0"/>
          </a:xfrm>
          <a:prstGeom prst="line">
            <a:avLst/>
          </a:prstGeom>
          <a:noFill/>
          <a:ln w="19050">
            <a:solidFill>
              <a:schemeClr val="bg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59405" name="Line 14"/>
          <p:cNvSpPr>
            <a:spLocks noChangeShapeType="1"/>
          </p:cNvSpPr>
          <p:nvPr/>
        </p:nvSpPr>
        <p:spPr bwMode="auto">
          <a:xfrm>
            <a:off x="4419600" y="4572000"/>
            <a:ext cx="381000" cy="0"/>
          </a:xfrm>
          <a:prstGeom prst="line">
            <a:avLst/>
          </a:prstGeom>
          <a:noFill/>
          <a:ln w="19050">
            <a:solidFill>
              <a:schemeClr val="bg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grpSp>
        <p:nvGrpSpPr>
          <p:cNvPr id="59406" name="Group 29"/>
          <p:cNvGrpSpPr>
            <a:grpSpLocks/>
          </p:cNvGrpSpPr>
          <p:nvPr/>
        </p:nvGrpSpPr>
        <p:grpSpPr bwMode="auto">
          <a:xfrm>
            <a:off x="4876800" y="4387850"/>
            <a:ext cx="4038600" cy="381000"/>
            <a:chOff x="3072" y="2355"/>
            <a:chExt cx="2544" cy="240"/>
          </a:xfrm>
        </p:grpSpPr>
        <p:sp>
          <p:nvSpPr>
            <p:cNvPr id="14361" name="Rectangle 16"/>
            <p:cNvSpPr>
              <a:spLocks noChangeArrowheads="1"/>
            </p:cNvSpPr>
            <p:nvPr/>
          </p:nvSpPr>
          <p:spPr bwMode="auto">
            <a:xfrm>
              <a:off x="3072" y="2355"/>
              <a:ext cx="2544" cy="240"/>
            </a:xfrm>
            <a:prstGeom prst="rect">
              <a:avLst/>
            </a:prstGeom>
            <a:solidFill>
              <a:srgbClr val="99CC00"/>
            </a:solidFill>
            <a:ln w="12700">
              <a:solidFill>
                <a:schemeClr val="bg1"/>
              </a:solidFill>
              <a:miter lim="800000"/>
              <a:headEnd/>
              <a:tailEnd/>
            </a:ln>
            <a:effectLst>
              <a:outerShdw blurRad="63500" dist="38099" dir="2700000" algn="ctr" rotWithShape="0">
                <a:schemeClr val="tx1">
                  <a:alpha val="39998"/>
                </a:schemeClr>
              </a:outerShdw>
            </a:effectLst>
          </p:spPr>
          <p:txBody>
            <a:bodyPr wrap="none" anchor="ctr"/>
            <a:lstStyle/>
            <a:p>
              <a:pPr>
                <a:defRPr/>
              </a:pPr>
              <a:endParaRPr lang="en-US" dirty="0">
                <a:latin typeface="Arial"/>
              </a:endParaRPr>
            </a:p>
          </p:txBody>
        </p:sp>
        <p:sp>
          <p:nvSpPr>
            <p:cNvPr id="59418" name="Rectangle 17"/>
            <p:cNvSpPr>
              <a:spLocks noChangeArrowheads="1"/>
            </p:cNvSpPr>
            <p:nvPr/>
          </p:nvSpPr>
          <p:spPr bwMode="auto">
            <a:xfrm>
              <a:off x="3072" y="2355"/>
              <a:ext cx="2304" cy="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1800">
                  <a:solidFill>
                    <a:srgbClr val="00009A"/>
                  </a:solidFill>
                  <a:latin typeface="Arial" charset="0"/>
                </a:rPr>
                <a:t>Trastuzumab</a:t>
              </a:r>
              <a:endParaRPr lang="en-US" sz="2000">
                <a:solidFill>
                  <a:srgbClr val="00009A"/>
                </a:solidFill>
                <a:latin typeface="Arial" charset="0"/>
              </a:endParaRPr>
            </a:p>
          </p:txBody>
        </p:sp>
      </p:grpSp>
      <p:sp>
        <p:nvSpPr>
          <p:cNvPr id="14351" name="Rectangle 18"/>
          <p:cNvSpPr>
            <a:spLocks noChangeArrowheads="1"/>
          </p:cNvSpPr>
          <p:nvPr/>
        </p:nvSpPr>
        <p:spPr bwMode="auto">
          <a:xfrm>
            <a:off x="4876800" y="3738563"/>
            <a:ext cx="4038600" cy="385762"/>
          </a:xfrm>
          <a:prstGeom prst="rect">
            <a:avLst/>
          </a:prstGeom>
          <a:solidFill>
            <a:srgbClr val="F8951E"/>
          </a:solidFill>
          <a:ln w="12700">
            <a:solidFill>
              <a:schemeClr val="bg1"/>
            </a:solidFill>
            <a:miter lim="800000"/>
            <a:headEnd/>
            <a:tailEnd/>
          </a:ln>
          <a:effectLst>
            <a:outerShdw blurRad="63500" dist="38099" dir="2700000" algn="ctr" rotWithShape="0">
              <a:schemeClr val="tx1">
                <a:alpha val="39998"/>
              </a:schemeClr>
            </a:outerShdw>
          </a:effectLst>
        </p:spPr>
        <p:txBody>
          <a:bodyPr wrap="none" anchor="ctr"/>
          <a:lstStyle/>
          <a:p>
            <a:pPr algn="ctr">
              <a:defRPr/>
            </a:pPr>
            <a:r>
              <a:rPr lang="en-US" sz="1800">
                <a:solidFill>
                  <a:srgbClr val="00009A"/>
                </a:solidFill>
                <a:latin typeface="Arial" charset="0"/>
              </a:rPr>
              <a:t>Docetaxel (≥6 cycles recommended)</a:t>
            </a:r>
          </a:p>
        </p:txBody>
      </p:sp>
      <p:sp>
        <p:nvSpPr>
          <p:cNvPr id="14352" name="Rectangle 19"/>
          <p:cNvSpPr>
            <a:spLocks noChangeArrowheads="1"/>
          </p:cNvSpPr>
          <p:nvPr/>
        </p:nvSpPr>
        <p:spPr bwMode="auto">
          <a:xfrm>
            <a:off x="4876800" y="2527300"/>
            <a:ext cx="4038600" cy="376238"/>
          </a:xfrm>
          <a:prstGeom prst="rect">
            <a:avLst/>
          </a:prstGeom>
          <a:solidFill>
            <a:schemeClr val="bg2"/>
          </a:solidFill>
          <a:ln w="9525">
            <a:solidFill>
              <a:schemeClr val="bg1"/>
            </a:solidFill>
            <a:miter lim="800000"/>
            <a:headEnd/>
            <a:tailEnd/>
          </a:ln>
          <a:effectLst>
            <a:outerShdw blurRad="63500" dist="38099" dir="2700000" algn="ctr" rotWithShape="0">
              <a:schemeClr val="tx1">
                <a:alpha val="34000"/>
              </a:schemeClr>
            </a:outerShdw>
          </a:effectLst>
        </p:spPr>
        <p:txBody>
          <a:bodyPr>
            <a:spAutoFit/>
          </a:bodyPr>
          <a:lstStyle/>
          <a:p>
            <a:r>
              <a:rPr lang="en-US" sz="1800">
                <a:solidFill>
                  <a:schemeClr val="bg1"/>
                </a:solidFill>
                <a:latin typeface="Arial" charset="0"/>
              </a:rPr>
              <a:t>Placebo</a:t>
            </a:r>
            <a:endParaRPr lang="en-US" sz="2000">
              <a:solidFill>
                <a:schemeClr val="bg1"/>
              </a:solidFill>
              <a:latin typeface="Arial" charset="0"/>
            </a:endParaRPr>
          </a:p>
        </p:txBody>
      </p:sp>
      <p:sp>
        <p:nvSpPr>
          <p:cNvPr id="14353" name="Rectangle 20"/>
          <p:cNvSpPr>
            <a:spLocks noChangeArrowheads="1"/>
          </p:cNvSpPr>
          <p:nvPr/>
        </p:nvSpPr>
        <p:spPr bwMode="auto">
          <a:xfrm>
            <a:off x="4876800" y="5033963"/>
            <a:ext cx="4038600" cy="376237"/>
          </a:xfrm>
          <a:prstGeom prst="rect">
            <a:avLst/>
          </a:prstGeom>
          <a:solidFill>
            <a:srgbClr val="9453A1"/>
          </a:solidFill>
          <a:ln w="9525">
            <a:solidFill>
              <a:schemeClr val="bg1"/>
            </a:solidFill>
            <a:miter lim="800000"/>
            <a:headEnd/>
            <a:tailEnd/>
          </a:ln>
          <a:effectLst>
            <a:outerShdw blurRad="63500" dist="38099" dir="2700000" algn="ctr" rotWithShape="0">
              <a:schemeClr val="tx1">
                <a:alpha val="34000"/>
              </a:schemeClr>
            </a:outerShdw>
          </a:effectLst>
        </p:spPr>
        <p:txBody>
          <a:bodyPr>
            <a:spAutoFit/>
          </a:bodyPr>
          <a:lstStyle/>
          <a:p>
            <a:r>
              <a:rPr lang="en-US" sz="1800">
                <a:solidFill>
                  <a:schemeClr val="bg1"/>
                </a:solidFill>
                <a:latin typeface="Arial" charset="0"/>
              </a:rPr>
              <a:t>Pertuzumab</a:t>
            </a:r>
            <a:endParaRPr lang="en-US" sz="2000">
              <a:solidFill>
                <a:schemeClr val="bg1"/>
              </a:solidFill>
              <a:latin typeface="Arial" charset="0"/>
            </a:endParaRPr>
          </a:p>
        </p:txBody>
      </p:sp>
      <p:sp>
        <p:nvSpPr>
          <p:cNvPr id="59410" name="Rectangle 21"/>
          <p:cNvSpPr>
            <a:spLocks noChangeArrowheads="1"/>
          </p:cNvSpPr>
          <p:nvPr/>
        </p:nvSpPr>
        <p:spPr bwMode="auto">
          <a:xfrm>
            <a:off x="3917950" y="2908300"/>
            <a:ext cx="5016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sz="1800">
                <a:solidFill>
                  <a:schemeClr val="bg1"/>
                </a:solidFill>
                <a:latin typeface="Arial" charset="0"/>
              </a:rPr>
              <a:t>1:1</a:t>
            </a:r>
            <a:endParaRPr lang="en-US">
              <a:latin typeface="Arial" charset="0"/>
            </a:endParaRPr>
          </a:p>
        </p:txBody>
      </p:sp>
      <p:sp>
        <p:nvSpPr>
          <p:cNvPr id="59411" name="Rectangle 22"/>
          <p:cNvSpPr>
            <a:spLocks noChangeArrowheads="1"/>
          </p:cNvSpPr>
          <p:nvPr/>
        </p:nvSpPr>
        <p:spPr bwMode="auto">
          <a:xfrm>
            <a:off x="3810000" y="1600200"/>
            <a:ext cx="9906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sz="1800">
                <a:solidFill>
                  <a:schemeClr val="bg1"/>
                </a:solidFill>
                <a:latin typeface="Arial" charset="0"/>
              </a:rPr>
              <a:t>N = 406</a:t>
            </a:r>
            <a:endParaRPr lang="en-US">
              <a:latin typeface="Arial" charset="0"/>
            </a:endParaRPr>
          </a:p>
        </p:txBody>
      </p:sp>
      <p:sp>
        <p:nvSpPr>
          <p:cNvPr id="59412" name="Rectangle 23"/>
          <p:cNvSpPr>
            <a:spLocks noChangeArrowheads="1"/>
          </p:cNvSpPr>
          <p:nvPr/>
        </p:nvSpPr>
        <p:spPr bwMode="auto">
          <a:xfrm>
            <a:off x="3810000" y="4662488"/>
            <a:ext cx="99060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sz="1800">
                <a:solidFill>
                  <a:schemeClr val="bg1"/>
                </a:solidFill>
                <a:latin typeface="Arial" charset="0"/>
              </a:rPr>
              <a:t>N = 402</a:t>
            </a:r>
            <a:endParaRPr lang="en-US">
              <a:latin typeface="Arial" charset="0"/>
            </a:endParaRPr>
          </a:p>
        </p:txBody>
      </p:sp>
      <p:grpSp>
        <p:nvGrpSpPr>
          <p:cNvPr id="59413" name="Group 24"/>
          <p:cNvGrpSpPr>
            <a:grpSpLocks/>
          </p:cNvGrpSpPr>
          <p:nvPr/>
        </p:nvGrpSpPr>
        <p:grpSpPr bwMode="auto">
          <a:xfrm>
            <a:off x="3048000" y="2832100"/>
            <a:ext cx="914400" cy="914400"/>
            <a:chOff x="1872" y="1584"/>
            <a:chExt cx="576" cy="576"/>
          </a:xfrm>
        </p:grpSpPr>
        <p:sp>
          <p:nvSpPr>
            <p:cNvPr id="59415" name="Oval 25"/>
            <p:cNvSpPr>
              <a:spLocks noChangeArrowheads="1"/>
            </p:cNvSpPr>
            <p:nvPr/>
          </p:nvSpPr>
          <p:spPr bwMode="auto">
            <a:xfrm>
              <a:off x="1872" y="1584"/>
              <a:ext cx="576" cy="576"/>
            </a:xfrm>
            <a:prstGeom prst="ellipse">
              <a:avLst/>
            </a:prstGeom>
            <a:solidFill>
              <a:srgbClr val="FE701B"/>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en-US">
                <a:latin typeface="Arial" charset="0"/>
              </a:endParaRPr>
            </a:p>
          </p:txBody>
        </p:sp>
        <p:sp>
          <p:nvSpPr>
            <p:cNvPr id="59416" name="Rectangle 13"/>
            <p:cNvSpPr>
              <a:spLocks noChangeArrowheads="1"/>
            </p:cNvSpPr>
            <p:nvPr/>
          </p:nvSpPr>
          <p:spPr bwMode="auto">
            <a:xfrm>
              <a:off x="1920" y="1632"/>
              <a:ext cx="480" cy="4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anchor="ctr"/>
            <a:lstStyle/>
            <a:p>
              <a:pPr algn="ctr"/>
              <a:r>
                <a:rPr lang="en-US" sz="3600" b="1">
                  <a:solidFill>
                    <a:schemeClr val="bg1"/>
                  </a:solidFill>
                  <a:latin typeface="Arial" charset="0"/>
                </a:rPr>
                <a:t>R</a:t>
              </a:r>
            </a:p>
          </p:txBody>
        </p:sp>
      </p:grpSp>
      <p:sp>
        <p:nvSpPr>
          <p:cNvPr id="59414" name="Text Box 27"/>
          <p:cNvSpPr txBox="1">
            <a:spLocks noChangeArrowheads="1"/>
          </p:cNvSpPr>
          <p:nvPr/>
        </p:nvSpPr>
        <p:spPr bwMode="auto">
          <a:xfrm>
            <a:off x="228600" y="5562600"/>
            <a:ext cx="373380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charset="0"/>
                <a:ea typeface="MS PGothic" charset="0"/>
                <a:cs typeface="MS PGothic" charset="0"/>
              </a:defRPr>
            </a:lvl1pPr>
            <a:lvl2pPr marL="37931725" indent="-37474525">
              <a:defRPr sz="2400">
                <a:solidFill>
                  <a:schemeClr val="tx1"/>
                </a:solidFill>
                <a:latin typeface="Times" charset="0"/>
                <a:ea typeface="MS PGothic" charset="0"/>
                <a:cs typeface="MS PGothic" charset="0"/>
              </a:defRPr>
            </a:lvl2pPr>
            <a:lvl3pPr>
              <a:defRPr sz="2400">
                <a:solidFill>
                  <a:schemeClr val="tx1"/>
                </a:solidFill>
                <a:latin typeface="Times" charset="0"/>
                <a:ea typeface="MS PGothic" charset="0"/>
                <a:cs typeface="MS PGothic" charset="0"/>
              </a:defRPr>
            </a:lvl3pPr>
            <a:lvl4pPr>
              <a:defRPr sz="2400">
                <a:solidFill>
                  <a:schemeClr val="tx1"/>
                </a:solidFill>
                <a:latin typeface="Times" charset="0"/>
                <a:ea typeface="MS PGothic" charset="0"/>
                <a:cs typeface="MS PGothic" charset="0"/>
              </a:defRPr>
            </a:lvl4pPr>
            <a:lvl5pPr>
              <a:defRPr sz="2400">
                <a:solidFill>
                  <a:schemeClr val="tx1"/>
                </a:solidFill>
                <a:latin typeface="Times" charset="0"/>
                <a:ea typeface="MS PGothic" charset="0"/>
                <a:cs typeface="MS PGothic" charset="0"/>
              </a:defRPr>
            </a:lvl5pPr>
            <a:lvl6pPr marL="457200" eaLnBrk="0" fontAlgn="base" hangingPunct="0">
              <a:spcBef>
                <a:spcPct val="0"/>
              </a:spcBef>
              <a:spcAft>
                <a:spcPct val="0"/>
              </a:spcAft>
              <a:defRPr sz="2400">
                <a:solidFill>
                  <a:schemeClr val="tx1"/>
                </a:solidFill>
                <a:latin typeface="Times" charset="0"/>
                <a:ea typeface="MS PGothic" charset="0"/>
                <a:cs typeface="MS PGothic" charset="0"/>
              </a:defRPr>
            </a:lvl6pPr>
            <a:lvl7pPr marL="914400" eaLnBrk="0" fontAlgn="base" hangingPunct="0">
              <a:spcBef>
                <a:spcPct val="0"/>
              </a:spcBef>
              <a:spcAft>
                <a:spcPct val="0"/>
              </a:spcAft>
              <a:defRPr sz="2400">
                <a:solidFill>
                  <a:schemeClr val="tx1"/>
                </a:solidFill>
                <a:latin typeface="Times" charset="0"/>
                <a:ea typeface="MS PGothic" charset="0"/>
                <a:cs typeface="MS PGothic" charset="0"/>
              </a:defRPr>
            </a:lvl7pPr>
            <a:lvl8pPr marL="1371600" eaLnBrk="0" fontAlgn="base" hangingPunct="0">
              <a:spcBef>
                <a:spcPct val="0"/>
              </a:spcBef>
              <a:spcAft>
                <a:spcPct val="0"/>
              </a:spcAft>
              <a:defRPr sz="2400">
                <a:solidFill>
                  <a:schemeClr val="tx1"/>
                </a:solidFill>
                <a:latin typeface="Times" charset="0"/>
                <a:ea typeface="MS PGothic" charset="0"/>
                <a:cs typeface="MS PGothic" charset="0"/>
              </a:defRPr>
            </a:lvl8pPr>
            <a:lvl9pPr marL="1828800" eaLnBrk="0" fontAlgn="base" hangingPunct="0">
              <a:spcBef>
                <a:spcPct val="0"/>
              </a:spcBef>
              <a:spcAft>
                <a:spcPct val="0"/>
              </a:spcAft>
              <a:defRPr sz="2400">
                <a:solidFill>
                  <a:schemeClr val="tx1"/>
                </a:solidFill>
                <a:latin typeface="Times" charset="0"/>
                <a:ea typeface="MS PGothic" charset="0"/>
                <a:cs typeface="MS PGothic" charset="0"/>
              </a:defRPr>
            </a:lvl9pPr>
          </a:lstStyle>
          <a:p>
            <a:pPr eaLnBrk="1" hangingPunct="1">
              <a:spcBef>
                <a:spcPct val="50000"/>
              </a:spcBef>
            </a:pPr>
            <a:r>
              <a:rPr lang="en-US" sz="1700" b="1">
                <a:solidFill>
                  <a:schemeClr val="bg1"/>
                </a:solidFill>
                <a:latin typeface="Arial" charset="0"/>
              </a:rPr>
              <a:t>Primary endpoint:</a:t>
            </a:r>
            <a:r>
              <a:rPr lang="en-US" sz="1700">
                <a:solidFill>
                  <a:schemeClr val="bg1"/>
                </a:solidFill>
                <a:latin typeface="Arial" charset="0"/>
              </a:rPr>
              <a:t> Independently assessed progression-free survival</a:t>
            </a:r>
          </a:p>
        </p:txBody>
      </p:sp>
    </p:spTree>
  </p:cSld>
  <p:clrMapOvr>
    <a:masterClrMapping/>
  </p:clrMapOvr>
  <p:transition xmlns:p14="http://schemas.microsoft.com/office/powerpoint/2010/main" spd="slow" advClick="0"/>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33"/>
          <p:cNvSpPr>
            <a:spLocks noChangeArrowheads="1"/>
          </p:cNvSpPr>
          <p:nvPr/>
        </p:nvSpPr>
        <p:spPr bwMode="auto">
          <a:xfrm>
            <a:off x="460375" y="1828800"/>
            <a:ext cx="8074025" cy="2209800"/>
          </a:xfrm>
          <a:prstGeom prst="rect">
            <a:avLst/>
          </a:prstGeom>
          <a:solidFill>
            <a:srgbClr val="9CCBED"/>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algn="ctr"/>
            <a:endParaRPr lang="en-US">
              <a:latin typeface="Arial" charset="0"/>
            </a:endParaRPr>
          </a:p>
        </p:txBody>
      </p:sp>
      <p:sp>
        <p:nvSpPr>
          <p:cNvPr id="61443" name="Text Box 4"/>
          <p:cNvSpPr txBox="1">
            <a:spLocks noChangeArrowheads="1"/>
          </p:cNvSpPr>
          <p:nvPr/>
        </p:nvSpPr>
        <p:spPr bwMode="auto">
          <a:xfrm>
            <a:off x="228600" y="6559550"/>
            <a:ext cx="4876800" cy="222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tabLst>
                <a:tab pos="723900" algn="l"/>
                <a:tab pos="1447800" algn="l"/>
                <a:tab pos="2171700" algn="l"/>
                <a:tab pos="2895600" algn="l"/>
                <a:tab pos="3619500" algn="l"/>
              </a:tabLst>
              <a:defRPr sz="2400">
                <a:solidFill>
                  <a:schemeClr val="tx1"/>
                </a:solidFill>
                <a:latin typeface="Times" charset="0"/>
                <a:ea typeface="MS PGothic" charset="0"/>
                <a:cs typeface="MS PGothic" charset="0"/>
              </a:defRPr>
            </a:lvl1pPr>
            <a:lvl2pPr marL="37931725" indent="-37474525">
              <a:tabLst>
                <a:tab pos="723900" algn="l"/>
                <a:tab pos="1447800" algn="l"/>
                <a:tab pos="2171700" algn="l"/>
                <a:tab pos="2895600" algn="l"/>
                <a:tab pos="3619500" algn="l"/>
              </a:tabLst>
              <a:defRPr sz="2400">
                <a:solidFill>
                  <a:schemeClr val="tx1"/>
                </a:solidFill>
                <a:latin typeface="Times" charset="0"/>
                <a:ea typeface="MS PGothic" charset="0"/>
                <a:cs typeface="MS PGothic" charset="0"/>
              </a:defRPr>
            </a:lvl2pPr>
            <a:lvl3pPr>
              <a:tabLst>
                <a:tab pos="723900" algn="l"/>
                <a:tab pos="1447800" algn="l"/>
                <a:tab pos="2171700" algn="l"/>
                <a:tab pos="2895600" algn="l"/>
                <a:tab pos="3619500" algn="l"/>
              </a:tabLst>
              <a:defRPr sz="2400">
                <a:solidFill>
                  <a:schemeClr val="tx1"/>
                </a:solidFill>
                <a:latin typeface="Times" charset="0"/>
                <a:ea typeface="MS PGothic" charset="0"/>
                <a:cs typeface="MS PGothic" charset="0"/>
              </a:defRPr>
            </a:lvl3pPr>
            <a:lvl4pPr>
              <a:tabLst>
                <a:tab pos="723900" algn="l"/>
                <a:tab pos="1447800" algn="l"/>
                <a:tab pos="2171700" algn="l"/>
                <a:tab pos="2895600" algn="l"/>
                <a:tab pos="3619500" algn="l"/>
              </a:tabLst>
              <a:defRPr sz="2400">
                <a:solidFill>
                  <a:schemeClr val="tx1"/>
                </a:solidFill>
                <a:latin typeface="Times" charset="0"/>
                <a:ea typeface="MS PGothic" charset="0"/>
                <a:cs typeface="MS PGothic" charset="0"/>
              </a:defRPr>
            </a:lvl4pPr>
            <a:lvl5pPr>
              <a:tabLst>
                <a:tab pos="723900" algn="l"/>
                <a:tab pos="1447800" algn="l"/>
                <a:tab pos="2171700" algn="l"/>
                <a:tab pos="2895600" algn="l"/>
                <a:tab pos="3619500" algn="l"/>
              </a:tabLst>
              <a:defRPr sz="2400">
                <a:solidFill>
                  <a:schemeClr val="tx1"/>
                </a:solidFill>
                <a:latin typeface="Times" charset="0"/>
                <a:ea typeface="MS PGothic" charset="0"/>
                <a:cs typeface="MS PGothic" charset="0"/>
              </a:defRPr>
            </a:lvl5pPr>
            <a:lvl6pPr marL="457200" eaLnBrk="0" fontAlgn="base" hangingPunct="0">
              <a:spcBef>
                <a:spcPct val="0"/>
              </a:spcBef>
              <a:spcAft>
                <a:spcPct val="0"/>
              </a:spcAft>
              <a:tabLst>
                <a:tab pos="723900" algn="l"/>
                <a:tab pos="1447800" algn="l"/>
                <a:tab pos="2171700" algn="l"/>
                <a:tab pos="2895600" algn="l"/>
                <a:tab pos="3619500" algn="l"/>
              </a:tabLst>
              <a:defRPr sz="2400">
                <a:solidFill>
                  <a:schemeClr val="tx1"/>
                </a:solidFill>
                <a:latin typeface="Times" charset="0"/>
                <a:ea typeface="MS PGothic" charset="0"/>
                <a:cs typeface="MS PGothic" charset="0"/>
              </a:defRPr>
            </a:lvl6pPr>
            <a:lvl7pPr marL="914400" eaLnBrk="0" fontAlgn="base" hangingPunct="0">
              <a:spcBef>
                <a:spcPct val="0"/>
              </a:spcBef>
              <a:spcAft>
                <a:spcPct val="0"/>
              </a:spcAft>
              <a:tabLst>
                <a:tab pos="723900" algn="l"/>
                <a:tab pos="1447800" algn="l"/>
                <a:tab pos="2171700" algn="l"/>
                <a:tab pos="2895600" algn="l"/>
                <a:tab pos="3619500" algn="l"/>
              </a:tabLst>
              <a:defRPr sz="2400">
                <a:solidFill>
                  <a:schemeClr val="tx1"/>
                </a:solidFill>
                <a:latin typeface="Times" charset="0"/>
                <a:ea typeface="MS PGothic" charset="0"/>
                <a:cs typeface="MS PGothic" charset="0"/>
              </a:defRPr>
            </a:lvl7pPr>
            <a:lvl8pPr marL="1371600" eaLnBrk="0" fontAlgn="base" hangingPunct="0">
              <a:spcBef>
                <a:spcPct val="0"/>
              </a:spcBef>
              <a:spcAft>
                <a:spcPct val="0"/>
              </a:spcAft>
              <a:tabLst>
                <a:tab pos="723900" algn="l"/>
                <a:tab pos="1447800" algn="l"/>
                <a:tab pos="2171700" algn="l"/>
                <a:tab pos="2895600" algn="l"/>
                <a:tab pos="3619500" algn="l"/>
              </a:tabLst>
              <a:defRPr sz="2400">
                <a:solidFill>
                  <a:schemeClr val="tx1"/>
                </a:solidFill>
                <a:latin typeface="Times" charset="0"/>
                <a:ea typeface="MS PGothic" charset="0"/>
                <a:cs typeface="MS PGothic" charset="0"/>
              </a:defRPr>
            </a:lvl8pPr>
            <a:lvl9pPr marL="1828800" eaLnBrk="0" fontAlgn="base" hangingPunct="0">
              <a:spcBef>
                <a:spcPct val="0"/>
              </a:spcBef>
              <a:spcAft>
                <a:spcPct val="0"/>
              </a:spcAft>
              <a:tabLst>
                <a:tab pos="723900" algn="l"/>
                <a:tab pos="1447800" algn="l"/>
                <a:tab pos="2171700" algn="l"/>
                <a:tab pos="2895600" algn="l"/>
                <a:tab pos="3619500" algn="l"/>
              </a:tabLst>
              <a:defRPr sz="2400">
                <a:solidFill>
                  <a:schemeClr val="tx1"/>
                </a:solidFill>
                <a:latin typeface="Times" charset="0"/>
                <a:ea typeface="MS PGothic" charset="0"/>
                <a:cs typeface="MS PGothic" charset="0"/>
              </a:defRPr>
            </a:lvl9pPr>
          </a:lstStyle>
          <a:p>
            <a:pPr eaLnBrk="1">
              <a:lnSpc>
                <a:spcPct val="97000"/>
              </a:lnSpc>
              <a:buClr>
                <a:srgbClr val="FFFFFF"/>
              </a:buClr>
              <a:buSzPct val="45000"/>
              <a:buFont typeface="StarSymbol" charset="0"/>
              <a:buNone/>
            </a:pPr>
            <a:r>
              <a:rPr lang="en-GB" sz="1500">
                <a:solidFill>
                  <a:schemeClr val="bg1"/>
                </a:solidFill>
                <a:latin typeface="Arial" charset="0"/>
              </a:rPr>
              <a:t>Baselga J et al. </a:t>
            </a:r>
            <a:r>
              <a:rPr lang="en-GB" sz="1500" i="1">
                <a:solidFill>
                  <a:schemeClr val="bg1"/>
                </a:solidFill>
                <a:latin typeface="Arial" charset="0"/>
              </a:rPr>
              <a:t>N Engl J Med</a:t>
            </a:r>
            <a:r>
              <a:rPr lang="en-GB" sz="1500">
                <a:solidFill>
                  <a:schemeClr val="bg1"/>
                </a:solidFill>
                <a:latin typeface="Arial" charset="0"/>
              </a:rPr>
              <a:t> 2012;366(2):109-119.</a:t>
            </a:r>
          </a:p>
        </p:txBody>
      </p:sp>
      <p:sp>
        <p:nvSpPr>
          <p:cNvPr id="61444" name="Text Box 1"/>
          <p:cNvSpPr txBox="1">
            <a:spLocks noChangeArrowheads="1"/>
          </p:cNvSpPr>
          <p:nvPr/>
        </p:nvSpPr>
        <p:spPr bwMode="auto">
          <a:xfrm>
            <a:off x="420688" y="533400"/>
            <a:ext cx="8494712" cy="390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solidFill>
                  <a:schemeClr val="tx1"/>
                </a:solidFill>
                <a:latin typeface="Times" charset="0"/>
                <a:ea typeface="MS PGothic" charset="0"/>
                <a:cs typeface="MS PGothic" charset="0"/>
              </a:defRPr>
            </a:lvl1pPr>
            <a:lvl2pPr marL="37931725" indent="-37474525">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solidFill>
                  <a:schemeClr val="tx1"/>
                </a:solidFill>
                <a:latin typeface="Times" charset="0"/>
                <a:ea typeface="MS PGothic" charset="0"/>
                <a:cs typeface="MS PGothic" charset="0"/>
              </a:defRPr>
            </a:lvl2pPr>
            <a:lvl3pPr>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solidFill>
                  <a:schemeClr val="tx1"/>
                </a:solidFill>
                <a:latin typeface="Times" charset="0"/>
                <a:ea typeface="MS PGothic" charset="0"/>
                <a:cs typeface="MS PGothic" charset="0"/>
              </a:defRPr>
            </a:lvl3pPr>
            <a:lvl4pPr>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solidFill>
                  <a:schemeClr val="tx1"/>
                </a:solidFill>
                <a:latin typeface="Times" charset="0"/>
                <a:ea typeface="MS PGothic" charset="0"/>
                <a:cs typeface="MS PGothic" charset="0"/>
              </a:defRPr>
            </a:lvl4pPr>
            <a:lvl5pPr>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solidFill>
                  <a:schemeClr val="tx1"/>
                </a:solidFill>
                <a:latin typeface="Times" charset="0"/>
                <a:ea typeface="MS PGothic" charset="0"/>
                <a:cs typeface="MS PGothic" charset="0"/>
              </a:defRPr>
            </a:lvl5pPr>
            <a:lvl6pPr marL="457200" eaLnBrk="0" fontAlgn="base" hangingPunct="0">
              <a:spcBef>
                <a:spcPct val="0"/>
              </a:spcBef>
              <a:spcAft>
                <a:spcPct val="0"/>
              </a:spcAft>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solidFill>
                  <a:schemeClr val="tx1"/>
                </a:solidFill>
                <a:latin typeface="Times" charset="0"/>
                <a:ea typeface="MS PGothic" charset="0"/>
                <a:cs typeface="MS PGothic" charset="0"/>
              </a:defRPr>
            </a:lvl6pPr>
            <a:lvl7pPr marL="914400" eaLnBrk="0" fontAlgn="base" hangingPunct="0">
              <a:spcBef>
                <a:spcPct val="0"/>
              </a:spcBef>
              <a:spcAft>
                <a:spcPct val="0"/>
              </a:spcAft>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solidFill>
                  <a:schemeClr val="tx1"/>
                </a:solidFill>
                <a:latin typeface="Times" charset="0"/>
                <a:ea typeface="MS PGothic" charset="0"/>
                <a:cs typeface="MS PGothic" charset="0"/>
              </a:defRPr>
            </a:lvl7pPr>
            <a:lvl8pPr marL="1371600" eaLnBrk="0" fontAlgn="base" hangingPunct="0">
              <a:spcBef>
                <a:spcPct val="0"/>
              </a:spcBef>
              <a:spcAft>
                <a:spcPct val="0"/>
              </a:spcAft>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solidFill>
                  <a:schemeClr val="tx1"/>
                </a:solidFill>
                <a:latin typeface="Times" charset="0"/>
                <a:ea typeface="MS PGothic" charset="0"/>
                <a:cs typeface="MS PGothic" charset="0"/>
              </a:defRPr>
            </a:lvl8pPr>
            <a:lvl9pPr marL="1828800" eaLnBrk="0" fontAlgn="base" hangingPunct="0">
              <a:spcBef>
                <a:spcPct val="0"/>
              </a:spcBef>
              <a:spcAft>
                <a:spcPct val="0"/>
              </a:spcAft>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solidFill>
                  <a:schemeClr val="tx1"/>
                </a:solidFill>
                <a:latin typeface="Times" charset="0"/>
                <a:ea typeface="MS PGothic" charset="0"/>
                <a:cs typeface="MS PGothic" charset="0"/>
              </a:defRPr>
            </a:lvl9pPr>
          </a:lstStyle>
          <a:p>
            <a:pPr eaLnBrk="1">
              <a:lnSpc>
                <a:spcPct val="97000"/>
              </a:lnSpc>
              <a:buClr>
                <a:srgbClr val="FFFFFF"/>
              </a:buClr>
              <a:buSzPct val="45000"/>
              <a:buFont typeface="StarSymbol" charset="0"/>
              <a:buNone/>
            </a:pPr>
            <a:r>
              <a:rPr lang="en-GB" sz="2600" b="1">
                <a:solidFill>
                  <a:srgbClr val="FFFFFF"/>
                </a:solidFill>
                <a:latin typeface="Arial Black" charset="0"/>
                <a:cs typeface="Arial Black" charset="0"/>
              </a:rPr>
              <a:t>CLEOPATRA: Progression-Free Survival</a:t>
            </a:r>
          </a:p>
        </p:txBody>
      </p:sp>
      <p:graphicFrame>
        <p:nvGraphicFramePr>
          <p:cNvPr id="831587" name="Group 99"/>
          <p:cNvGraphicFramePr>
            <a:graphicFrameLocks noGrp="1"/>
          </p:cNvGraphicFramePr>
          <p:nvPr/>
        </p:nvGraphicFramePr>
        <p:xfrm>
          <a:off x="609600" y="1981200"/>
          <a:ext cx="7772400" cy="1905000"/>
        </p:xfrm>
        <a:graphic>
          <a:graphicData uri="http://schemas.openxmlformats.org/drawingml/2006/table">
            <a:tbl>
              <a:tblPr/>
              <a:tblGrid>
                <a:gridCol w="1981200"/>
                <a:gridCol w="1676400"/>
                <a:gridCol w="1236663"/>
                <a:gridCol w="1511300"/>
                <a:gridCol w="1366837"/>
              </a:tblGrid>
              <a:tr h="1012825">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800" b="1" i="0" u="none" strike="noStrike" cap="none" normalizeH="0" baseline="0" smtClean="0">
                          <a:ln>
                            <a:noFill/>
                          </a:ln>
                          <a:solidFill>
                            <a:schemeClr val="bg1"/>
                          </a:solidFill>
                          <a:effectLst/>
                          <a:latin typeface="Arial" pitchFamily="34" charset="0"/>
                          <a:ea typeface="MS PGothic" pitchFamily="34" charset="-128"/>
                        </a:rPr>
                        <a:t>Independently assessed</a:t>
                      </a:r>
                    </a:p>
                  </a:txBody>
                  <a:tcPr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112B4F"/>
                    </a:solid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800" b="1" i="0" u="none" strike="noStrike" cap="none" normalizeH="0" baseline="0" smtClean="0">
                          <a:ln>
                            <a:noFill/>
                          </a:ln>
                          <a:solidFill>
                            <a:schemeClr val="bg1"/>
                          </a:solidFill>
                          <a:effectLst/>
                          <a:latin typeface="Arial" pitchFamily="34" charset="0"/>
                          <a:ea typeface="MS PGothic" pitchFamily="34" charset="-128"/>
                        </a:rPr>
                        <a:t>Pertuzumab</a:t>
                      </a:r>
                    </a:p>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800" b="1" i="0" u="none" strike="noStrike" cap="none" normalizeH="0" baseline="0" smtClean="0">
                          <a:ln>
                            <a:noFill/>
                          </a:ln>
                          <a:solidFill>
                            <a:schemeClr val="bg1"/>
                          </a:solidFill>
                          <a:effectLst/>
                          <a:latin typeface="Arial" pitchFamily="34" charset="0"/>
                          <a:ea typeface="MS PGothic" pitchFamily="34" charset="-128"/>
                        </a:rPr>
                        <a:t>(n = 402)</a:t>
                      </a:r>
                    </a:p>
                  </a:txBody>
                  <a:tcPr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112B4F"/>
                    </a:solid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800" b="1" i="0" u="none" strike="noStrike" cap="none" normalizeH="0" baseline="0" smtClean="0">
                          <a:ln>
                            <a:noFill/>
                          </a:ln>
                          <a:solidFill>
                            <a:schemeClr val="bg1"/>
                          </a:solidFill>
                          <a:effectLst/>
                          <a:latin typeface="Arial" pitchFamily="34" charset="0"/>
                          <a:ea typeface="MS PGothic" pitchFamily="34" charset="-128"/>
                        </a:rPr>
                        <a:t>Control</a:t>
                      </a:r>
                    </a:p>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800" b="1" i="0" u="none" strike="noStrike" cap="none" normalizeH="0" baseline="0" smtClean="0">
                          <a:ln>
                            <a:noFill/>
                          </a:ln>
                          <a:solidFill>
                            <a:schemeClr val="bg1"/>
                          </a:solidFill>
                          <a:effectLst/>
                          <a:latin typeface="Arial" pitchFamily="34" charset="0"/>
                          <a:ea typeface="MS PGothic" pitchFamily="34" charset="-128"/>
                        </a:rPr>
                        <a:t>(n = 406)</a:t>
                      </a:r>
                    </a:p>
                  </a:txBody>
                  <a:tcPr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112B4F"/>
                    </a:solid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800" b="1" i="0" u="none" strike="noStrike" cap="none" normalizeH="0" baseline="0" smtClean="0">
                          <a:ln>
                            <a:noFill/>
                          </a:ln>
                          <a:solidFill>
                            <a:schemeClr val="bg1"/>
                          </a:solidFill>
                          <a:effectLst/>
                          <a:latin typeface="Arial" pitchFamily="34" charset="0"/>
                          <a:ea typeface="MS PGothic" pitchFamily="34" charset="-128"/>
                        </a:rPr>
                        <a:t>HR</a:t>
                      </a:r>
                    </a:p>
                  </a:txBody>
                  <a:tcPr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112B4F"/>
                    </a:solid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800" b="1" i="1" u="none" strike="noStrike" cap="none" normalizeH="0" baseline="0" smtClean="0">
                          <a:ln>
                            <a:noFill/>
                          </a:ln>
                          <a:solidFill>
                            <a:schemeClr val="bg1"/>
                          </a:solidFill>
                          <a:effectLst/>
                          <a:latin typeface="Arial" pitchFamily="34" charset="0"/>
                          <a:ea typeface="MS PGothic" pitchFamily="34" charset="-128"/>
                        </a:rPr>
                        <a:t>p</a:t>
                      </a:r>
                      <a:r>
                        <a:rPr kumimoji="0" lang="en-US" sz="1800" b="1" i="0" u="none" strike="noStrike" cap="none" normalizeH="0" baseline="0" smtClean="0">
                          <a:ln>
                            <a:noFill/>
                          </a:ln>
                          <a:solidFill>
                            <a:schemeClr val="bg1"/>
                          </a:solidFill>
                          <a:effectLst/>
                          <a:latin typeface="Arial" pitchFamily="34" charset="0"/>
                          <a:ea typeface="MS PGothic" pitchFamily="34" charset="-128"/>
                        </a:rPr>
                        <a:t>-value</a:t>
                      </a:r>
                    </a:p>
                  </a:txBody>
                  <a:tcPr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112B4F"/>
                    </a:solidFill>
                  </a:tcPr>
                </a:tc>
              </a:tr>
              <a:tr h="892175">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800" b="0" i="0" u="none" strike="noStrike" cap="none" normalizeH="0" baseline="0" smtClean="0">
                          <a:ln>
                            <a:noFill/>
                          </a:ln>
                          <a:solidFill>
                            <a:schemeClr val="bg1"/>
                          </a:solidFill>
                          <a:effectLst/>
                          <a:latin typeface="Arial" pitchFamily="34" charset="0"/>
                          <a:ea typeface="MS PGothic" pitchFamily="34" charset="-128"/>
                        </a:rPr>
                        <a:t>Median PFS</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2B64A5"/>
                    </a:solid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800" b="0" i="0" u="none" strike="noStrike" cap="none" normalizeH="0" baseline="0" smtClean="0">
                          <a:ln>
                            <a:noFill/>
                          </a:ln>
                          <a:solidFill>
                            <a:schemeClr val="bg1"/>
                          </a:solidFill>
                          <a:effectLst/>
                          <a:latin typeface="Arial" pitchFamily="34" charset="0"/>
                          <a:ea typeface="MS PGothic" pitchFamily="34" charset="-128"/>
                        </a:rPr>
                        <a:t>18.5 mo</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2B64A5"/>
                    </a:solid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800" b="0" i="0" u="none" strike="noStrike" cap="none" normalizeH="0" baseline="0" smtClean="0">
                          <a:ln>
                            <a:noFill/>
                          </a:ln>
                          <a:solidFill>
                            <a:schemeClr val="bg1"/>
                          </a:solidFill>
                          <a:effectLst/>
                          <a:latin typeface="Arial" pitchFamily="34" charset="0"/>
                          <a:ea typeface="MS PGothic" pitchFamily="34" charset="-128"/>
                        </a:rPr>
                        <a:t>12.4 mo</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2B64A5"/>
                    </a:solid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800" b="0" i="0" u="none" strike="noStrike" cap="none" normalizeH="0" baseline="0" smtClean="0">
                          <a:ln>
                            <a:noFill/>
                          </a:ln>
                          <a:solidFill>
                            <a:schemeClr val="bg1"/>
                          </a:solidFill>
                          <a:effectLst/>
                          <a:latin typeface="Arial" pitchFamily="34" charset="0"/>
                          <a:ea typeface="MS PGothic" pitchFamily="34" charset="-128"/>
                        </a:rPr>
                        <a:t>0.62</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2B64A5"/>
                    </a:solid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800" b="0" i="0" u="none" strike="noStrike" cap="none" normalizeH="0" baseline="0" smtClean="0">
                          <a:ln>
                            <a:noFill/>
                          </a:ln>
                          <a:solidFill>
                            <a:schemeClr val="bg1"/>
                          </a:solidFill>
                          <a:effectLst/>
                          <a:latin typeface="Arial" pitchFamily="34" charset="0"/>
                          <a:ea typeface="MS PGothic" pitchFamily="34" charset="-128"/>
                        </a:rPr>
                        <a:t>&lt;0.001</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2B64A5"/>
                    </a:solidFill>
                  </a:tcPr>
                </a:tc>
              </a:tr>
            </a:tbl>
          </a:graphicData>
        </a:graphic>
      </p:graphicFrame>
    </p:spTree>
  </p:cSld>
  <p:clrMapOvr>
    <a:masterClrMapping/>
  </p:clrMapOvr>
  <p:transition xmlns:p14="http://schemas.microsoft.com/office/powerpoint/2010/main" spd="slow" advClick="0"/>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33"/>
          <p:cNvSpPr>
            <a:spLocks noChangeArrowheads="1"/>
          </p:cNvSpPr>
          <p:nvPr/>
        </p:nvSpPr>
        <p:spPr bwMode="auto">
          <a:xfrm>
            <a:off x="460375" y="1828800"/>
            <a:ext cx="8074025" cy="2438400"/>
          </a:xfrm>
          <a:prstGeom prst="rect">
            <a:avLst/>
          </a:prstGeom>
          <a:solidFill>
            <a:srgbClr val="9CCBED"/>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algn="ctr"/>
            <a:endParaRPr lang="en-US">
              <a:latin typeface="Arial" charset="0"/>
            </a:endParaRPr>
          </a:p>
        </p:txBody>
      </p:sp>
      <p:sp>
        <p:nvSpPr>
          <p:cNvPr id="63491" name="Text Box 4"/>
          <p:cNvSpPr txBox="1">
            <a:spLocks noChangeArrowheads="1"/>
          </p:cNvSpPr>
          <p:nvPr/>
        </p:nvSpPr>
        <p:spPr bwMode="auto">
          <a:xfrm>
            <a:off x="228600" y="6559550"/>
            <a:ext cx="4876800" cy="225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tabLst>
                <a:tab pos="723900" algn="l"/>
                <a:tab pos="1447800" algn="l"/>
                <a:tab pos="2171700" algn="l"/>
                <a:tab pos="2895600" algn="l"/>
                <a:tab pos="3619500" algn="l"/>
              </a:tabLst>
              <a:defRPr sz="2400">
                <a:solidFill>
                  <a:schemeClr val="tx1"/>
                </a:solidFill>
                <a:latin typeface="Times" charset="0"/>
                <a:ea typeface="MS PGothic" charset="0"/>
                <a:cs typeface="MS PGothic" charset="0"/>
              </a:defRPr>
            </a:lvl1pPr>
            <a:lvl2pPr marL="37931725" indent="-37474525">
              <a:tabLst>
                <a:tab pos="723900" algn="l"/>
                <a:tab pos="1447800" algn="l"/>
                <a:tab pos="2171700" algn="l"/>
                <a:tab pos="2895600" algn="l"/>
                <a:tab pos="3619500" algn="l"/>
              </a:tabLst>
              <a:defRPr sz="2400">
                <a:solidFill>
                  <a:schemeClr val="tx1"/>
                </a:solidFill>
                <a:latin typeface="Times" charset="0"/>
                <a:ea typeface="MS PGothic" charset="0"/>
                <a:cs typeface="MS PGothic" charset="0"/>
              </a:defRPr>
            </a:lvl2pPr>
            <a:lvl3pPr>
              <a:tabLst>
                <a:tab pos="723900" algn="l"/>
                <a:tab pos="1447800" algn="l"/>
                <a:tab pos="2171700" algn="l"/>
                <a:tab pos="2895600" algn="l"/>
                <a:tab pos="3619500" algn="l"/>
              </a:tabLst>
              <a:defRPr sz="2400">
                <a:solidFill>
                  <a:schemeClr val="tx1"/>
                </a:solidFill>
                <a:latin typeface="Times" charset="0"/>
                <a:ea typeface="MS PGothic" charset="0"/>
                <a:cs typeface="MS PGothic" charset="0"/>
              </a:defRPr>
            </a:lvl3pPr>
            <a:lvl4pPr>
              <a:tabLst>
                <a:tab pos="723900" algn="l"/>
                <a:tab pos="1447800" algn="l"/>
                <a:tab pos="2171700" algn="l"/>
                <a:tab pos="2895600" algn="l"/>
                <a:tab pos="3619500" algn="l"/>
              </a:tabLst>
              <a:defRPr sz="2400">
                <a:solidFill>
                  <a:schemeClr val="tx1"/>
                </a:solidFill>
                <a:latin typeface="Times" charset="0"/>
                <a:ea typeface="MS PGothic" charset="0"/>
                <a:cs typeface="MS PGothic" charset="0"/>
              </a:defRPr>
            </a:lvl4pPr>
            <a:lvl5pPr>
              <a:tabLst>
                <a:tab pos="723900" algn="l"/>
                <a:tab pos="1447800" algn="l"/>
                <a:tab pos="2171700" algn="l"/>
                <a:tab pos="2895600" algn="l"/>
                <a:tab pos="3619500" algn="l"/>
              </a:tabLst>
              <a:defRPr sz="2400">
                <a:solidFill>
                  <a:schemeClr val="tx1"/>
                </a:solidFill>
                <a:latin typeface="Times" charset="0"/>
                <a:ea typeface="MS PGothic" charset="0"/>
                <a:cs typeface="MS PGothic" charset="0"/>
              </a:defRPr>
            </a:lvl5pPr>
            <a:lvl6pPr marL="457200" eaLnBrk="0" fontAlgn="base" hangingPunct="0">
              <a:spcBef>
                <a:spcPct val="0"/>
              </a:spcBef>
              <a:spcAft>
                <a:spcPct val="0"/>
              </a:spcAft>
              <a:tabLst>
                <a:tab pos="723900" algn="l"/>
                <a:tab pos="1447800" algn="l"/>
                <a:tab pos="2171700" algn="l"/>
                <a:tab pos="2895600" algn="l"/>
                <a:tab pos="3619500" algn="l"/>
              </a:tabLst>
              <a:defRPr sz="2400">
                <a:solidFill>
                  <a:schemeClr val="tx1"/>
                </a:solidFill>
                <a:latin typeface="Times" charset="0"/>
                <a:ea typeface="MS PGothic" charset="0"/>
                <a:cs typeface="MS PGothic" charset="0"/>
              </a:defRPr>
            </a:lvl6pPr>
            <a:lvl7pPr marL="914400" eaLnBrk="0" fontAlgn="base" hangingPunct="0">
              <a:spcBef>
                <a:spcPct val="0"/>
              </a:spcBef>
              <a:spcAft>
                <a:spcPct val="0"/>
              </a:spcAft>
              <a:tabLst>
                <a:tab pos="723900" algn="l"/>
                <a:tab pos="1447800" algn="l"/>
                <a:tab pos="2171700" algn="l"/>
                <a:tab pos="2895600" algn="l"/>
                <a:tab pos="3619500" algn="l"/>
              </a:tabLst>
              <a:defRPr sz="2400">
                <a:solidFill>
                  <a:schemeClr val="tx1"/>
                </a:solidFill>
                <a:latin typeface="Times" charset="0"/>
                <a:ea typeface="MS PGothic" charset="0"/>
                <a:cs typeface="MS PGothic" charset="0"/>
              </a:defRPr>
            </a:lvl7pPr>
            <a:lvl8pPr marL="1371600" eaLnBrk="0" fontAlgn="base" hangingPunct="0">
              <a:spcBef>
                <a:spcPct val="0"/>
              </a:spcBef>
              <a:spcAft>
                <a:spcPct val="0"/>
              </a:spcAft>
              <a:tabLst>
                <a:tab pos="723900" algn="l"/>
                <a:tab pos="1447800" algn="l"/>
                <a:tab pos="2171700" algn="l"/>
                <a:tab pos="2895600" algn="l"/>
                <a:tab pos="3619500" algn="l"/>
              </a:tabLst>
              <a:defRPr sz="2400">
                <a:solidFill>
                  <a:schemeClr val="tx1"/>
                </a:solidFill>
                <a:latin typeface="Times" charset="0"/>
                <a:ea typeface="MS PGothic" charset="0"/>
                <a:cs typeface="MS PGothic" charset="0"/>
              </a:defRPr>
            </a:lvl8pPr>
            <a:lvl9pPr marL="1828800" eaLnBrk="0" fontAlgn="base" hangingPunct="0">
              <a:spcBef>
                <a:spcPct val="0"/>
              </a:spcBef>
              <a:spcAft>
                <a:spcPct val="0"/>
              </a:spcAft>
              <a:tabLst>
                <a:tab pos="723900" algn="l"/>
                <a:tab pos="1447800" algn="l"/>
                <a:tab pos="2171700" algn="l"/>
                <a:tab pos="2895600" algn="l"/>
                <a:tab pos="3619500" algn="l"/>
              </a:tabLst>
              <a:defRPr sz="2400">
                <a:solidFill>
                  <a:schemeClr val="tx1"/>
                </a:solidFill>
                <a:latin typeface="Times" charset="0"/>
                <a:ea typeface="MS PGothic" charset="0"/>
                <a:cs typeface="MS PGothic" charset="0"/>
              </a:defRPr>
            </a:lvl9pPr>
          </a:lstStyle>
          <a:p>
            <a:pPr eaLnBrk="1">
              <a:lnSpc>
                <a:spcPct val="97000"/>
              </a:lnSpc>
              <a:buClr>
                <a:srgbClr val="FFFFFF"/>
              </a:buClr>
              <a:buSzPct val="45000"/>
              <a:buFont typeface="StarSymbol" charset="0"/>
              <a:buNone/>
            </a:pPr>
            <a:r>
              <a:rPr lang="en-GB" sz="1500">
                <a:solidFill>
                  <a:schemeClr val="bg1"/>
                </a:solidFill>
                <a:latin typeface="Arial" charset="0"/>
              </a:rPr>
              <a:t>SABCS 2012, Abstract P5-18-26</a:t>
            </a:r>
          </a:p>
        </p:txBody>
      </p:sp>
      <p:sp>
        <p:nvSpPr>
          <p:cNvPr id="63492" name="Text Box 1"/>
          <p:cNvSpPr txBox="1">
            <a:spLocks noChangeArrowheads="1"/>
          </p:cNvSpPr>
          <p:nvPr/>
        </p:nvSpPr>
        <p:spPr bwMode="auto">
          <a:xfrm>
            <a:off x="457200" y="457200"/>
            <a:ext cx="8342313" cy="777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solidFill>
                  <a:schemeClr val="tx1"/>
                </a:solidFill>
                <a:latin typeface="Times" charset="0"/>
                <a:ea typeface="MS PGothic" charset="0"/>
                <a:cs typeface="MS PGothic" charset="0"/>
              </a:defRPr>
            </a:lvl1pPr>
            <a:lvl2pPr marL="37931725" indent="-37474525">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solidFill>
                  <a:schemeClr val="tx1"/>
                </a:solidFill>
                <a:latin typeface="Times" charset="0"/>
                <a:ea typeface="MS PGothic" charset="0"/>
                <a:cs typeface="MS PGothic" charset="0"/>
              </a:defRPr>
            </a:lvl2pPr>
            <a:lvl3pPr>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solidFill>
                  <a:schemeClr val="tx1"/>
                </a:solidFill>
                <a:latin typeface="Times" charset="0"/>
                <a:ea typeface="MS PGothic" charset="0"/>
                <a:cs typeface="MS PGothic" charset="0"/>
              </a:defRPr>
            </a:lvl3pPr>
            <a:lvl4pPr>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solidFill>
                  <a:schemeClr val="tx1"/>
                </a:solidFill>
                <a:latin typeface="Times" charset="0"/>
                <a:ea typeface="MS PGothic" charset="0"/>
                <a:cs typeface="MS PGothic" charset="0"/>
              </a:defRPr>
            </a:lvl4pPr>
            <a:lvl5pPr>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solidFill>
                  <a:schemeClr val="tx1"/>
                </a:solidFill>
                <a:latin typeface="Times" charset="0"/>
                <a:ea typeface="MS PGothic" charset="0"/>
                <a:cs typeface="MS PGothic" charset="0"/>
              </a:defRPr>
            </a:lvl5pPr>
            <a:lvl6pPr marL="457200" eaLnBrk="0" fontAlgn="base" hangingPunct="0">
              <a:spcBef>
                <a:spcPct val="0"/>
              </a:spcBef>
              <a:spcAft>
                <a:spcPct val="0"/>
              </a:spcAft>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solidFill>
                  <a:schemeClr val="tx1"/>
                </a:solidFill>
                <a:latin typeface="Times" charset="0"/>
                <a:ea typeface="MS PGothic" charset="0"/>
                <a:cs typeface="MS PGothic" charset="0"/>
              </a:defRPr>
            </a:lvl6pPr>
            <a:lvl7pPr marL="914400" eaLnBrk="0" fontAlgn="base" hangingPunct="0">
              <a:spcBef>
                <a:spcPct val="0"/>
              </a:spcBef>
              <a:spcAft>
                <a:spcPct val="0"/>
              </a:spcAft>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solidFill>
                  <a:schemeClr val="tx1"/>
                </a:solidFill>
                <a:latin typeface="Times" charset="0"/>
                <a:ea typeface="MS PGothic" charset="0"/>
                <a:cs typeface="MS PGothic" charset="0"/>
              </a:defRPr>
            </a:lvl7pPr>
            <a:lvl8pPr marL="1371600" eaLnBrk="0" fontAlgn="base" hangingPunct="0">
              <a:spcBef>
                <a:spcPct val="0"/>
              </a:spcBef>
              <a:spcAft>
                <a:spcPct val="0"/>
              </a:spcAft>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solidFill>
                  <a:schemeClr val="tx1"/>
                </a:solidFill>
                <a:latin typeface="Times" charset="0"/>
                <a:ea typeface="MS PGothic" charset="0"/>
                <a:cs typeface="MS PGothic" charset="0"/>
              </a:defRPr>
            </a:lvl8pPr>
            <a:lvl9pPr marL="1828800" eaLnBrk="0" fontAlgn="base" hangingPunct="0">
              <a:spcBef>
                <a:spcPct val="0"/>
              </a:spcBef>
              <a:spcAft>
                <a:spcPct val="0"/>
              </a:spcAft>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solidFill>
                  <a:schemeClr val="tx1"/>
                </a:solidFill>
                <a:latin typeface="Times" charset="0"/>
                <a:ea typeface="MS PGothic" charset="0"/>
                <a:cs typeface="MS PGothic" charset="0"/>
              </a:defRPr>
            </a:lvl9pPr>
          </a:lstStyle>
          <a:p>
            <a:pPr eaLnBrk="1">
              <a:lnSpc>
                <a:spcPct val="97000"/>
              </a:lnSpc>
              <a:buClr>
                <a:srgbClr val="FFFFFF"/>
              </a:buClr>
              <a:buSzPct val="45000"/>
              <a:buFont typeface="StarSymbol" charset="0"/>
              <a:buNone/>
            </a:pPr>
            <a:r>
              <a:rPr lang="en-GB" sz="2600" b="1">
                <a:solidFill>
                  <a:srgbClr val="FFFFFF"/>
                </a:solidFill>
                <a:latin typeface="Arial Black" charset="0"/>
                <a:cs typeface="Arial Black" charset="0"/>
              </a:rPr>
              <a:t>CLEOPATRA: Overall Survival (Confirmatory Analysis)</a:t>
            </a:r>
          </a:p>
        </p:txBody>
      </p:sp>
      <p:graphicFrame>
        <p:nvGraphicFramePr>
          <p:cNvPr id="833597" name="Group 61"/>
          <p:cNvGraphicFramePr>
            <a:graphicFrameLocks noGrp="1"/>
          </p:cNvGraphicFramePr>
          <p:nvPr/>
        </p:nvGraphicFramePr>
        <p:xfrm>
          <a:off x="609600" y="1981200"/>
          <a:ext cx="7772400" cy="2100264"/>
        </p:xfrm>
        <a:graphic>
          <a:graphicData uri="http://schemas.openxmlformats.org/drawingml/2006/table">
            <a:tbl>
              <a:tblPr/>
              <a:tblGrid>
                <a:gridCol w="1752600"/>
                <a:gridCol w="1773238"/>
                <a:gridCol w="1368425"/>
                <a:gridCol w="1511300"/>
                <a:gridCol w="1366837"/>
              </a:tblGrid>
              <a:tr h="1076159">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endParaRPr kumimoji="0" lang="en-US" sz="1800" b="1" i="0" u="none" strike="noStrike" cap="none" normalizeH="0" baseline="0" smtClean="0">
                        <a:ln>
                          <a:noFill/>
                        </a:ln>
                        <a:solidFill>
                          <a:schemeClr val="bg1"/>
                        </a:solidFill>
                        <a:effectLst/>
                        <a:latin typeface="Arial" pitchFamily="34" charset="0"/>
                        <a:ea typeface="MS PGothic" pitchFamily="34" charset="-128"/>
                      </a:endParaRPr>
                    </a:p>
                  </a:txBody>
                  <a:tcPr marT="45713" marB="45713"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112B4F"/>
                    </a:solid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800" b="1" i="0" u="none" strike="noStrike" cap="none" normalizeH="0" baseline="0" smtClean="0">
                          <a:ln>
                            <a:noFill/>
                          </a:ln>
                          <a:solidFill>
                            <a:schemeClr val="bg1"/>
                          </a:solidFill>
                          <a:effectLst/>
                          <a:latin typeface="Arial" pitchFamily="34" charset="0"/>
                          <a:ea typeface="MS PGothic" pitchFamily="34" charset="-128"/>
                        </a:rPr>
                        <a:t>Pertuzumab</a:t>
                      </a:r>
                    </a:p>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800" b="1" i="0" u="none" strike="noStrike" cap="none" normalizeH="0" baseline="0" smtClean="0">
                          <a:ln>
                            <a:noFill/>
                          </a:ln>
                          <a:solidFill>
                            <a:schemeClr val="bg1"/>
                          </a:solidFill>
                          <a:effectLst/>
                          <a:latin typeface="Arial" pitchFamily="34" charset="0"/>
                          <a:ea typeface="MS PGothic" pitchFamily="34" charset="-128"/>
                        </a:rPr>
                        <a:t>(n = 402)</a:t>
                      </a:r>
                    </a:p>
                  </a:txBody>
                  <a:tcPr marT="45713" marB="45713"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112B4F"/>
                    </a:solid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800" b="1" i="0" u="none" strike="noStrike" cap="none" normalizeH="0" baseline="0" smtClean="0">
                          <a:ln>
                            <a:noFill/>
                          </a:ln>
                          <a:solidFill>
                            <a:schemeClr val="bg1"/>
                          </a:solidFill>
                          <a:effectLst/>
                          <a:latin typeface="Arial" pitchFamily="34" charset="0"/>
                          <a:ea typeface="MS PGothic" pitchFamily="34" charset="-128"/>
                        </a:rPr>
                        <a:t>Placebo</a:t>
                      </a:r>
                    </a:p>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800" b="1" i="0" u="none" strike="noStrike" cap="none" normalizeH="0" baseline="0" smtClean="0">
                          <a:ln>
                            <a:noFill/>
                          </a:ln>
                          <a:solidFill>
                            <a:schemeClr val="bg1"/>
                          </a:solidFill>
                          <a:effectLst/>
                          <a:latin typeface="Arial" pitchFamily="34" charset="0"/>
                          <a:ea typeface="MS PGothic" pitchFamily="34" charset="-128"/>
                        </a:rPr>
                        <a:t>(n = 406)</a:t>
                      </a:r>
                    </a:p>
                  </a:txBody>
                  <a:tcPr marT="45713" marB="45713"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112B4F"/>
                    </a:solid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800" b="1" i="0" u="none" strike="noStrike" cap="none" normalizeH="0" baseline="0" smtClean="0">
                          <a:ln>
                            <a:noFill/>
                          </a:ln>
                          <a:solidFill>
                            <a:schemeClr val="bg1"/>
                          </a:solidFill>
                          <a:effectLst/>
                          <a:latin typeface="Arial" pitchFamily="34" charset="0"/>
                          <a:ea typeface="MS PGothic" pitchFamily="34" charset="-128"/>
                        </a:rPr>
                        <a:t>HR</a:t>
                      </a:r>
                    </a:p>
                  </a:txBody>
                  <a:tcPr marT="45713" marB="45713"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112B4F"/>
                    </a:solid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800" b="1" i="1" u="none" strike="noStrike" cap="none" normalizeH="0" baseline="0" smtClean="0">
                          <a:ln>
                            <a:noFill/>
                          </a:ln>
                          <a:solidFill>
                            <a:schemeClr val="bg1"/>
                          </a:solidFill>
                          <a:effectLst/>
                          <a:latin typeface="Arial" pitchFamily="34" charset="0"/>
                          <a:ea typeface="MS PGothic" pitchFamily="34" charset="-128"/>
                        </a:rPr>
                        <a:t>p</a:t>
                      </a:r>
                      <a:r>
                        <a:rPr kumimoji="0" lang="en-US" sz="1800" b="1" i="0" u="none" strike="noStrike" cap="none" normalizeH="0" baseline="0" smtClean="0">
                          <a:ln>
                            <a:noFill/>
                          </a:ln>
                          <a:solidFill>
                            <a:schemeClr val="bg1"/>
                          </a:solidFill>
                          <a:effectLst/>
                          <a:latin typeface="Arial" pitchFamily="34" charset="0"/>
                          <a:ea typeface="MS PGothic" pitchFamily="34" charset="-128"/>
                        </a:rPr>
                        <a:t>-value</a:t>
                      </a:r>
                    </a:p>
                  </a:txBody>
                  <a:tcPr marT="45713" marB="45713"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112B4F"/>
                    </a:solidFill>
                  </a:tcPr>
                </a:tc>
              </a:tr>
              <a:tr h="1024104">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800" b="0" i="0" u="none" strike="noStrike" cap="none" normalizeH="0" baseline="0" dirty="0" smtClean="0">
                          <a:ln>
                            <a:noFill/>
                          </a:ln>
                          <a:solidFill>
                            <a:schemeClr val="bg1"/>
                          </a:solidFill>
                          <a:effectLst/>
                          <a:latin typeface="Arial" pitchFamily="34" charset="0"/>
                          <a:ea typeface="MS PGothic" pitchFamily="34" charset="-128"/>
                        </a:rPr>
                        <a:t>Median Overall </a:t>
                      </a:r>
                    </a:p>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800" b="0" i="0" u="none" strike="noStrike" cap="none" normalizeH="0" baseline="0" dirty="0" smtClean="0">
                          <a:ln>
                            <a:noFill/>
                          </a:ln>
                          <a:solidFill>
                            <a:schemeClr val="bg1"/>
                          </a:solidFill>
                          <a:effectLst/>
                          <a:latin typeface="Arial" pitchFamily="34" charset="0"/>
                          <a:ea typeface="MS PGothic" pitchFamily="34" charset="-128"/>
                        </a:rPr>
                        <a:t>Survival</a:t>
                      </a:r>
                    </a:p>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800" b="0" i="0" u="none" strike="noStrike" cap="none" normalizeH="0" baseline="0" dirty="0" smtClean="0">
                          <a:ln>
                            <a:noFill/>
                          </a:ln>
                          <a:solidFill>
                            <a:schemeClr val="bg1"/>
                          </a:solidFill>
                          <a:effectLst/>
                          <a:latin typeface="Arial" pitchFamily="34" charset="0"/>
                          <a:ea typeface="MS PGothic" pitchFamily="34" charset="-128"/>
                        </a:rPr>
                        <a:t>(months)</a:t>
                      </a:r>
                    </a:p>
                  </a:txBody>
                  <a:tcPr marT="45709" marB="45709"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2B64A5"/>
                    </a:solid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800" b="0" i="0" u="none" strike="noStrike" cap="none" normalizeH="0" baseline="0" dirty="0" smtClean="0">
                          <a:ln>
                            <a:noFill/>
                          </a:ln>
                          <a:solidFill>
                            <a:schemeClr val="bg1"/>
                          </a:solidFill>
                          <a:effectLst/>
                          <a:latin typeface="Arial" pitchFamily="34" charset="0"/>
                          <a:ea typeface="MS PGothic" pitchFamily="34" charset="-128"/>
                        </a:rPr>
                        <a:t>NR</a:t>
                      </a:r>
                    </a:p>
                  </a:txBody>
                  <a:tcPr marT="45709" marB="45709"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2B64A5"/>
                    </a:solid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800" b="0" i="0" u="none" strike="noStrike" cap="none" normalizeH="0" baseline="0" dirty="0" smtClean="0">
                          <a:ln>
                            <a:noFill/>
                          </a:ln>
                          <a:solidFill>
                            <a:schemeClr val="bg1"/>
                          </a:solidFill>
                          <a:effectLst/>
                          <a:latin typeface="Arial" pitchFamily="34" charset="0"/>
                          <a:ea typeface="MS PGothic" pitchFamily="34" charset="-128"/>
                        </a:rPr>
                        <a:t>37.6</a:t>
                      </a:r>
                    </a:p>
                  </a:txBody>
                  <a:tcPr marT="45709" marB="45709"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2B64A5"/>
                    </a:solid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800" b="0" i="0" u="none" strike="noStrike" cap="none" normalizeH="0" baseline="0" dirty="0" smtClean="0">
                          <a:ln>
                            <a:noFill/>
                          </a:ln>
                          <a:solidFill>
                            <a:schemeClr val="bg1"/>
                          </a:solidFill>
                          <a:effectLst/>
                          <a:latin typeface="Arial" pitchFamily="34" charset="0"/>
                          <a:ea typeface="MS PGothic" pitchFamily="34" charset="-128"/>
                        </a:rPr>
                        <a:t>0.66</a:t>
                      </a:r>
                    </a:p>
                  </a:txBody>
                  <a:tcPr marT="45709" marB="45709"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2B64A5"/>
                    </a:solid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800" b="0" i="0" u="none" strike="noStrike" cap="none" normalizeH="0" baseline="0" dirty="0" smtClean="0">
                          <a:ln>
                            <a:noFill/>
                          </a:ln>
                          <a:solidFill>
                            <a:schemeClr val="bg1"/>
                          </a:solidFill>
                          <a:effectLst/>
                          <a:latin typeface="Arial" pitchFamily="34" charset="0"/>
                          <a:ea typeface="MS PGothic" pitchFamily="34" charset="-128"/>
                        </a:rPr>
                        <a:t>0.0008</a:t>
                      </a:r>
                    </a:p>
                  </a:txBody>
                  <a:tcPr marT="45709" marB="45709"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2B64A5"/>
                    </a:solidFill>
                  </a:tcPr>
                </a:tc>
              </a:tr>
            </a:tbl>
          </a:graphicData>
        </a:graphic>
      </p:graphicFrame>
    </p:spTree>
  </p:cSld>
  <p:clrMapOvr>
    <a:masterClrMapping/>
  </p:clrMapOvr>
  <p:transition xmlns:p14="http://schemas.microsoft.com/office/powerpoint/2010/main" spd="slow" advClick="0"/>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33"/>
          <p:cNvSpPr>
            <a:spLocks noChangeArrowheads="1"/>
          </p:cNvSpPr>
          <p:nvPr/>
        </p:nvSpPr>
        <p:spPr bwMode="auto">
          <a:xfrm>
            <a:off x="228600" y="1295400"/>
            <a:ext cx="8683625" cy="4572000"/>
          </a:xfrm>
          <a:prstGeom prst="rect">
            <a:avLst/>
          </a:prstGeom>
          <a:solidFill>
            <a:srgbClr val="9CCBED"/>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algn="ctr"/>
            <a:endParaRPr lang="en-US">
              <a:latin typeface="Arial" charset="0"/>
            </a:endParaRPr>
          </a:p>
        </p:txBody>
      </p:sp>
      <p:graphicFrame>
        <p:nvGraphicFramePr>
          <p:cNvPr id="661546" name="Group 42"/>
          <p:cNvGraphicFramePr>
            <a:graphicFrameLocks noGrp="1"/>
          </p:cNvGraphicFramePr>
          <p:nvPr/>
        </p:nvGraphicFramePr>
        <p:xfrm>
          <a:off x="350838" y="1412875"/>
          <a:ext cx="8455025" cy="4302126"/>
        </p:xfrm>
        <a:graphic>
          <a:graphicData uri="http://schemas.openxmlformats.org/drawingml/2006/table">
            <a:tbl>
              <a:tblPr/>
              <a:tblGrid>
                <a:gridCol w="5033962"/>
                <a:gridCol w="1804988"/>
                <a:gridCol w="1616075"/>
              </a:tblGrid>
              <a:tr h="758825">
                <a:tc>
                  <a:txBody>
                    <a:bodyPr/>
                    <a:lstStyle/>
                    <a:p>
                      <a:pPr marL="0" marR="0" lvl="0" indent="0" algn="l" defTabSz="914400" rtl="0" eaLnBrk="0" fontAlgn="base" latinLnBrk="0" hangingPunct="0">
                        <a:lnSpc>
                          <a:spcPct val="90000"/>
                        </a:lnSpc>
                        <a:spcBef>
                          <a:spcPct val="0"/>
                        </a:spcBef>
                        <a:spcAft>
                          <a:spcPct val="0"/>
                        </a:spcAft>
                        <a:buClrTx/>
                        <a:buSzTx/>
                        <a:buFontTx/>
                        <a:buNone/>
                        <a:tabLst/>
                      </a:pPr>
                      <a:r>
                        <a:rPr kumimoji="0" lang="en-US" sz="1800" b="1" i="0" u="none" strike="noStrike" cap="none" normalizeH="0" baseline="0">
                          <a:ln>
                            <a:noFill/>
                          </a:ln>
                          <a:solidFill>
                            <a:schemeClr val="bg1"/>
                          </a:solidFill>
                          <a:effectLst/>
                          <a:latin typeface="Arial" charset="0"/>
                          <a:ea typeface="MS PGothic" charset="0"/>
                          <a:cs typeface="MS PGothic" charset="0"/>
                        </a:rPr>
                        <a:t>Select adverse events (Grade ≥3)</a:t>
                      </a:r>
                    </a:p>
                  </a:txBody>
                  <a:tcPr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112B4F"/>
                    </a:solidFill>
                  </a:tcPr>
                </a:tc>
                <a:tc>
                  <a:txBody>
                    <a:bodyPr/>
                    <a:lstStyle/>
                    <a:p>
                      <a:pPr marL="0" marR="0" lvl="0" indent="0" algn="ctr" defTabSz="914400" rtl="0" eaLnBrk="0" fontAlgn="base" latinLnBrk="0" hangingPunct="0">
                        <a:lnSpc>
                          <a:spcPct val="90000"/>
                        </a:lnSpc>
                        <a:spcBef>
                          <a:spcPct val="0"/>
                        </a:spcBef>
                        <a:spcAft>
                          <a:spcPct val="0"/>
                        </a:spcAft>
                        <a:buClrTx/>
                        <a:buSzTx/>
                        <a:buFontTx/>
                        <a:buNone/>
                        <a:tabLst/>
                      </a:pPr>
                      <a:r>
                        <a:rPr kumimoji="0" lang="en-US" sz="1800" b="1" i="0" u="none" strike="noStrike" cap="none" normalizeH="0" baseline="0">
                          <a:ln>
                            <a:noFill/>
                          </a:ln>
                          <a:solidFill>
                            <a:schemeClr val="bg1"/>
                          </a:solidFill>
                          <a:effectLst/>
                          <a:latin typeface="Arial" charset="0"/>
                          <a:ea typeface="MS PGothic" charset="0"/>
                          <a:cs typeface="MS PGothic" charset="0"/>
                        </a:rPr>
                        <a:t>Pertuzumab</a:t>
                      </a:r>
                    </a:p>
                    <a:p>
                      <a:pPr marL="0" marR="0" lvl="0" indent="0" algn="ctr" defTabSz="914400" rtl="0" eaLnBrk="0" fontAlgn="base" latinLnBrk="0" hangingPunct="0">
                        <a:lnSpc>
                          <a:spcPct val="90000"/>
                        </a:lnSpc>
                        <a:spcBef>
                          <a:spcPct val="0"/>
                        </a:spcBef>
                        <a:spcAft>
                          <a:spcPct val="0"/>
                        </a:spcAft>
                        <a:buClrTx/>
                        <a:buSzTx/>
                        <a:buFontTx/>
                        <a:buNone/>
                        <a:tabLst/>
                      </a:pPr>
                      <a:r>
                        <a:rPr kumimoji="0" lang="en-US" sz="1800" b="1" i="0" u="none" strike="noStrike" cap="none" normalizeH="0" baseline="0">
                          <a:ln>
                            <a:noFill/>
                          </a:ln>
                          <a:solidFill>
                            <a:schemeClr val="bg1"/>
                          </a:solidFill>
                          <a:effectLst/>
                          <a:latin typeface="Arial" charset="0"/>
                          <a:ea typeface="MS PGothic" charset="0"/>
                          <a:cs typeface="MS PGothic" charset="0"/>
                        </a:rPr>
                        <a:t>(n = 407)</a:t>
                      </a:r>
                    </a:p>
                  </a:txBody>
                  <a:tcPr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112B4F"/>
                    </a:solidFill>
                  </a:tcPr>
                </a:tc>
                <a:tc>
                  <a:txBody>
                    <a:bodyPr/>
                    <a:lstStyle/>
                    <a:p>
                      <a:pPr marL="0" marR="0" lvl="0" indent="0" algn="ctr" defTabSz="914400" rtl="0" eaLnBrk="0" fontAlgn="base" latinLnBrk="0" hangingPunct="0">
                        <a:lnSpc>
                          <a:spcPct val="90000"/>
                        </a:lnSpc>
                        <a:spcBef>
                          <a:spcPct val="0"/>
                        </a:spcBef>
                        <a:spcAft>
                          <a:spcPct val="0"/>
                        </a:spcAft>
                        <a:buClrTx/>
                        <a:buSzTx/>
                        <a:buFontTx/>
                        <a:buNone/>
                        <a:tabLst/>
                      </a:pPr>
                      <a:r>
                        <a:rPr kumimoji="0" lang="en-US" sz="1800" b="1" i="0" u="none" strike="noStrike" cap="none" normalizeH="0" baseline="0">
                          <a:ln>
                            <a:noFill/>
                          </a:ln>
                          <a:solidFill>
                            <a:schemeClr val="bg1"/>
                          </a:solidFill>
                          <a:effectLst/>
                          <a:latin typeface="Arial" charset="0"/>
                          <a:ea typeface="MS PGothic" charset="0"/>
                          <a:cs typeface="MS PGothic" charset="0"/>
                        </a:rPr>
                        <a:t>Placebo</a:t>
                      </a:r>
                    </a:p>
                    <a:p>
                      <a:pPr marL="0" marR="0" lvl="0" indent="0" algn="ctr" defTabSz="914400" rtl="0" eaLnBrk="0" fontAlgn="base" latinLnBrk="0" hangingPunct="0">
                        <a:lnSpc>
                          <a:spcPct val="90000"/>
                        </a:lnSpc>
                        <a:spcBef>
                          <a:spcPct val="0"/>
                        </a:spcBef>
                        <a:spcAft>
                          <a:spcPct val="0"/>
                        </a:spcAft>
                        <a:buClrTx/>
                        <a:buSzTx/>
                        <a:buFontTx/>
                        <a:buNone/>
                        <a:tabLst/>
                      </a:pPr>
                      <a:r>
                        <a:rPr kumimoji="0" lang="en-US" sz="1800" b="1" i="0" u="none" strike="noStrike" cap="none" normalizeH="0" baseline="0">
                          <a:ln>
                            <a:noFill/>
                          </a:ln>
                          <a:solidFill>
                            <a:schemeClr val="bg1"/>
                          </a:solidFill>
                          <a:effectLst/>
                          <a:latin typeface="Arial" charset="0"/>
                          <a:ea typeface="MS PGothic" charset="0"/>
                          <a:cs typeface="MS PGothic" charset="0"/>
                        </a:rPr>
                        <a:t>(n = 397)</a:t>
                      </a:r>
                    </a:p>
                  </a:txBody>
                  <a:tcPr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112B4F"/>
                    </a:solidFill>
                  </a:tcPr>
                </a:tc>
              </a:tr>
              <a:tr h="619125">
                <a:tc>
                  <a:txBody>
                    <a:bodyPr/>
                    <a:lstStyle/>
                    <a:p>
                      <a:pPr marL="228600" marR="0" lvl="0" indent="0" algn="l"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a:ln>
                            <a:noFill/>
                          </a:ln>
                          <a:solidFill>
                            <a:schemeClr val="bg1"/>
                          </a:solidFill>
                          <a:effectLst/>
                          <a:latin typeface="Arial" charset="0"/>
                          <a:ea typeface="MS PGothic" charset="0"/>
                          <a:cs typeface="MS PGothic" charset="0"/>
                        </a:rPr>
                        <a:t>Neutropenia</a:t>
                      </a:r>
                      <a:endParaRPr kumimoji="0" lang="en-US" sz="1800" b="0" i="0" u="none" strike="noStrike" cap="none" normalizeH="0" baseline="30000">
                        <a:ln>
                          <a:noFill/>
                        </a:ln>
                        <a:solidFill>
                          <a:schemeClr val="bg1"/>
                        </a:solidFill>
                        <a:effectLst/>
                        <a:latin typeface="Arial" charset="0"/>
                        <a:ea typeface="MS PGothic" charset="0"/>
                        <a:cs typeface="MS PGothic"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2B64A5"/>
                    </a:solid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a:ln>
                            <a:noFill/>
                          </a:ln>
                          <a:solidFill>
                            <a:schemeClr val="bg1"/>
                          </a:solidFill>
                          <a:effectLst/>
                          <a:latin typeface="Arial" charset="0"/>
                          <a:ea typeface="MS PGothic" charset="0"/>
                          <a:cs typeface="MS PGothic" charset="0"/>
                        </a:rPr>
                        <a:t>48.9%</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2B64A5"/>
                    </a:solid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a:ln>
                            <a:noFill/>
                          </a:ln>
                          <a:solidFill>
                            <a:schemeClr val="bg1"/>
                          </a:solidFill>
                          <a:effectLst/>
                          <a:latin typeface="Arial" charset="0"/>
                          <a:ea typeface="MS PGothic" charset="0"/>
                          <a:cs typeface="MS PGothic" charset="0"/>
                        </a:rPr>
                        <a:t>45.8%</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2B64A5"/>
                    </a:solidFill>
                  </a:tcPr>
                </a:tc>
              </a:tr>
              <a:tr h="584200">
                <a:tc>
                  <a:txBody>
                    <a:bodyPr/>
                    <a:lstStyle/>
                    <a:p>
                      <a:pPr marL="228600" marR="0" lvl="0" indent="0" algn="l" defTabSz="914400" rtl="0" eaLnBrk="0" fontAlgn="base" latinLnBrk="0" hangingPunct="0">
                        <a:lnSpc>
                          <a:spcPct val="90000"/>
                        </a:lnSpc>
                        <a:spcBef>
                          <a:spcPct val="0"/>
                        </a:spcBef>
                        <a:spcAft>
                          <a:spcPct val="0"/>
                        </a:spcAft>
                        <a:buClrTx/>
                        <a:buSzTx/>
                        <a:buFontTx/>
                        <a:buNone/>
                        <a:tabLst/>
                      </a:pPr>
                      <a:r>
                        <a:rPr kumimoji="0" lang="en-US" sz="1800" b="0" i="0" u="none" strike="noStrike" cap="none" normalizeH="0" baseline="0">
                          <a:ln>
                            <a:noFill/>
                          </a:ln>
                          <a:solidFill>
                            <a:schemeClr val="bg1"/>
                          </a:solidFill>
                          <a:effectLst/>
                          <a:latin typeface="Arial" charset="0"/>
                          <a:ea typeface="MS PGothic" charset="0"/>
                          <a:cs typeface="MS PGothic" charset="0"/>
                        </a:rPr>
                        <a:t>Febrile neutropenia</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2B64A5"/>
                    </a:solidFill>
                  </a:tcPr>
                </a:tc>
                <a:tc>
                  <a:txBody>
                    <a:bodyPr/>
                    <a:lstStyle/>
                    <a:p>
                      <a:pPr marL="0" marR="0" lvl="0" indent="0" algn="ctr" defTabSz="914400" rtl="0" eaLnBrk="0" fontAlgn="base" latinLnBrk="0" hangingPunct="0">
                        <a:lnSpc>
                          <a:spcPct val="90000"/>
                        </a:lnSpc>
                        <a:spcBef>
                          <a:spcPct val="0"/>
                        </a:spcBef>
                        <a:spcAft>
                          <a:spcPct val="0"/>
                        </a:spcAft>
                        <a:buClrTx/>
                        <a:buSzTx/>
                        <a:buFontTx/>
                        <a:buNone/>
                        <a:tabLst/>
                      </a:pPr>
                      <a:r>
                        <a:rPr kumimoji="0" lang="en-US" sz="1800" b="0" i="0" u="none" strike="noStrike" cap="none" normalizeH="0" baseline="0">
                          <a:ln>
                            <a:noFill/>
                          </a:ln>
                          <a:solidFill>
                            <a:schemeClr val="bg1"/>
                          </a:solidFill>
                          <a:effectLst/>
                          <a:latin typeface="Arial" charset="0"/>
                          <a:ea typeface="MS PGothic" charset="0"/>
                          <a:cs typeface="MS PGothic" charset="0"/>
                        </a:rPr>
                        <a:t>13.8%</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2B64A5"/>
                    </a:solidFill>
                  </a:tcPr>
                </a:tc>
                <a:tc>
                  <a:txBody>
                    <a:bodyPr/>
                    <a:lstStyle/>
                    <a:p>
                      <a:pPr marL="0" marR="0" lvl="0" indent="0" algn="ctr" defTabSz="914400" rtl="0" eaLnBrk="0" fontAlgn="base" latinLnBrk="0" hangingPunct="0">
                        <a:lnSpc>
                          <a:spcPct val="90000"/>
                        </a:lnSpc>
                        <a:spcBef>
                          <a:spcPct val="0"/>
                        </a:spcBef>
                        <a:spcAft>
                          <a:spcPct val="0"/>
                        </a:spcAft>
                        <a:buClrTx/>
                        <a:buSzTx/>
                        <a:buFontTx/>
                        <a:buNone/>
                        <a:tabLst/>
                      </a:pPr>
                      <a:r>
                        <a:rPr kumimoji="0" lang="en-US" sz="1800" b="0" i="0" u="none" strike="noStrike" cap="none" normalizeH="0" baseline="0">
                          <a:ln>
                            <a:noFill/>
                          </a:ln>
                          <a:solidFill>
                            <a:schemeClr val="bg1"/>
                          </a:solidFill>
                          <a:effectLst/>
                          <a:latin typeface="Arial" charset="0"/>
                          <a:ea typeface="MS PGothic" charset="0"/>
                          <a:cs typeface="MS PGothic" charset="0"/>
                        </a:rPr>
                        <a:t>7.6%</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2B64A5"/>
                    </a:solidFill>
                  </a:tcPr>
                </a:tc>
              </a:tr>
              <a:tr h="584200">
                <a:tc>
                  <a:txBody>
                    <a:bodyPr/>
                    <a:lstStyle/>
                    <a:p>
                      <a:pPr marL="228600" marR="0" lvl="0" indent="0" algn="l" defTabSz="914400" rtl="0" eaLnBrk="0" fontAlgn="base" latinLnBrk="0" hangingPunct="0">
                        <a:lnSpc>
                          <a:spcPct val="90000"/>
                        </a:lnSpc>
                        <a:spcBef>
                          <a:spcPct val="0"/>
                        </a:spcBef>
                        <a:spcAft>
                          <a:spcPct val="0"/>
                        </a:spcAft>
                        <a:buClrTx/>
                        <a:buSzTx/>
                        <a:buFontTx/>
                        <a:buNone/>
                        <a:tabLst/>
                      </a:pPr>
                      <a:r>
                        <a:rPr kumimoji="0" lang="en-US" sz="1800" b="0" i="0" u="none" strike="noStrike" cap="none" normalizeH="0" baseline="0">
                          <a:ln>
                            <a:noFill/>
                          </a:ln>
                          <a:solidFill>
                            <a:schemeClr val="bg1"/>
                          </a:solidFill>
                          <a:effectLst/>
                          <a:latin typeface="Arial" charset="0"/>
                          <a:ea typeface="MS PGothic" charset="0"/>
                          <a:cs typeface="MS PGothic" charset="0"/>
                        </a:rPr>
                        <a:t>Leukopenia</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2B64A5"/>
                    </a:solidFill>
                  </a:tcPr>
                </a:tc>
                <a:tc>
                  <a:txBody>
                    <a:bodyPr/>
                    <a:lstStyle/>
                    <a:p>
                      <a:pPr marL="0" marR="0" lvl="0" indent="0" algn="ctr" defTabSz="914400" rtl="0" eaLnBrk="0" fontAlgn="base" latinLnBrk="0" hangingPunct="0">
                        <a:lnSpc>
                          <a:spcPct val="90000"/>
                        </a:lnSpc>
                        <a:spcBef>
                          <a:spcPct val="0"/>
                        </a:spcBef>
                        <a:spcAft>
                          <a:spcPct val="0"/>
                        </a:spcAft>
                        <a:buClrTx/>
                        <a:buSzTx/>
                        <a:buFontTx/>
                        <a:buNone/>
                        <a:tabLst/>
                      </a:pPr>
                      <a:r>
                        <a:rPr kumimoji="0" lang="en-US" sz="1800" b="0" i="0" u="none" strike="noStrike" cap="none" normalizeH="0" baseline="0">
                          <a:ln>
                            <a:noFill/>
                          </a:ln>
                          <a:solidFill>
                            <a:schemeClr val="bg1"/>
                          </a:solidFill>
                          <a:effectLst/>
                          <a:latin typeface="Arial" charset="0"/>
                          <a:ea typeface="MS PGothic" charset="0"/>
                          <a:cs typeface="MS PGothic" charset="0"/>
                        </a:rPr>
                        <a:t>12.3%</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2B64A5"/>
                    </a:solidFill>
                  </a:tcPr>
                </a:tc>
                <a:tc>
                  <a:txBody>
                    <a:bodyPr/>
                    <a:lstStyle/>
                    <a:p>
                      <a:pPr marL="0" marR="0" lvl="0" indent="0" algn="ctr" defTabSz="914400" rtl="0" eaLnBrk="0" fontAlgn="base" latinLnBrk="0" hangingPunct="0">
                        <a:lnSpc>
                          <a:spcPct val="90000"/>
                        </a:lnSpc>
                        <a:spcBef>
                          <a:spcPct val="0"/>
                        </a:spcBef>
                        <a:spcAft>
                          <a:spcPct val="0"/>
                        </a:spcAft>
                        <a:buClrTx/>
                        <a:buSzTx/>
                        <a:buFontTx/>
                        <a:buNone/>
                        <a:tabLst/>
                      </a:pPr>
                      <a:r>
                        <a:rPr kumimoji="0" lang="en-US" sz="1800" b="0" i="0" u="none" strike="noStrike" cap="none" normalizeH="0" baseline="0">
                          <a:ln>
                            <a:noFill/>
                          </a:ln>
                          <a:solidFill>
                            <a:schemeClr val="bg1"/>
                          </a:solidFill>
                          <a:effectLst/>
                          <a:latin typeface="Arial" charset="0"/>
                          <a:ea typeface="MS PGothic" charset="0"/>
                          <a:cs typeface="MS PGothic" charset="0"/>
                        </a:rPr>
                        <a:t>14.6%</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2B64A5"/>
                    </a:solidFill>
                  </a:tcPr>
                </a:tc>
              </a:tr>
              <a:tr h="585788">
                <a:tc>
                  <a:txBody>
                    <a:bodyPr/>
                    <a:lstStyle/>
                    <a:p>
                      <a:pPr marL="228600" marR="0" lvl="0" indent="0" algn="l" defTabSz="914400" rtl="0" eaLnBrk="0" fontAlgn="base" latinLnBrk="0" hangingPunct="0">
                        <a:lnSpc>
                          <a:spcPct val="90000"/>
                        </a:lnSpc>
                        <a:spcBef>
                          <a:spcPct val="0"/>
                        </a:spcBef>
                        <a:spcAft>
                          <a:spcPct val="0"/>
                        </a:spcAft>
                        <a:buClrTx/>
                        <a:buSzTx/>
                        <a:buFontTx/>
                        <a:buNone/>
                        <a:tabLst/>
                      </a:pPr>
                      <a:r>
                        <a:rPr kumimoji="0" lang="en-US" sz="1800" b="0" i="0" u="none" strike="noStrike" cap="none" normalizeH="0" baseline="0">
                          <a:ln>
                            <a:noFill/>
                          </a:ln>
                          <a:solidFill>
                            <a:schemeClr val="bg1"/>
                          </a:solidFill>
                          <a:effectLst/>
                          <a:latin typeface="Arial" charset="0"/>
                          <a:ea typeface="MS PGothic" charset="0"/>
                          <a:cs typeface="MS PGothic" charset="0"/>
                        </a:rPr>
                        <a:t>Diarrhea</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2B64A5"/>
                    </a:solidFill>
                  </a:tcPr>
                </a:tc>
                <a:tc>
                  <a:txBody>
                    <a:bodyPr/>
                    <a:lstStyle/>
                    <a:p>
                      <a:pPr marL="0" marR="0" lvl="0" indent="0" algn="ctr" defTabSz="914400" rtl="0" eaLnBrk="0" fontAlgn="base" latinLnBrk="0" hangingPunct="0">
                        <a:lnSpc>
                          <a:spcPct val="90000"/>
                        </a:lnSpc>
                        <a:spcBef>
                          <a:spcPct val="0"/>
                        </a:spcBef>
                        <a:spcAft>
                          <a:spcPct val="0"/>
                        </a:spcAft>
                        <a:buClrTx/>
                        <a:buSzTx/>
                        <a:buFontTx/>
                        <a:buNone/>
                        <a:tabLst/>
                      </a:pPr>
                      <a:r>
                        <a:rPr kumimoji="0" lang="en-US" sz="1800" b="0" i="0" u="none" strike="noStrike" cap="none" normalizeH="0" baseline="0">
                          <a:ln>
                            <a:noFill/>
                          </a:ln>
                          <a:solidFill>
                            <a:schemeClr val="bg1"/>
                          </a:solidFill>
                          <a:effectLst/>
                          <a:latin typeface="Arial" charset="0"/>
                          <a:ea typeface="MS PGothic" charset="0"/>
                          <a:cs typeface="MS PGothic" charset="0"/>
                        </a:rPr>
                        <a:t>7.9%</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2B64A5"/>
                    </a:solidFill>
                  </a:tcPr>
                </a:tc>
                <a:tc>
                  <a:txBody>
                    <a:bodyPr/>
                    <a:lstStyle/>
                    <a:p>
                      <a:pPr marL="0" marR="0" lvl="0" indent="0" algn="ctr" defTabSz="914400" rtl="0" eaLnBrk="0" fontAlgn="base" latinLnBrk="0" hangingPunct="0">
                        <a:lnSpc>
                          <a:spcPct val="90000"/>
                        </a:lnSpc>
                        <a:spcBef>
                          <a:spcPct val="0"/>
                        </a:spcBef>
                        <a:spcAft>
                          <a:spcPct val="0"/>
                        </a:spcAft>
                        <a:buClrTx/>
                        <a:buSzTx/>
                        <a:buFontTx/>
                        <a:buNone/>
                        <a:tabLst/>
                      </a:pPr>
                      <a:r>
                        <a:rPr kumimoji="0" lang="en-US" sz="1800" b="0" i="0" u="none" strike="noStrike" cap="none" normalizeH="0" baseline="0">
                          <a:ln>
                            <a:noFill/>
                          </a:ln>
                          <a:solidFill>
                            <a:schemeClr val="bg1"/>
                          </a:solidFill>
                          <a:effectLst/>
                          <a:latin typeface="Arial" charset="0"/>
                          <a:ea typeface="MS PGothic" charset="0"/>
                          <a:cs typeface="MS PGothic" charset="0"/>
                        </a:rPr>
                        <a:t>5.0%</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2B64A5"/>
                    </a:solidFill>
                  </a:tcPr>
                </a:tc>
              </a:tr>
              <a:tr h="585788">
                <a:tc>
                  <a:txBody>
                    <a:bodyPr/>
                    <a:lstStyle/>
                    <a:p>
                      <a:pPr marL="228600" marR="0" lvl="0" indent="0" algn="l" defTabSz="914400" rtl="0" eaLnBrk="0" fontAlgn="base" latinLnBrk="0" hangingPunct="0">
                        <a:lnSpc>
                          <a:spcPct val="90000"/>
                        </a:lnSpc>
                        <a:spcBef>
                          <a:spcPct val="0"/>
                        </a:spcBef>
                        <a:spcAft>
                          <a:spcPct val="0"/>
                        </a:spcAft>
                        <a:buClrTx/>
                        <a:buSzTx/>
                        <a:buFontTx/>
                        <a:buNone/>
                        <a:tabLst/>
                      </a:pPr>
                      <a:r>
                        <a:rPr kumimoji="0" lang="en-US" sz="1800" b="0" i="0" u="none" strike="noStrike" cap="none" normalizeH="0" baseline="0">
                          <a:ln>
                            <a:noFill/>
                          </a:ln>
                          <a:solidFill>
                            <a:schemeClr val="bg1"/>
                          </a:solidFill>
                          <a:effectLst/>
                          <a:latin typeface="Arial" charset="0"/>
                          <a:ea typeface="MS PGothic" charset="0"/>
                          <a:cs typeface="MS PGothic" charset="0"/>
                        </a:rPr>
                        <a:t>Peripheral neuropathy</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2B64A5"/>
                    </a:solidFill>
                  </a:tcPr>
                </a:tc>
                <a:tc>
                  <a:txBody>
                    <a:bodyPr/>
                    <a:lstStyle/>
                    <a:p>
                      <a:pPr marL="0" marR="0" lvl="0" indent="0" algn="ctr" defTabSz="914400" rtl="0" eaLnBrk="0" fontAlgn="base" latinLnBrk="0" hangingPunct="0">
                        <a:lnSpc>
                          <a:spcPct val="90000"/>
                        </a:lnSpc>
                        <a:spcBef>
                          <a:spcPct val="0"/>
                        </a:spcBef>
                        <a:spcAft>
                          <a:spcPct val="0"/>
                        </a:spcAft>
                        <a:buClrTx/>
                        <a:buSzTx/>
                        <a:buFontTx/>
                        <a:buNone/>
                        <a:tabLst/>
                      </a:pPr>
                      <a:r>
                        <a:rPr kumimoji="0" lang="en-US" sz="1800" b="0" i="0" u="none" strike="noStrike" cap="none" normalizeH="0" baseline="0">
                          <a:ln>
                            <a:noFill/>
                          </a:ln>
                          <a:solidFill>
                            <a:schemeClr val="bg1"/>
                          </a:solidFill>
                          <a:effectLst/>
                          <a:latin typeface="Arial" charset="0"/>
                          <a:ea typeface="MS PGothic" charset="0"/>
                          <a:cs typeface="MS PGothic" charset="0"/>
                        </a:rPr>
                        <a:t>2.7%</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2B64A5"/>
                    </a:solidFill>
                  </a:tcPr>
                </a:tc>
                <a:tc>
                  <a:txBody>
                    <a:bodyPr/>
                    <a:lstStyle/>
                    <a:p>
                      <a:pPr marL="0" marR="0" lvl="0" indent="0" algn="ctr" defTabSz="914400" rtl="0" eaLnBrk="0" fontAlgn="base" latinLnBrk="0" hangingPunct="0">
                        <a:lnSpc>
                          <a:spcPct val="90000"/>
                        </a:lnSpc>
                        <a:spcBef>
                          <a:spcPct val="0"/>
                        </a:spcBef>
                        <a:spcAft>
                          <a:spcPct val="0"/>
                        </a:spcAft>
                        <a:buClrTx/>
                        <a:buSzTx/>
                        <a:buFontTx/>
                        <a:buNone/>
                        <a:tabLst/>
                      </a:pPr>
                      <a:r>
                        <a:rPr kumimoji="0" lang="en-US" sz="1800" b="0" i="0" u="none" strike="noStrike" cap="none" normalizeH="0" baseline="0">
                          <a:ln>
                            <a:noFill/>
                          </a:ln>
                          <a:solidFill>
                            <a:schemeClr val="bg1"/>
                          </a:solidFill>
                          <a:effectLst/>
                          <a:latin typeface="Arial" charset="0"/>
                          <a:ea typeface="MS PGothic" charset="0"/>
                          <a:cs typeface="MS PGothic" charset="0"/>
                        </a:rPr>
                        <a:t>1.8%</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2B64A5"/>
                    </a:solidFill>
                  </a:tcPr>
                </a:tc>
              </a:tr>
              <a:tr h="584200">
                <a:tc>
                  <a:txBody>
                    <a:bodyPr/>
                    <a:lstStyle/>
                    <a:p>
                      <a:pPr marL="228600" marR="0" lvl="0" indent="0" algn="l" defTabSz="914400" rtl="0" eaLnBrk="0" fontAlgn="base" latinLnBrk="0" hangingPunct="0">
                        <a:lnSpc>
                          <a:spcPct val="90000"/>
                        </a:lnSpc>
                        <a:spcBef>
                          <a:spcPct val="0"/>
                        </a:spcBef>
                        <a:spcAft>
                          <a:spcPct val="0"/>
                        </a:spcAft>
                        <a:buClrTx/>
                        <a:buSzTx/>
                        <a:buFontTx/>
                        <a:buNone/>
                        <a:tabLst/>
                      </a:pPr>
                      <a:r>
                        <a:rPr kumimoji="0" lang="en-US" sz="1800" b="0" i="0" u="none" strike="noStrike" cap="none" normalizeH="0" baseline="0">
                          <a:ln>
                            <a:noFill/>
                          </a:ln>
                          <a:solidFill>
                            <a:schemeClr val="bg1"/>
                          </a:solidFill>
                          <a:effectLst/>
                          <a:latin typeface="Arial" charset="0"/>
                          <a:ea typeface="MS PGothic" charset="0"/>
                          <a:cs typeface="MS PGothic" charset="0"/>
                        </a:rPr>
                        <a:t>Left ventricular systolic dysfunction</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2B64A5"/>
                    </a:solidFill>
                  </a:tcPr>
                </a:tc>
                <a:tc>
                  <a:txBody>
                    <a:bodyPr/>
                    <a:lstStyle/>
                    <a:p>
                      <a:pPr marL="0" marR="0" lvl="0" indent="0" algn="ctr" defTabSz="914400" rtl="0" eaLnBrk="0" fontAlgn="base" latinLnBrk="0" hangingPunct="0">
                        <a:lnSpc>
                          <a:spcPct val="90000"/>
                        </a:lnSpc>
                        <a:spcBef>
                          <a:spcPct val="0"/>
                        </a:spcBef>
                        <a:spcAft>
                          <a:spcPct val="0"/>
                        </a:spcAft>
                        <a:buClrTx/>
                        <a:buSzTx/>
                        <a:buFontTx/>
                        <a:buNone/>
                        <a:tabLst/>
                      </a:pPr>
                      <a:r>
                        <a:rPr kumimoji="0" lang="en-US" sz="1800" b="0" i="0" u="none" strike="noStrike" cap="none" normalizeH="0" baseline="0">
                          <a:ln>
                            <a:noFill/>
                          </a:ln>
                          <a:solidFill>
                            <a:schemeClr val="bg1"/>
                          </a:solidFill>
                          <a:effectLst/>
                          <a:latin typeface="Arial" charset="0"/>
                          <a:ea typeface="MS PGothic" charset="0"/>
                          <a:cs typeface="MS PGothic" charset="0"/>
                        </a:rPr>
                        <a:t>1.2%</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2B64A5"/>
                    </a:solidFill>
                  </a:tcPr>
                </a:tc>
                <a:tc>
                  <a:txBody>
                    <a:bodyPr/>
                    <a:lstStyle/>
                    <a:p>
                      <a:pPr marL="0" marR="0" lvl="0" indent="0" algn="ctr" defTabSz="914400" rtl="0" eaLnBrk="0" fontAlgn="base" latinLnBrk="0" hangingPunct="0">
                        <a:lnSpc>
                          <a:spcPct val="90000"/>
                        </a:lnSpc>
                        <a:spcBef>
                          <a:spcPct val="0"/>
                        </a:spcBef>
                        <a:spcAft>
                          <a:spcPct val="0"/>
                        </a:spcAft>
                        <a:buClrTx/>
                        <a:buSzTx/>
                        <a:buFontTx/>
                        <a:buNone/>
                        <a:tabLst/>
                      </a:pPr>
                      <a:r>
                        <a:rPr kumimoji="0" lang="en-US" sz="1800" b="0" i="0" u="none" strike="noStrike" cap="none" normalizeH="0" baseline="0">
                          <a:ln>
                            <a:noFill/>
                          </a:ln>
                          <a:solidFill>
                            <a:schemeClr val="bg1"/>
                          </a:solidFill>
                          <a:effectLst/>
                          <a:latin typeface="Arial" charset="0"/>
                          <a:ea typeface="MS PGothic" charset="0"/>
                          <a:cs typeface="MS PGothic" charset="0"/>
                        </a:rPr>
                        <a:t>2.8%</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2B64A5"/>
                    </a:solidFill>
                  </a:tcPr>
                </a:tc>
              </a:tr>
            </a:tbl>
          </a:graphicData>
        </a:graphic>
      </p:graphicFrame>
      <p:sp>
        <p:nvSpPr>
          <p:cNvPr id="65573" name="Text Box 2"/>
          <p:cNvSpPr txBox="1">
            <a:spLocks noChangeArrowheads="1"/>
          </p:cNvSpPr>
          <p:nvPr/>
        </p:nvSpPr>
        <p:spPr bwMode="auto">
          <a:xfrm>
            <a:off x="0" y="6537325"/>
            <a:ext cx="8077200" cy="320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charset="0"/>
                <a:ea typeface="MS PGothic" charset="0"/>
                <a:cs typeface="MS PGothic" charset="0"/>
              </a:defRPr>
            </a:lvl1pPr>
            <a:lvl2pPr marL="37931725" indent="-37474525">
              <a:defRPr sz="2400">
                <a:solidFill>
                  <a:schemeClr val="tx1"/>
                </a:solidFill>
                <a:latin typeface="Times" charset="0"/>
                <a:ea typeface="MS PGothic" charset="0"/>
                <a:cs typeface="MS PGothic" charset="0"/>
              </a:defRPr>
            </a:lvl2pPr>
            <a:lvl3pPr>
              <a:defRPr sz="2400">
                <a:solidFill>
                  <a:schemeClr val="tx1"/>
                </a:solidFill>
                <a:latin typeface="Times" charset="0"/>
                <a:ea typeface="MS PGothic" charset="0"/>
                <a:cs typeface="MS PGothic" charset="0"/>
              </a:defRPr>
            </a:lvl3pPr>
            <a:lvl4pPr>
              <a:defRPr sz="2400">
                <a:solidFill>
                  <a:schemeClr val="tx1"/>
                </a:solidFill>
                <a:latin typeface="Times" charset="0"/>
                <a:ea typeface="MS PGothic" charset="0"/>
                <a:cs typeface="MS PGothic" charset="0"/>
              </a:defRPr>
            </a:lvl4pPr>
            <a:lvl5pPr>
              <a:defRPr sz="2400">
                <a:solidFill>
                  <a:schemeClr val="tx1"/>
                </a:solidFill>
                <a:latin typeface="Times" charset="0"/>
                <a:ea typeface="MS PGothic" charset="0"/>
                <a:cs typeface="MS PGothic" charset="0"/>
              </a:defRPr>
            </a:lvl5pPr>
            <a:lvl6pPr marL="457200" eaLnBrk="0" fontAlgn="base" hangingPunct="0">
              <a:spcBef>
                <a:spcPct val="0"/>
              </a:spcBef>
              <a:spcAft>
                <a:spcPct val="0"/>
              </a:spcAft>
              <a:defRPr sz="2400">
                <a:solidFill>
                  <a:schemeClr val="tx1"/>
                </a:solidFill>
                <a:latin typeface="Times" charset="0"/>
                <a:ea typeface="MS PGothic" charset="0"/>
                <a:cs typeface="MS PGothic" charset="0"/>
              </a:defRPr>
            </a:lvl6pPr>
            <a:lvl7pPr marL="914400" eaLnBrk="0" fontAlgn="base" hangingPunct="0">
              <a:spcBef>
                <a:spcPct val="0"/>
              </a:spcBef>
              <a:spcAft>
                <a:spcPct val="0"/>
              </a:spcAft>
              <a:defRPr sz="2400">
                <a:solidFill>
                  <a:schemeClr val="tx1"/>
                </a:solidFill>
                <a:latin typeface="Times" charset="0"/>
                <a:ea typeface="MS PGothic" charset="0"/>
                <a:cs typeface="MS PGothic" charset="0"/>
              </a:defRPr>
            </a:lvl7pPr>
            <a:lvl8pPr marL="1371600" eaLnBrk="0" fontAlgn="base" hangingPunct="0">
              <a:spcBef>
                <a:spcPct val="0"/>
              </a:spcBef>
              <a:spcAft>
                <a:spcPct val="0"/>
              </a:spcAft>
              <a:defRPr sz="2400">
                <a:solidFill>
                  <a:schemeClr val="tx1"/>
                </a:solidFill>
                <a:latin typeface="Times" charset="0"/>
                <a:ea typeface="MS PGothic" charset="0"/>
                <a:cs typeface="MS PGothic" charset="0"/>
              </a:defRPr>
            </a:lvl8pPr>
            <a:lvl9pPr marL="1828800" eaLnBrk="0" fontAlgn="base" hangingPunct="0">
              <a:spcBef>
                <a:spcPct val="0"/>
              </a:spcBef>
              <a:spcAft>
                <a:spcPct val="0"/>
              </a:spcAft>
              <a:defRPr sz="2400">
                <a:solidFill>
                  <a:schemeClr val="tx1"/>
                </a:solidFill>
                <a:latin typeface="Times" charset="0"/>
                <a:ea typeface="MS PGothic" charset="0"/>
                <a:cs typeface="MS PGothic" charset="0"/>
              </a:defRPr>
            </a:lvl9pPr>
          </a:lstStyle>
          <a:p>
            <a:r>
              <a:rPr lang="en-US" sz="1500">
                <a:solidFill>
                  <a:schemeClr val="bg1"/>
                </a:solidFill>
                <a:latin typeface="Arial" charset="0"/>
              </a:rPr>
              <a:t>Baselga J et al. </a:t>
            </a:r>
            <a:r>
              <a:rPr lang="en-US" sz="1500" i="1">
                <a:solidFill>
                  <a:schemeClr val="bg1"/>
                </a:solidFill>
                <a:latin typeface="Arial" charset="0"/>
              </a:rPr>
              <a:t>N Engl J Med</a:t>
            </a:r>
            <a:r>
              <a:rPr lang="en-US" sz="1500">
                <a:solidFill>
                  <a:schemeClr val="bg1"/>
                </a:solidFill>
                <a:latin typeface="Arial" charset="0"/>
              </a:rPr>
              <a:t> 2012;366(2):109-19. </a:t>
            </a:r>
          </a:p>
        </p:txBody>
      </p:sp>
      <p:sp>
        <p:nvSpPr>
          <p:cNvPr id="65574" name="Rectangle 41"/>
          <p:cNvSpPr>
            <a:spLocks noGrp="1" noChangeArrowheads="1"/>
          </p:cNvSpPr>
          <p:nvPr>
            <p:ph type="title"/>
          </p:nvPr>
        </p:nvSpPr>
        <p:spPr>
          <a:xfrm>
            <a:off x="381000" y="152400"/>
            <a:ext cx="7772400" cy="1143000"/>
          </a:xfrm>
        </p:spPr>
        <p:txBody>
          <a:bodyPr/>
          <a:lstStyle/>
          <a:p>
            <a:pPr eaLnBrk="1" hangingPunct="1"/>
            <a:r>
              <a:rPr lang="en-US">
                <a:latin typeface="Arial Black" charset="0"/>
                <a:cs typeface="Arial Black" charset="0"/>
              </a:rPr>
              <a:t>CLEOPATRA: Safety Results </a:t>
            </a:r>
          </a:p>
        </p:txBody>
      </p:sp>
    </p:spTree>
  </p:cSld>
  <p:clrMapOvr>
    <a:masterClrMapping/>
  </p:clrMapOvr>
  <p:transition xmlns:p14="http://schemas.microsoft.com/office/powerpoint/2010/main" spd="slow" advClick="0"/>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2"/>
          <p:cNvSpPr>
            <a:spLocks noGrp="1" noChangeArrowheads="1"/>
          </p:cNvSpPr>
          <p:nvPr>
            <p:ph type="title"/>
          </p:nvPr>
        </p:nvSpPr>
        <p:spPr/>
        <p:txBody>
          <a:bodyPr/>
          <a:lstStyle/>
          <a:p>
            <a:pPr eaLnBrk="1" hangingPunct="1"/>
            <a:r>
              <a:rPr lang="en-US" sz="2800">
                <a:latin typeface="Arial Black" charset="0"/>
              </a:rPr>
              <a:t>NCCN: First-Line Treatment of HER2+ MBC With No Previous Trastuzumab Exposure</a:t>
            </a:r>
          </a:p>
        </p:txBody>
      </p:sp>
      <p:sp>
        <p:nvSpPr>
          <p:cNvPr id="67587" name="Rectangle 3"/>
          <p:cNvSpPr>
            <a:spLocks noGrp="1" noChangeArrowheads="1"/>
          </p:cNvSpPr>
          <p:nvPr>
            <p:ph idx="1"/>
          </p:nvPr>
        </p:nvSpPr>
        <p:spPr/>
        <p:txBody>
          <a:bodyPr/>
          <a:lstStyle/>
          <a:p>
            <a:pPr eaLnBrk="1" hangingPunct="1"/>
            <a:r>
              <a:rPr lang="en-US" b="1">
                <a:solidFill>
                  <a:srgbClr val="FFFFFF"/>
                </a:solidFill>
                <a:latin typeface="Arial" charset="0"/>
              </a:rPr>
              <a:t>Preferred regimens</a:t>
            </a:r>
          </a:p>
          <a:p>
            <a:pPr lvl="1" eaLnBrk="1" hangingPunct="1"/>
            <a:r>
              <a:rPr lang="en-US">
                <a:latin typeface="Arial" charset="0"/>
              </a:rPr>
              <a:t>Docetaxel + trastuzumab + pertuzumab (category 1)</a:t>
            </a:r>
          </a:p>
          <a:p>
            <a:pPr lvl="1" eaLnBrk="1" hangingPunct="1"/>
            <a:r>
              <a:rPr lang="en-US">
                <a:latin typeface="Arial" charset="0"/>
              </a:rPr>
              <a:t>Paclitaxel + trastuzumab + pertuzumab</a:t>
            </a:r>
          </a:p>
          <a:p>
            <a:pPr eaLnBrk="1" hangingPunct="1"/>
            <a:r>
              <a:rPr lang="en-US" b="1">
                <a:solidFill>
                  <a:srgbClr val="FFFFFF"/>
                </a:solidFill>
                <a:latin typeface="Arial" charset="0"/>
              </a:rPr>
              <a:t>Other regimens</a:t>
            </a:r>
          </a:p>
          <a:p>
            <a:pPr lvl="1" eaLnBrk="1" hangingPunct="1"/>
            <a:r>
              <a:rPr lang="en-US">
                <a:latin typeface="Arial" charset="0"/>
              </a:rPr>
              <a:t>Chemotherapy + trastuzumab</a:t>
            </a:r>
          </a:p>
        </p:txBody>
      </p:sp>
      <p:sp>
        <p:nvSpPr>
          <p:cNvPr id="19460" name="Footer Placeholder 1"/>
          <p:cNvSpPr>
            <a:spLocks noGrp="1"/>
          </p:cNvSpPr>
          <p:nvPr>
            <p:ph type="ftr" sz="quarter" idx="10"/>
          </p:nvPr>
        </p:nvSpPr>
        <p:spPr>
          <a:xfrm>
            <a:off x="284163" y="6524625"/>
            <a:ext cx="8859837" cy="333375"/>
          </a:xfrm>
        </p:spPr>
        <p:txBody>
          <a:bodyPr/>
          <a:lstStyle/>
          <a:p>
            <a:pPr>
              <a:defRPr/>
            </a:pPr>
            <a:r>
              <a:rPr lang="en-US" sz="1400" b="0" dirty="0">
                <a:solidFill>
                  <a:srgbClr val="FFFFFF"/>
                </a:solidFill>
                <a:latin typeface="+mj-lt"/>
                <a:ea typeface="ＭＳ Ｐゴシック" pitchFamily="34" charset="-128"/>
              </a:rPr>
              <a:t>NCCN. Clinical practice guidelines in oncology: breast cancer. v.3.2012. </a:t>
            </a:r>
          </a:p>
        </p:txBody>
      </p:sp>
    </p:spTree>
  </p:cSld>
  <p:clrMapOvr>
    <a:masterClrMapping/>
  </p:clrMapOvr>
  <p:transition xmlns:p14="http://schemas.microsoft.com/office/powerpoint/2010/main" spd="slow" advClick="0"/>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31"/>
          <p:cNvGrpSpPr>
            <a:grpSpLocks/>
          </p:cNvGrpSpPr>
          <p:nvPr/>
        </p:nvGrpSpPr>
        <p:grpSpPr bwMode="auto">
          <a:xfrm>
            <a:off x="-15875" y="2967038"/>
            <a:ext cx="9172575" cy="3832225"/>
            <a:chOff x="-16476" y="3023775"/>
            <a:chExt cx="9173176" cy="3831921"/>
          </a:xfrm>
          <a:solidFill>
            <a:srgbClr val="7DDFFD"/>
          </a:solidFill>
        </p:grpSpPr>
        <p:sp>
          <p:nvSpPr>
            <p:cNvPr id="56" name="Freeform 55"/>
            <p:cNvSpPr/>
            <p:nvPr/>
          </p:nvSpPr>
          <p:spPr>
            <a:xfrm>
              <a:off x="-16476" y="3044410"/>
              <a:ext cx="9173176" cy="3811286"/>
            </a:xfrm>
            <a:custGeom>
              <a:avLst/>
              <a:gdLst>
                <a:gd name="connsiteX0" fmla="*/ 0 w 9169400"/>
                <a:gd name="connsiteY0" fmla="*/ 1066800 h 1066800"/>
                <a:gd name="connsiteX1" fmla="*/ 2959100 w 9169400"/>
                <a:gd name="connsiteY1" fmla="*/ 304800 h 1066800"/>
                <a:gd name="connsiteX2" fmla="*/ 6083300 w 9169400"/>
                <a:gd name="connsiteY2" fmla="*/ 0 h 1066800"/>
                <a:gd name="connsiteX3" fmla="*/ 9169400 w 9169400"/>
                <a:gd name="connsiteY3" fmla="*/ 596900 h 1066800"/>
                <a:gd name="connsiteX0" fmla="*/ 0 w 9169400"/>
                <a:gd name="connsiteY0" fmla="*/ 1075031 h 1075031"/>
                <a:gd name="connsiteX1" fmla="*/ 2959100 w 9169400"/>
                <a:gd name="connsiteY1" fmla="*/ 313031 h 1075031"/>
                <a:gd name="connsiteX2" fmla="*/ 6083300 w 9169400"/>
                <a:gd name="connsiteY2" fmla="*/ 8231 h 1075031"/>
                <a:gd name="connsiteX3" fmla="*/ 9169400 w 9169400"/>
                <a:gd name="connsiteY3" fmla="*/ 605131 h 1075031"/>
                <a:gd name="connsiteX0" fmla="*/ 0 w 9169400"/>
                <a:gd name="connsiteY0" fmla="*/ 1129065 h 1129065"/>
                <a:gd name="connsiteX1" fmla="*/ 2959100 w 9169400"/>
                <a:gd name="connsiteY1" fmla="*/ 367065 h 1129065"/>
                <a:gd name="connsiteX2" fmla="*/ 6083300 w 9169400"/>
                <a:gd name="connsiteY2" fmla="*/ 62265 h 1129065"/>
                <a:gd name="connsiteX3" fmla="*/ 9169400 w 9169400"/>
                <a:gd name="connsiteY3" fmla="*/ 659165 h 1129065"/>
                <a:gd name="connsiteX0" fmla="*/ 0 w 9169400"/>
                <a:gd name="connsiteY0" fmla="*/ 1077101 h 1077101"/>
                <a:gd name="connsiteX1" fmla="*/ 2959100 w 9169400"/>
                <a:gd name="connsiteY1" fmla="*/ 315101 h 1077101"/>
                <a:gd name="connsiteX2" fmla="*/ 6083300 w 9169400"/>
                <a:gd name="connsiteY2" fmla="*/ 10301 h 1077101"/>
                <a:gd name="connsiteX3" fmla="*/ 9169400 w 9169400"/>
                <a:gd name="connsiteY3" fmla="*/ 607201 h 1077101"/>
                <a:gd name="connsiteX0" fmla="*/ 0 w 9169400"/>
                <a:gd name="connsiteY0" fmla="*/ 1043054 h 1043054"/>
                <a:gd name="connsiteX1" fmla="*/ 2959100 w 9169400"/>
                <a:gd name="connsiteY1" fmla="*/ 281054 h 1043054"/>
                <a:gd name="connsiteX2" fmla="*/ 6447284 w 9169400"/>
                <a:gd name="connsiteY2" fmla="*/ 11765 h 1043054"/>
                <a:gd name="connsiteX3" fmla="*/ 9169400 w 9169400"/>
                <a:gd name="connsiteY3" fmla="*/ 573154 h 1043054"/>
                <a:gd name="connsiteX0" fmla="*/ 0 w 9169400"/>
                <a:gd name="connsiteY0" fmla="*/ 1043054 h 1043054"/>
                <a:gd name="connsiteX1" fmla="*/ 2959100 w 9169400"/>
                <a:gd name="connsiteY1" fmla="*/ 281054 h 1043054"/>
                <a:gd name="connsiteX2" fmla="*/ 6447284 w 9169400"/>
                <a:gd name="connsiteY2" fmla="*/ 11765 h 1043054"/>
                <a:gd name="connsiteX3" fmla="*/ 9169400 w 9169400"/>
                <a:gd name="connsiteY3" fmla="*/ 573154 h 1043054"/>
                <a:gd name="connsiteX0" fmla="*/ 0 w 9169400"/>
                <a:gd name="connsiteY0" fmla="*/ 1043054 h 1043054"/>
                <a:gd name="connsiteX1" fmla="*/ 2959100 w 9169400"/>
                <a:gd name="connsiteY1" fmla="*/ 281054 h 1043054"/>
                <a:gd name="connsiteX2" fmla="*/ 6447284 w 9169400"/>
                <a:gd name="connsiteY2" fmla="*/ 11765 h 1043054"/>
                <a:gd name="connsiteX3" fmla="*/ 9169400 w 9169400"/>
                <a:gd name="connsiteY3" fmla="*/ 573154 h 1043054"/>
                <a:gd name="connsiteX0" fmla="*/ 0 w 9169400"/>
                <a:gd name="connsiteY0" fmla="*/ 1052210 h 1052210"/>
                <a:gd name="connsiteX1" fmla="*/ 2790424 w 9169400"/>
                <a:gd name="connsiteY1" fmla="*/ 210311 h 1052210"/>
                <a:gd name="connsiteX2" fmla="*/ 6447284 w 9169400"/>
                <a:gd name="connsiteY2" fmla="*/ 20921 h 1052210"/>
                <a:gd name="connsiteX3" fmla="*/ 9169400 w 9169400"/>
                <a:gd name="connsiteY3" fmla="*/ 582310 h 1052210"/>
                <a:gd name="connsiteX0" fmla="*/ 0 w 9169400"/>
                <a:gd name="connsiteY0" fmla="*/ 1052210 h 1052210"/>
                <a:gd name="connsiteX1" fmla="*/ 2790424 w 9169400"/>
                <a:gd name="connsiteY1" fmla="*/ 210311 h 1052210"/>
                <a:gd name="connsiteX2" fmla="*/ 6447284 w 9169400"/>
                <a:gd name="connsiteY2" fmla="*/ 20921 h 1052210"/>
                <a:gd name="connsiteX3" fmla="*/ 9169400 w 9169400"/>
                <a:gd name="connsiteY3" fmla="*/ 582310 h 1052210"/>
                <a:gd name="connsiteX0" fmla="*/ 0 w 9169400"/>
                <a:gd name="connsiteY0" fmla="*/ 841899 h 841899"/>
                <a:gd name="connsiteX1" fmla="*/ 2790424 w 9169400"/>
                <a:gd name="connsiteY1" fmla="*/ 0 h 841899"/>
                <a:gd name="connsiteX2" fmla="*/ 9169400 w 9169400"/>
                <a:gd name="connsiteY2" fmla="*/ 371999 h 841899"/>
                <a:gd name="connsiteX0" fmla="*/ 0 w 9169400"/>
                <a:gd name="connsiteY0" fmla="*/ 1010575 h 1010575"/>
                <a:gd name="connsiteX1" fmla="*/ 4530448 w 9169400"/>
                <a:gd name="connsiteY1" fmla="*/ 0 h 1010575"/>
                <a:gd name="connsiteX2" fmla="*/ 9169400 w 9169400"/>
                <a:gd name="connsiteY2" fmla="*/ 540675 h 1010575"/>
                <a:gd name="connsiteX0" fmla="*/ 0 w 9169400"/>
                <a:gd name="connsiteY0" fmla="*/ 1042805 h 1042805"/>
                <a:gd name="connsiteX1" fmla="*/ 4530448 w 9169400"/>
                <a:gd name="connsiteY1" fmla="*/ 32230 h 1042805"/>
                <a:gd name="connsiteX2" fmla="*/ 9169400 w 9169400"/>
                <a:gd name="connsiteY2" fmla="*/ 572905 h 1042805"/>
                <a:gd name="connsiteX0" fmla="*/ 0 w 9169400"/>
                <a:gd name="connsiteY0" fmla="*/ 1014856 h 1014856"/>
                <a:gd name="connsiteX1" fmla="*/ 4530448 w 9169400"/>
                <a:gd name="connsiteY1" fmla="*/ 4281 h 1014856"/>
                <a:gd name="connsiteX2" fmla="*/ 9169400 w 9169400"/>
                <a:gd name="connsiteY2" fmla="*/ 544956 h 1014856"/>
                <a:gd name="connsiteX0" fmla="*/ 0 w 9169400"/>
                <a:gd name="connsiteY0" fmla="*/ 1067670 h 1067670"/>
                <a:gd name="connsiteX1" fmla="*/ 4858922 w 9169400"/>
                <a:gd name="connsiteY1" fmla="*/ 3829 h 1067670"/>
                <a:gd name="connsiteX2" fmla="*/ 9169400 w 9169400"/>
                <a:gd name="connsiteY2" fmla="*/ 597770 h 1067670"/>
                <a:gd name="connsiteX0" fmla="*/ 0 w 9169400"/>
                <a:gd name="connsiteY0" fmla="*/ 1070482 h 1070482"/>
                <a:gd name="connsiteX1" fmla="*/ 4858922 w 9169400"/>
                <a:gd name="connsiteY1" fmla="*/ 6641 h 1070482"/>
                <a:gd name="connsiteX2" fmla="*/ 9169400 w 9169400"/>
                <a:gd name="connsiteY2" fmla="*/ 600582 h 1070482"/>
                <a:gd name="connsiteX0" fmla="*/ 0 w 9169400"/>
                <a:gd name="connsiteY0" fmla="*/ 1105293 h 1105293"/>
                <a:gd name="connsiteX1" fmla="*/ 4903311 w 9169400"/>
                <a:gd name="connsiteY1" fmla="*/ 5941 h 1105293"/>
                <a:gd name="connsiteX2" fmla="*/ 9169400 w 9169400"/>
                <a:gd name="connsiteY2" fmla="*/ 635393 h 1105293"/>
                <a:gd name="connsiteX0" fmla="*/ 285811 w 9455211"/>
                <a:gd name="connsiteY0" fmla="*/ 1105293 h 1146326"/>
                <a:gd name="connsiteX1" fmla="*/ 387288 w 9455211"/>
                <a:gd name="connsiteY1" fmla="*/ 1050507 h 1146326"/>
                <a:gd name="connsiteX2" fmla="*/ 5189122 w 9455211"/>
                <a:gd name="connsiteY2" fmla="*/ 5941 h 1146326"/>
                <a:gd name="connsiteX3" fmla="*/ 9455211 w 9455211"/>
                <a:gd name="connsiteY3" fmla="*/ 635393 h 1146326"/>
                <a:gd name="connsiteX0" fmla="*/ 292089 w 9452612"/>
                <a:gd name="connsiteY0" fmla="*/ 3857371 h 3857371"/>
                <a:gd name="connsiteX1" fmla="*/ 384689 w 9452612"/>
                <a:gd name="connsiteY1" fmla="*/ 1050507 h 3857371"/>
                <a:gd name="connsiteX2" fmla="*/ 5186523 w 9452612"/>
                <a:gd name="connsiteY2" fmla="*/ 5941 h 3857371"/>
                <a:gd name="connsiteX3" fmla="*/ 9452612 w 9452612"/>
                <a:gd name="connsiteY3" fmla="*/ 635393 h 3857371"/>
                <a:gd name="connsiteX0" fmla="*/ 292089 w 9452612"/>
                <a:gd name="connsiteY0" fmla="*/ 3857371 h 3857371"/>
                <a:gd name="connsiteX1" fmla="*/ 384689 w 9452612"/>
                <a:gd name="connsiteY1" fmla="*/ 1050507 h 3857371"/>
                <a:gd name="connsiteX2" fmla="*/ 5186523 w 9452612"/>
                <a:gd name="connsiteY2" fmla="*/ 5941 h 3857371"/>
                <a:gd name="connsiteX3" fmla="*/ 9452612 w 9452612"/>
                <a:gd name="connsiteY3" fmla="*/ 635393 h 3857371"/>
                <a:gd name="connsiteX0" fmla="*/ 292089 w 9452612"/>
                <a:gd name="connsiteY0" fmla="*/ 3857371 h 3857371"/>
                <a:gd name="connsiteX1" fmla="*/ 384689 w 9452612"/>
                <a:gd name="connsiteY1" fmla="*/ 1050507 h 3857371"/>
                <a:gd name="connsiteX2" fmla="*/ 5186523 w 9452612"/>
                <a:gd name="connsiteY2" fmla="*/ 5941 h 3857371"/>
                <a:gd name="connsiteX3" fmla="*/ 9452612 w 9452612"/>
                <a:gd name="connsiteY3" fmla="*/ 635393 h 3857371"/>
                <a:gd name="connsiteX0" fmla="*/ 292089 w 9452612"/>
                <a:gd name="connsiteY0" fmla="*/ 3857371 h 3857371"/>
                <a:gd name="connsiteX1" fmla="*/ 384689 w 9452612"/>
                <a:gd name="connsiteY1" fmla="*/ 1050507 h 3857371"/>
                <a:gd name="connsiteX2" fmla="*/ 5186523 w 9452612"/>
                <a:gd name="connsiteY2" fmla="*/ 5941 h 3857371"/>
                <a:gd name="connsiteX3" fmla="*/ 9452612 w 9452612"/>
                <a:gd name="connsiteY3" fmla="*/ 635393 h 3857371"/>
                <a:gd name="connsiteX0" fmla="*/ 296484 w 9457007"/>
                <a:gd name="connsiteY0" fmla="*/ 3857371 h 3857371"/>
                <a:gd name="connsiteX1" fmla="*/ 389084 w 9457007"/>
                <a:gd name="connsiteY1" fmla="*/ 1050507 h 3857371"/>
                <a:gd name="connsiteX2" fmla="*/ 5190918 w 9457007"/>
                <a:gd name="connsiteY2" fmla="*/ 5941 h 3857371"/>
                <a:gd name="connsiteX3" fmla="*/ 9457007 w 9457007"/>
                <a:gd name="connsiteY3" fmla="*/ 635393 h 3857371"/>
                <a:gd name="connsiteX0" fmla="*/ 360566 w 9521089"/>
                <a:gd name="connsiteY0" fmla="*/ 3863297 h 3863297"/>
                <a:gd name="connsiteX1" fmla="*/ 364390 w 9521089"/>
                <a:gd name="connsiteY1" fmla="*/ 1100821 h 3863297"/>
                <a:gd name="connsiteX2" fmla="*/ 5255000 w 9521089"/>
                <a:gd name="connsiteY2" fmla="*/ 11867 h 3863297"/>
                <a:gd name="connsiteX3" fmla="*/ 9521089 w 9521089"/>
                <a:gd name="connsiteY3" fmla="*/ 641319 h 3863297"/>
                <a:gd name="connsiteX0" fmla="*/ 1918 w 9162441"/>
                <a:gd name="connsiteY0" fmla="*/ 3863297 h 3863297"/>
                <a:gd name="connsiteX1" fmla="*/ 5742 w 9162441"/>
                <a:gd name="connsiteY1" fmla="*/ 1100821 h 3863297"/>
                <a:gd name="connsiteX2" fmla="*/ 4896352 w 9162441"/>
                <a:gd name="connsiteY2" fmla="*/ 11867 h 3863297"/>
                <a:gd name="connsiteX3" fmla="*/ 9162441 w 9162441"/>
                <a:gd name="connsiteY3" fmla="*/ 641319 h 3863297"/>
                <a:gd name="connsiteX0" fmla="*/ 1918 w 9162441"/>
                <a:gd name="connsiteY0" fmla="*/ 3854121 h 3854121"/>
                <a:gd name="connsiteX1" fmla="*/ 5742 w 9162441"/>
                <a:gd name="connsiteY1" fmla="*/ 1091645 h 3854121"/>
                <a:gd name="connsiteX2" fmla="*/ 4896352 w 9162441"/>
                <a:gd name="connsiteY2" fmla="*/ 2691 h 3854121"/>
                <a:gd name="connsiteX3" fmla="*/ 9162441 w 9162441"/>
                <a:gd name="connsiteY3" fmla="*/ 632143 h 3854121"/>
                <a:gd name="connsiteX0" fmla="*/ 1918 w 9467696"/>
                <a:gd name="connsiteY0" fmla="*/ 3858228 h 3858228"/>
                <a:gd name="connsiteX1" fmla="*/ 5742 w 9467696"/>
                <a:gd name="connsiteY1" fmla="*/ 1095752 h 3858228"/>
                <a:gd name="connsiteX2" fmla="*/ 4896352 w 9467696"/>
                <a:gd name="connsiteY2" fmla="*/ 6798 h 3858228"/>
                <a:gd name="connsiteX3" fmla="*/ 9158620 w 9467696"/>
                <a:gd name="connsiteY3" fmla="*/ 634112 h 3858228"/>
                <a:gd name="connsiteX4" fmla="*/ 9162441 w 9467696"/>
                <a:gd name="connsiteY4" fmla="*/ 636250 h 3858228"/>
                <a:gd name="connsiteX0" fmla="*/ 1918 w 9467696"/>
                <a:gd name="connsiteY0" fmla="*/ 3858228 h 3858228"/>
                <a:gd name="connsiteX1" fmla="*/ 5742 w 9467696"/>
                <a:gd name="connsiteY1" fmla="*/ 1095752 h 3858228"/>
                <a:gd name="connsiteX2" fmla="*/ 4896352 w 9467696"/>
                <a:gd name="connsiteY2" fmla="*/ 6798 h 3858228"/>
                <a:gd name="connsiteX3" fmla="*/ 9158620 w 9467696"/>
                <a:gd name="connsiteY3" fmla="*/ 634112 h 3858228"/>
                <a:gd name="connsiteX4" fmla="*/ 9162441 w 9467696"/>
                <a:gd name="connsiteY4" fmla="*/ 3841089 h 3858228"/>
                <a:gd name="connsiteX0" fmla="*/ 1918 w 9467696"/>
                <a:gd name="connsiteY0" fmla="*/ 3858228 h 3858228"/>
                <a:gd name="connsiteX1" fmla="*/ 5742 w 9467696"/>
                <a:gd name="connsiteY1" fmla="*/ 1095752 h 3858228"/>
                <a:gd name="connsiteX2" fmla="*/ 4896352 w 9467696"/>
                <a:gd name="connsiteY2" fmla="*/ 6798 h 3858228"/>
                <a:gd name="connsiteX3" fmla="*/ 9158620 w 9467696"/>
                <a:gd name="connsiteY3" fmla="*/ 634112 h 3858228"/>
                <a:gd name="connsiteX4" fmla="*/ 9162441 w 9467696"/>
                <a:gd name="connsiteY4" fmla="*/ 3841089 h 3858228"/>
                <a:gd name="connsiteX0" fmla="*/ 1918 w 9162441"/>
                <a:gd name="connsiteY0" fmla="*/ 3858228 h 3858228"/>
                <a:gd name="connsiteX1" fmla="*/ 5742 w 9162441"/>
                <a:gd name="connsiteY1" fmla="*/ 1095752 h 3858228"/>
                <a:gd name="connsiteX2" fmla="*/ 4896352 w 9162441"/>
                <a:gd name="connsiteY2" fmla="*/ 6798 h 3858228"/>
                <a:gd name="connsiteX3" fmla="*/ 9158620 w 9162441"/>
                <a:gd name="connsiteY3" fmla="*/ 634112 h 3858228"/>
                <a:gd name="connsiteX4" fmla="*/ 9162441 w 9162441"/>
                <a:gd name="connsiteY4" fmla="*/ 3841089 h 3858228"/>
                <a:gd name="connsiteX0" fmla="*/ 1918 w 9162441"/>
                <a:gd name="connsiteY0" fmla="*/ 3858228 h 3858228"/>
                <a:gd name="connsiteX1" fmla="*/ 5742 w 9162441"/>
                <a:gd name="connsiteY1" fmla="*/ 1095752 h 3858228"/>
                <a:gd name="connsiteX2" fmla="*/ 4896352 w 9162441"/>
                <a:gd name="connsiteY2" fmla="*/ 6798 h 3858228"/>
                <a:gd name="connsiteX3" fmla="*/ 9158620 w 9162441"/>
                <a:gd name="connsiteY3" fmla="*/ 634112 h 3858228"/>
                <a:gd name="connsiteX4" fmla="*/ 9162441 w 9162441"/>
                <a:gd name="connsiteY4" fmla="*/ 3841089 h 3858228"/>
                <a:gd name="connsiteX0" fmla="*/ 1918 w 9162441"/>
                <a:gd name="connsiteY0" fmla="*/ 3858228 h 3858228"/>
                <a:gd name="connsiteX1" fmla="*/ 5742 w 9162441"/>
                <a:gd name="connsiteY1" fmla="*/ 1095752 h 3858228"/>
                <a:gd name="connsiteX2" fmla="*/ 4896352 w 9162441"/>
                <a:gd name="connsiteY2" fmla="*/ 6798 h 3858228"/>
                <a:gd name="connsiteX3" fmla="*/ 9158620 w 9162441"/>
                <a:gd name="connsiteY3" fmla="*/ 634112 h 3858228"/>
                <a:gd name="connsiteX4" fmla="*/ 9162441 w 9162441"/>
                <a:gd name="connsiteY4" fmla="*/ 3841089 h 3858228"/>
                <a:gd name="connsiteX0" fmla="*/ 1918 w 9162441"/>
                <a:gd name="connsiteY0" fmla="*/ 3859696 h 3859696"/>
                <a:gd name="connsiteX1" fmla="*/ 5742 w 9162441"/>
                <a:gd name="connsiteY1" fmla="*/ 1097220 h 3859696"/>
                <a:gd name="connsiteX2" fmla="*/ 4896352 w 9162441"/>
                <a:gd name="connsiteY2" fmla="*/ 8266 h 3859696"/>
                <a:gd name="connsiteX3" fmla="*/ 9158620 w 9162441"/>
                <a:gd name="connsiteY3" fmla="*/ 635580 h 3859696"/>
                <a:gd name="connsiteX4" fmla="*/ 9162441 w 9162441"/>
                <a:gd name="connsiteY4" fmla="*/ 3842557 h 3859696"/>
                <a:gd name="connsiteX0" fmla="*/ 1918 w 9162441"/>
                <a:gd name="connsiteY0" fmla="*/ 3860646 h 3860646"/>
                <a:gd name="connsiteX1" fmla="*/ 5742 w 9162441"/>
                <a:gd name="connsiteY1" fmla="*/ 1098170 h 3860646"/>
                <a:gd name="connsiteX2" fmla="*/ 4896352 w 9162441"/>
                <a:gd name="connsiteY2" fmla="*/ 9216 h 3860646"/>
                <a:gd name="connsiteX3" fmla="*/ 9158620 w 9162441"/>
                <a:gd name="connsiteY3" fmla="*/ 636530 h 3860646"/>
                <a:gd name="connsiteX4" fmla="*/ 9162441 w 9162441"/>
                <a:gd name="connsiteY4" fmla="*/ 3843507 h 3860646"/>
                <a:gd name="connsiteX0" fmla="*/ 1918 w 9162441"/>
                <a:gd name="connsiteY0" fmla="*/ 3860517 h 3860517"/>
                <a:gd name="connsiteX1" fmla="*/ 5742 w 9162441"/>
                <a:gd name="connsiteY1" fmla="*/ 1098041 h 3860517"/>
                <a:gd name="connsiteX2" fmla="*/ 4896352 w 9162441"/>
                <a:gd name="connsiteY2" fmla="*/ 9087 h 3860517"/>
                <a:gd name="connsiteX3" fmla="*/ 9158620 w 9162441"/>
                <a:gd name="connsiteY3" fmla="*/ 636401 h 3860517"/>
                <a:gd name="connsiteX4" fmla="*/ 9162441 w 9162441"/>
                <a:gd name="connsiteY4" fmla="*/ 3843378 h 3860517"/>
                <a:gd name="connsiteX0" fmla="*/ 1918 w 9162441"/>
                <a:gd name="connsiteY0" fmla="*/ 3860517 h 3860517"/>
                <a:gd name="connsiteX1" fmla="*/ 5742 w 9162441"/>
                <a:gd name="connsiteY1" fmla="*/ 1098041 h 3860517"/>
                <a:gd name="connsiteX2" fmla="*/ 4896352 w 9162441"/>
                <a:gd name="connsiteY2" fmla="*/ 9087 h 3860517"/>
                <a:gd name="connsiteX3" fmla="*/ 9158620 w 9162441"/>
                <a:gd name="connsiteY3" fmla="*/ 636401 h 3860517"/>
                <a:gd name="connsiteX4" fmla="*/ 9162441 w 9162441"/>
                <a:gd name="connsiteY4" fmla="*/ 3843378 h 3860517"/>
                <a:gd name="connsiteX5" fmla="*/ 1918 w 9162441"/>
                <a:gd name="connsiteY5" fmla="*/ 3860517 h 3860517"/>
                <a:gd name="connsiteX0" fmla="*/ 40519 w 9201042"/>
                <a:gd name="connsiteY0" fmla="*/ 3920711 h 3920711"/>
                <a:gd name="connsiteX1" fmla="*/ 1211 w 9201042"/>
                <a:gd name="connsiteY1" fmla="*/ 2495330 h 3920711"/>
                <a:gd name="connsiteX2" fmla="*/ 4934953 w 9201042"/>
                <a:gd name="connsiteY2" fmla="*/ 69281 h 3920711"/>
                <a:gd name="connsiteX3" fmla="*/ 9197221 w 9201042"/>
                <a:gd name="connsiteY3" fmla="*/ 696595 h 3920711"/>
                <a:gd name="connsiteX4" fmla="*/ 9201042 w 9201042"/>
                <a:gd name="connsiteY4" fmla="*/ 3903572 h 3920711"/>
                <a:gd name="connsiteX5" fmla="*/ 40519 w 9201042"/>
                <a:gd name="connsiteY5" fmla="*/ 3920711 h 3920711"/>
                <a:gd name="connsiteX0" fmla="*/ 41046 w 9201569"/>
                <a:gd name="connsiteY0" fmla="*/ 3920711 h 3920711"/>
                <a:gd name="connsiteX1" fmla="*/ 1738 w 9201569"/>
                <a:gd name="connsiteY1" fmla="*/ 2495330 h 3920711"/>
                <a:gd name="connsiteX2" fmla="*/ 4935480 w 9201569"/>
                <a:gd name="connsiteY2" fmla="*/ 69281 h 3920711"/>
                <a:gd name="connsiteX3" fmla="*/ 9197748 w 9201569"/>
                <a:gd name="connsiteY3" fmla="*/ 696595 h 3920711"/>
                <a:gd name="connsiteX4" fmla="*/ 9201569 w 9201569"/>
                <a:gd name="connsiteY4" fmla="*/ 3903572 h 3920711"/>
                <a:gd name="connsiteX5" fmla="*/ 41046 w 9201569"/>
                <a:gd name="connsiteY5" fmla="*/ 3920711 h 3920711"/>
                <a:gd name="connsiteX0" fmla="*/ 39308 w 9199831"/>
                <a:gd name="connsiteY0" fmla="*/ 3920711 h 3920711"/>
                <a:gd name="connsiteX1" fmla="*/ 0 w 9199831"/>
                <a:gd name="connsiteY1" fmla="*/ 2495330 h 3920711"/>
                <a:gd name="connsiteX2" fmla="*/ 4933742 w 9199831"/>
                <a:gd name="connsiteY2" fmla="*/ 69281 h 3920711"/>
                <a:gd name="connsiteX3" fmla="*/ 9196010 w 9199831"/>
                <a:gd name="connsiteY3" fmla="*/ 696595 h 3920711"/>
                <a:gd name="connsiteX4" fmla="*/ 9199831 w 9199831"/>
                <a:gd name="connsiteY4" fmla="*/ 3903572 h 3920711"/>
                <a:gd name="connsiteX5" fmla="*/ 39308 w 9199831"/>
                <a:gd name="connsiteY5" fmla="*/ 3920711 h 3920711"/>
                <a:gd name="connsiteX0" fmla="*/ 39308 w 9199831"/>
                <a:gd name="connsiteY0" fmla="*/ 3248900 h 3248900"/>
                <a:gd name="connsiteX1" fmla="*/ 0 w 9199831"/>
                <a:gd name="connsiteY1" fmla="*/ 1823519 h 3248900"/>
                <a:gd name="connsiteX2" fmla="*/ 9196010 w 9199831"/>
                <a:gd name="connsiteY2" fmla="*/ 24784 h 3248900"/>
                <a:gd name="connsiteX3" fmla="*/ 9199831 w 9199831"/>
                <a:gd name="connsiteY3" fmla="*/ 3231761 h 3248900"/>
                <a:gd name="connsiteX4" fmla="*/ 39308 w 9199831"/>
                <a:gd name="connsiteY4" fmla="*/ 3248900 h 3248900"/>
                <a:gd name="connsiteX0" fmla="*/ 39308 w 9199831"/>
                <a:gd name="connsiteY0" fmla="*/ 3343584 h 3343584"/>
                <a:gd name="connsiteX1" fmla="*/ 0 w 9199831"/>
                <a:gd name="connsiteY1" fmla="*/ 1918203 h 3343584"/>
                <a:gd name="connsiteX2" fmla="*/ 9196010 w 9199831"/>
                <a:gd name="connsiteY2" fmla="*/ 119468 h 3343584"/>
                <a:gd name="connsiteX3" fmla="*/ 9199831 w 9199831"/>
                <a:gd name="connsiteY3" fmla="*/ 3326445 h 3343584"/>
                <a:gd name="connsiteX4" fmla="*/ 39308 w 9199831"/>
                <a:gd name="connsiteY4" fmla="*/ 3343584 h 3343584"/>
                <a:gd name="connsiteX0" fmla="*/ 39308 w 9199831"/>
                <a:gd name="connsiteY0" fmla="*/ 3642863 h 3642863"/>
                <a:gd name="connsiteX1" fmla="*/ 0 w 9199831"/>
                <a:gd name="connsiteY1" fmla="*/ 2217482 h 3642863"/>
                <a:gd name="connsiteX2" fmla="*/ 9196010 w 9199831"/>
                <a:gd name="connsiteY2" fmla="*/ 418747 h 3642863"/>
                <a:gd name="connsiteX3" fmla="*/ 9199831 w 9199831"/>
                <a:gd name="connsiteY3" fmla="*/ 3625724 h 3642863"/>
                <a:gd name="connsiteX4" fmla="*/ 39308 w 9199831"/>
                <a:gd name="connsiteY4" fmla="*/ 3642863 h 3642863"/>
                <a:gd name="connsiteX0" fmla="*/ 39308 w 9199831"/>
                <a:gd name="connsiteY0" fmla="*/ 3817458 h 3817458"/>
                <a:gd name="connsiteX1" fmla="*/ 0 w 9199831"/>
                <a:gd name="connsiteY1" fmla="*/ 2392077 h 3817458"/>
                <a:gd name="connsiteX2" fmla="*/ 9196010 w 9199831"/>
                <a:gd name="connsiteY2" fmla="*/ 593342 h 3817458"/>
                <a:gd name="connsiteX3" fmla="*/ 9199831 w 9199831"/>
                <a:gd name="connsiteY3" fmla="*/ 3800319 h 3817458"/>
                <a:gd name="connsiteX4" fmla="*/ 39308 w 9199831"/>
                <a:gd name="connsiteY4" fmla="*/ 3817458 h 3817458"/>
                <a:gd name="connsiteX0" fmla="*/ 5078 w 9215608"/>
                <a:gd name="connsiteY0" fmla="*/ 3815077 h 3815077"/>
                <a:gd name="connsiteX1" fmla="*/ 15777 w 9215608"/>
                <a:gd name="connsiteY1" fmla="*/ 2392077 h 3815077"/>
                <a:gd name="connsiteX2" fmla="*/ 9211787 w 9215608"/>
                <a:gd name="connsiteY2" fmla="*/ 593342 h 3815077"/>
                <a:gd name="connsiteX3" fmla="*/ 9215608 w 9215608"/>
                <a:gd name="connsiteY3" fmla="*/ 3800319 h 3815077"/>
                <a:gd name="connsiteX4" fmla="*/ 5078 w 9215608"/>
                <a:gd name="connsiteY4" fmla="*/ 3815077 h 3815077"/>
                <a:gd name="connsiteX0" fmla="*/ 4837 w 9217748"/>
                <a:gd name="connsiteY0" fmla="*/ 3805552 h 3805552"/>
                <a:gd name="connsiteX1" fmla="*/ 17917 w 9217748"/>
                <a:gd name="connsiteY1" fmla="*/ 2392077 h 3805552"/>
                <a:gd name="connsiteX2" fmla="*/ 9213927 w 9217748"/>
                <a:gd name="connsiteY2" fmla="*/ 593342 h 3805552"/>
                <a:gd name="connsiteX3" fmla="*/ 9217748 w 9217748"/>
                <a:gd name="connsiteY3" fmla="*/ 3800319 h 3805552"/>
                <a:gd name="connsiteX4" fmla="*/ 4837 w 9217748"/>
                <a:gd name="connsiteY4" fmla="*/ 3805552 h 3805552"/>
                <a:gd name="connsiteX0" fmla="*/ 10732 w 9223643"/>
                <a:gd name="connsiteY0" fmla="*/ 3807747 h 3807747"/>
                <a:gd name="connsiteX1" fmla="*/ 0 w 9223643"/>
                <a:gd name="connsiteY1" fmla="*/ 2387128 h 3807747"/>
                <a:gd name="connsiteX2" fmla="*/ 9219822 w 9223643"/>
                <a:gd name="connsiteY2" fmla="*/ 595537 h 3807747"/>
                <a:gd name="connsiteX3" fmla="*/ 9223643 w 9223643"/>
                <a:gd name="connsiteY3" fmla="*/ 3802514 h 3807747"/>
                <a:gd name="connsiteX4" fmla="*/ 10732 w 9223643"/>
                <a:gd name="connsiteY4" fmla="*/ 3807747 h 3807747"/>
                <a:gd name="connsiteX0" fmla="*/ 12887 w 9225798"/>
                <a:gd name="connsiteY0" fmla="*/ 3807747 h 3807747"/>
                <a:gd name="connsiteX1" fmla="*/ 2155 w 9225798"/>
                <a:gd name="connsiteY1" fmla="*/ 2387128 h 3807747"/>
                <a:gd name="connsiteX2" fmla="*/ 9221977 w 9225798"/>
                <a:gd name="connsiteY2" fmla="*/ 595537 h 3807747"/>
                <a:gd name="connsiteX3" fmla="*/ 9225798 w 9225798"/>
                <a:gd name="connsiteY3" fmla="*/ 3802514 h 3807747"/>
                <a:gd name="connsiteX4" fmla="*/ 12887 w 9225798"/>
                <a:gd name="connsiteY4" fmla="*/ 3807747 h 3807747"/>
                <a:gd name="connsiteX0" fmla="*/ 7020 w 9236599"/>
                <a:gd name="connsiteY0" fmla="*/ 3807747 h 3807747"/>
                <a:gd name="connsiteX1" fmla="*/ 12956 w 9236599"/>
                <a:gd name="connsiteY1" fmla="*/ 2387128 h 3807747"/>
                <a:gd name="connsiteX2" fmla="*/ 9232778 w 9236599"/>
                <a:gd name="connsiteY2" fmla="*/ 595537 h 3807747"/>
                <a:gd name="connsiteX3" fmla="*/ 9236599 w 9236599"/>
                <a:gd name="connsiteY3" fmla="*/ 3802514 h 3807747"/>
                <a:gd name="connsiteX4" fmla="*/ 7020 w 9236599"/>
                <a:gd name="connsiteY4" fmla="*/ 3807747 h 3807747"/>
                <a:gd name="connsiteX0" fmla="*/ 0 w 9229579"/>
                <a:gd name="connsiteY0" fmla="*/ 3807747 h 3807747"/>
                <a:gd name="connsiteX1" fmla="*/ 5936 w 9229579"/>
                <a:gd name="connsiteY1" fmla="*/ 2387128 h 3807747"/>
                <a:gd name="connsiteX2" fmla="*/ 9225758 w 9229579"/>
                <a:gd name="connsiteY2" fmla="*/ 595537 h 3807747"/>
                <a:gd name="connsiteX3" fmla="*/ 9229579 w 9229579"/>
                <a:gd name="connsiteY3" fmla="*/ 3802514 h 3807747"/>
                <a:gd name="connsiteX4" fmla="*/ 0 w 9229579"/>
                <a:gd name="connsiteY4" fmla="*/ 3807747 h 3807747"/>
                <a:gd name="connsiteX0" fmla="*/ 0 w 9229579"/>
                <a:gd name="connsiteY0" fmla="*/ 3991002 h 3991002"/>
                <a:gd name="connsiteX1" fmla="*/ 5936 w 9229579"/>
                <a:gd name="connsiteY1" fmla="*/ 2061424 h 3991002"/>
                <a:gd name="connsiteX2" fmla="*/ 9225758 w 9229579"/>
                <a:gd name="connsiteY2" fmla="*/ 778792 h 3991002"/>
                <a:gd name="connsiteX3" fmla="*/ 9229579 w 9229579"/>
                <a:gd name="connsiteY3" fmla="*/ 3985769 h 3991002"/>
                <a:gd name="connsiteX4" fmla="*/ 0 w 9229579"/>
                <a:gd name="connsiteY4" fmla="*/ 3991002 h 3991002"/>
                <a:gd name="connsiteX0" fmla="*/ 0 w 9229579"/>
                <a:gd name="connsiteY0" fmla="*/ 3791193 h 3791193"/>
                <a:gd name="connsiteX1" fmla="*/ 5936 w 9229579"/>
                <a:gd name="connsiteY1" fmla="*/ 1861615 h 3791193"/>
                <a:gd name="connsiteX2" fmla="*/ 9225758 w 9229579"/>
                <a:gd name="connsiteY2" fmla="*/ 578983 h 3791193"/>
                <a:gd name="connsiteX3" fmla="*/ 9229579 w 9229579"/>
                <a:gd name="connsiteY3" fmla="*/ 3785960 h 3791193"/>
                <a:gd name="connsiteX4" fmla="*/ 0 w 9229579"/>
                <a:gd name="connsiteY4" fmla="*/ 3791193 h 3791193"/>
                <a:gd name="connsiteX0" fmla="*/ 0 w 9229579"/>
                <a:gd name="connsiteY0" fmla="*/ 3821545 h 3821545"/>
                <a:gd name="connsiteX1" fmla="*/ 5936 w 9229579"/>
                <a:gd name="connsiteY1" fmla="*/ 1891967 h 3821545"/>
                <a:gd name="connsiteX2" fmla="*/ 9225758 w 9229579"/>
                <a:gd name="connsiteY2" fmla="*/ 609335 h 3821545"/>
                <a:gd name="connsiteX3" fmla="*/ 9229579 w 9229579"/>
                <a:gd name="connsiteY3" fmla="*/ 3816312 h 3821545"/>
                <a:gd name="connsiteX4" fmla="*/ 0 w 9229579"/>
                <a:gd name="connsiteY4" fmla="*/ 3821545 h 3821545"/>
                <a:gd name="connsiteX0" fmla="*/ 0 w 9229579"/>
                <a:gd name="connsiteY0" fmla="*/ 3521561 h 3521561"/>
                <a:gd name="connsiteX1" fmla="*/ 74947 w 9229579"/>
                <a:gd name="connsiteY1" fmla="*/ 3196496 h 3521561"/>
                <a:gd name="connsiteX2" fmla="*/ 9225758 w 9229579"/>
                <a:gd name="connsiteY2" fmla="*/ 309351 h 3521561"/>
                <a:gd name="connsiteX3" fmla="*/ 9229579 w 9229579"/>
                <a:gd name="connsiteY3" fmla="*/ 3516328 h 3521561"/>
                <a:gd name="connsiteX4" fmla="*/ 0 w 9229579"/>
                <a:gd name="connsiteY4" fmla="*/ 3521561 h 3521561"/>
                <a:gd name="connsiteX0" fmla="*/ 0 w 9229579"/>
                <a:gd name="connsiteY0" fmla="*/ 3521561 h 3521561"/>
                <a:gd name="connsiteX1" fmla="*/ 74947 w 9229579"/>
                <a:gd name="connsiteY1" fmla="*/ 3196496 h 3521561"/>
                <a:gd name="connsiteX2" fmla="*/ 9225758 w 9229579"/>
                <a:gd name="connsiteY2" fmla="*/ 309351 h 3521561"/>
                <a:gd name="connsiteX3" fmla="*/ 9229579 w 9229579"/>
                <a:gd name="connsiteY3" fmla="*/ 3516328 h 3521561"/>
                <a:gd name="connsiteX4" fmla="*/ 0 w 9229579"/>
                <a:gd name="connsiteY4" fmla="*/ 3521561 h 3521561"/>
                <a:gd name="connsiteX0" fmla="*/ 0 w 9229579"/>
                <a:gd name="connsiteY0" fmla="*/ 3617108 h 3617108"/>
                <a:gd name="connsiteX1" fmla="*/ 57694 w 9229579"/>
                <a:gd name="connsiteY1" fmla="*/ 2567424 h 3617108"/>
                <a:gd name="connsiteX2" fmla="*/ 9225758 w 9229579"/>
                <a:gd name="connsiteY2" fmla="*/ 404898 h 3617108"/>
                <a:gd name="connsiteX3" fmla="*/ 9229579 w 9229579"/>
                <a:gd name="connsiteY3" fmla="*/ 3611875 h 3617108"/>
                <a:gd name="connsiteX4" fmla="*/ 0 w 9229579"/>
                <a:gd name="connsiteY4" fmla="*/ 3617108 h 3617108"/>
                <a:gd name="connsiteX0" fmla="*/ 19973 w 9171914"/>
                <a:gd name="connsiteY0" fmla="*/ 3573976 h 3611875"/>
                <a:gd name="connsiteX1" fmla="*/ 29 w 9171914"/>
                <a:gd name="connsiteY1" fmla="*/ 2567424 h 3611875"/>
                <a:gd name="connsiteX2" fmla="*/ 9168093 w 9171914"/>
                <a:gd name="connsiteY2" fmla="*/ 404898 h 3611875"/>
                <a:gd name="connsiteX3" fmla="*/ 9171914 w 9171914"/>
                <a:gd name="connsiteY3" fmla="*/ 3611875 h 3611875"/>
                <a:gd name="connsiteX4" fmla="*/ 19973 w 9171914"/>
                <a:gd name="connsiteY4" fmla="*/ 3573976 h 3611875"/>
                <a:gd name="connsiteX0" fmla="*/ 22603 w 9174544"/>
                <a:gd name="connsiteY0" fmla="*/ 3573976 h 3611875"/>
                <a:gd name="connsiteX1" fmla="*/ 2659 w 9174544"/>
                <a:gd name="connsiteY1" fmla="*/ 2567424 h 3611875"/>
                <a:gd name="connsiteX2" fmla="*/ 9170723 w 9174544"/>
                <a:gd name="connsiteY2" fmla="*/ 404898 h 3611875"/>
                <a:gd name="connsiteX3" fmla="*/ 9174544 w 9174544"/>
                <a:gd name="connsiteY3" fmla="*/ 3611875 h 3611875"/>
                <a:gd name="connsiteX4" fmla="*/ 22603 w 9174544"/>
                <a:gd name="connsiteY4" fmla="*/ 3573976 h 3611875"/>
                <a:gd name="connsiteX0" fmla="*/ 14987 w 9184180"/>
                <a:gd name="connsiteY0" fmla="*/ 3591228 h 3611875"/>
                <a:gd name="connsiteX1" fmla="*/ 12295 w 9184180"/>
                <a:gd name="connsiteY1" fmla="*/ 2567424 h 3611875"/>
                <a:gd name="connsiteX2" fmla="*/ 9180359 w 9184180"/>
                <a:gd name="connsiteY2" fmla="*/ 404898 h 3611875"/>
                <a:gd name="connsiteX3" fmla="*/ 9184180 w 9184180"/>
                <a:gd name="connsiteY3" fmla="*/ 3611875 h 3611875"/>
                <a:gd name="connsiteX4" fmla="*/ 14987 w 9184180"/>
                <a:gd name="connsiteY4" fmla="*/ 3591228 h 3611875"/>
                <a:gd name="connsiteX0" fmla="*/ 3980 w 9173173"/>
                <a:gd name="connsiteY0" fmla="*/ 3591228 h 3611875"/>
                <a:gd name="connsiteX1" fmla="*/ 1288 w 9173173"/>
                <a:gd name="connsiteY1" fmla="*/ 2567424 h 3611875"/>
                <a:gd name="connsiteX2" fmla="*/ 9169352 w 9173173"/>
                <a:gd name="connsiteY2" fmla="*/ 404898 h 3611875"/>
                <a:gd name="connsiteX3" fmla="*/ 9173173 w 9173173"/>
                <a:gd name="connsiteY3" fmla="*/ 3611875 h 3611875"/>
                <a:gd name="connsiteX4" fmla="*/ 3980 w 9173173"/>
                <a:gd name="connsiteY4" fmla="*/ 3591228 h 3611875"/>
                <a:gd name="connsiteX0" fmla="*/ 3980 w 9173173"/>
                <a:gd name="connsiteY0" fmla="*/ 3790710 h 3811357"/>
                <a:gd name="connsiteX1" fmla="*/ 1288 w 9173173"/>
                <a:gd name="connsiteY1" fmla="*/ 2766906 h 3811357"/>
                <a:gd name="connsiteX2" fmla="*/ 9169352 w 9173173"/>
                <a:gd name="connsiteY2" fmla="*/ 604380 h 3811357"/>
                <a:gd name="connsiteX3" fmla="*/ 9173173 w 9173173"/>
                <a:gd name="connsiteY3" fmla="*/ 3811357 h 3811357"/>
                <a:gd name="connsiteX4" fmla="*/ 3980 w 9173173"/>
                <a:gd name="connsiteY4" fmla="*/ 3790710 h 38113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73173" h="3811357">
                  <a:moveTo>
                    <a:pt x="3980" y="3790710"/>
                  </a:moveTo>
                  <a:cubicBezTo>
                    <a:pt x="-1309" y="3412300"/>
                    <a:pt x="-335" y="2974516"/>
                    <a:pt x="1288" y="2766906"/>
                  </a:cubicBezTo>
                  <a:cubicBezTo>
                    <a:pt x="2864499" y="-323867"/>
                    <a:pt x="6790658" y="-467090"/>
                    <a:pt x="9169352" y="604380"/>
                  </a:cubicBezTo>
                  <a:cubicBezTo>
                    <a:pt x="9179031" y="1517157"/>
                    <a:pt x="9163659" y="1856435"/>
                    <a:pt x="9173173" y="3811357"/>
                  </a:cubicBezTo>
                  <a:lnTo>
                    <a:pt x="3980" y="3790710"/>
                  </a:lnTo>
                  <a:close/>
                </a:path>
              </a:pathLst>
            </a:custGeom>
            <a:grpFill/>
            <a:ln w="57150">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p>
          </p:txBody>
        </p:sp>
        <p:sp>
          <p:nvSpPr>
            <p:cNvPr id="7" name="Freeform 6"/>
            <p:cNvSpPr/>
            <p:nvPr/>
          </p:nvSpPr>
          <p:spPr>
            <a:xfrm>
              <a:off x="-13301" y="3023775"/>
              <a:ext cx="9170001" cy="2769967"/>
            </a:xfrm>
            <a:custGeom>
              <a:avLst/>
              <a:gdLst>
                <a:gd name="connsiteX0" fmla="*/ 0 w 9169400"/>
                <a:gd name="connsiteY0" fmla="*/ 1066800 h 1066800"/>
                <a:gd name="connsiteX1" fmla="*/ 2959100 w 9169400"/>
                <a:gd name="connsiteY1" fmla="*/ 304800 h 1066800"/>
                <a:gd name="connsiteX2" fmla="*/ 6083300 w 9169400"/>
                <a:gd name="connsiteY2" fmla="*/ 0 h 1066800"/>
                <a:gd name="connsiteX3" fmla="*/ 9169400 w 9169400"/>
                <a:gd name="connsiteY3" fmla="*/ 596900 h 1066800"/>
                <a:gd name="connsiteX0" fmla="*/ 0 w 9169400"/>
                <a:gd name="connsiteY0" fmla="*/ 1075031 h 1075031"/>
                <a:gd name="connsiteX1" fmla="*/ 2959100 w 9169400"/>
                <a:gd name="connsiteY1" fmla="*/ 313031 h 1075031"/>
                <a:gd name="connsiteX2" fmla="*/ 6083300 w 9169400"/>
                <a:gd name="connsiteY2" fmla="*/ 8231 h 1075031"/>
                <a:gd name="connsiteX3" fmla="*/ 9169400 w 9169400"/>
                <a:gd name="connsiteY3" fmla="*/ 605131 h 1075031"/>
                <a:gd name="connsiteX0" fmla="*/ 0 w 9169400"/>
                <a:gd name="connsiteY0" fmla="*/ 1129065 h 1129065"/>
                <a:gd name="connsiteX1" fmla="*/ 2959100 w 9169400"/>
                <a:gd name="connsiteY1" fmla="*/ 367065 h 1129065"/>
                <a:gd name="connsiteX2" fmla="*/ 6083300 w 9169400"/>
                <a:gd name="connsiteY2" fmla="*/ 62265 h 1129065"/>
                <a:gd name="connsiteX3" fmla="*/ 9169400 w 9169400"/>
                <a:gd name="connsiteY3" fmla="*/ 659165 h 1129065"/>
                <a:gd name="connsiteX0" fmla="*/ 0 w 9169400"/>
                <a:gd name="connsiteY0" fmla="*/ 1077101 h 1077101"/>
                <a:gd name="connsiteX1" fmla="*/ 2959100 w 9169400"/>
                <a:gd name="connsiteY1" fmla="*/ 315101 h 1077101"/>
                <a:gd name="connsiteX2" fmla="*/ 6083300 w 9169400"/>
                <a:gd name="connsiteY2" fmla="*/ 10301 h 1077101"/>
                <a:gd name="connsiteX3" fmla="*/ 9169400 w 9169400"/>
                <a:gd name="connsiteY3" fmla="*/ 607201 h 1077101"/>
                <a:gd name="connsiteX0" fmla="*/ 0 w 9169400"/>
                <a:gd name="connsiteY0" fmla="*/ 1043054 h 1043054"/>
                <a:gd name="connsiteX1" fmla="*/ 2959100 w 9169400"/>
                <a:gd name="connsiteY1" fmla="*/ 281054 h 1043054"/>
                <a:gd name="connsiteX2" fmla="*/ 6447284 w 9169400"/>
                <a:gd name="connsiteY2" fmla="*/ 11765 h 1043054"/>
                <a:gd name="connsiteX3" fmla="*/ 9169400 w 9169400"/>
                <a:gd name="connsiteY3" fmla="*/ 573154 h 1043054"/>
                <a:gd name="connsiteX0" fmla="*/ 0 w 9169400"/>
                <a:gd name="connsiteY0" fmla="*/ 1043054 h 1043054"/>
                <a:gd name="connsiteX1" fmla="*/ 2959100 w 9169400"/>
                <a:gd name="connsiteY1" fmla="*/ 281054 h 1043054"/>
                <a:gd name="connsiteX2" fmla="*/ 6447284 w 9169400"/>
                <a:gd name="connsiteY2" fmla="*/ 11765 h 1043054"/>
                <a:gd name="connsiteX3" fmla="*/ 9169400 w 9169400"/>
                <a:gd name="connsiteY3" fmla="*/ 573154 h 1043054"/>
                <a:gd name="connsiteX0" fmla="*/ 0 w 9169400"/>
                <a:gd name="connsiteY0" fmla="*/ 1043054 h 1043054"/>
                <a:gd name="connsiteX1" fmla="*/ 2959100 w 9169400"/>
                <a:gd name="connsiteY1" fmla="*/ 281054 h 1043054"/>
                <a:gd name="connsiteX2" fmla="*/ 6447284 w 9169400"/>
                <a:gd name="connsiteY2" fmla="*/ 11765 h 1043054"/>
                <a:gd name="connsiteX3" fmla="*/ 9169400 w 9169400"/>
                <a:gd name="connsiteY3" fmla="*/ 573154 h 1043054"/>
                <a:gd name="connsiteX0" fmla="*/ 0 w 9169400"/>
                <a:gd name="connsiteY0" fmla="*/ 1052210 h 1052210"/>
                <a:gd name="connsiteX1" fmla="*/ 2790424 w 9169400"/>
                <a:gd name="connsiteY1" fmla="*/ 210311 h 1052210"/>
                <a:gd name="connsiteX2" fmla="*/ 6447284 w 9169400"/>
                <a:gd name="connsiteY2" fmla="*/ 20921 h 1052210"/>
                <a:gd name="connsiteX3" fmla="*/ 9169400 w 9169400"/>
                <a:gd name="connsiteY3" fmla="*/ 582310 h 1052210"/>
                <a:gd name="connsiteX0" fmla="*/ 0 w 9169400"/>
                <a:gd name="connsiteY0" fmla="*/ 1052210 h 1052210"/>
                <a:gd name="connsiteX1" fmla="*/ 2790424 w 9169400"/>
                <a:gd name="connsiteY1" fmla="*/ 210311 h 1052210"/>
                <a:gd name="connsiteX2" fmla="*/ 6447284 w 9169400"/>
                <a:gd name="connsiteY2" fmla="*/ 20921 h 1052210"/>
                <a:gd name="connsiteX3" fmla="*/ 9169400 w 9169400"/>
                <a:gd name="connsiteY3" fmla="*/ 582310 h 1052210"/>
                <a:gd name="connsiteX0" fmla="*/ 0 w 9169400"/>
                <a:gd name="connsiteY0" fmla="*/ 841899 h 841899"/>
                <a:gd name="connsiteX1" fmla="*/ 2790424 w 9169400"/>
                <a:gd name="connsiteY1" fmla="*/ 0 h 841899"/>
                <a:gd name="connsiteX2" fmla="*/ 9169400 w 9169400"/>
                <a:gd name="connsiteY2" fmla="*/ 371999 h 841899"/>
                <a:gd name="connsiteX0" fmla="*/ 0 w 9169400"/>
                <a:gd name="connsiteY0" fmla="*/ 1010575 h 1010575"/>
                <a:gd name="connsiteX1" fmla="*/ 4530448 w 9169400"/>
                <a:gd name="connsiteY1" fmla="*/ 0 h 1010575"/>
                <a:gd name="connsiteX2" fmla="*/ 9169400 w 9169400"/>
                <a:gd name="connsiteY2" fmla="*/ 540675 h 1010575"/>
                <a:gd name="connsiteX0" fmla="*/ 0 w 9169400"/>
                <a:gd name="connsiteY0" fmla="*/ 1042805 h 1042805"/>
                <a:gd name="connsiteX1" fmla="*/ 4530448 w 9169400"/>
                <a:gd name="connsiteY1" fmla="*/ 32230 h 1042805"/>
                <a:gd name="connsiteX2" fmla="*/ 9169400 w 9169400"/>
                <a:gd name="connsiteY2" fmla="*/ 572905 h 1042805"/>
                <a:gd name="connsiteX0" fmla="*/ 0 w 9169400"/>
                <a:gd name="connsiteY0" fmla="*/ 1014856 h 1014856"/>
                <a:gd name="connsiteX1" fmla="*/ 4530448 w 9169400"/>
                <a:gd name="connsiteY1" fmla="*/ 4281 h 1014856"/>
                <a:gd name="connsiteX2" fmla="*/ 9169400 w 9169400"/>
                <a:gd name="connsiteY2" fmla="*/ 544956 h 1014856"/>
                <a:gd name="connsiteX0" fmla="*/ 0 w 9169400"/>
                <a:gd name="connsiteY0" fmla="*/ 1067670 h 1067670"/>
                <a:gd name="connsiteX1" fmla="*/ 4858922 w 9169400"/>
                <a:gd name="connsiteY1" fmla="*/ 3829 h 1067670"/>
                <a:gd name="connsiteX2" fmla="*/ 9169400 w 9169400"/>
                <a:gd name="connsiteY2" fmla="*/ 597770 h 1067670"/>
                <a:gd name="connsiteX0" fmla="*/ 0 w 9169400"/>
                <a:gd name="connsiteY0" fmla="*/ 1070482 h 1070482"/>
                <a:gd name="connsiteX1" fmla="*/ 4858922 w 9169400"/>
                <a:gd name="connsiteY1" fmla="*/ 6641 h 1070482"/>
                <a:gd name="connsiteX2" fmla="*/ 9169400 w 9169400"/>
                <a:gd name="connsiteY2" fmla="*/ 600582 h 1070482"/>
                <a:gd name="connsiteX0" fmla="*/ 0 w 9169400"/>
                <a:gd name="connsiteY0" fmla="*/ 1105293 h 1105293"/>
                <a:gd name="connsiteX1" fmla="*/ 4903311 w 9169400"/>
                <a:gd name="connsiteY1" fmla="*/ 5941 h 1105293"/>
                <a:gd name="connsiteX2" fmla="*/ 9169400 w 9169400"/>
                <a:gd name="connsiteY2" fmla="*/ 635393 h 1105293"/>
                <a:gd name="connsiteX0" fmla="*/ 0 w 9169400"/>
                <a:gd name="connsiteY0" fmla="*/ 2450489 h 2450489"/>
                <a:gd name="connsiteX1" fmla="*/ 4903311 w 9169400"/>
                <a:gd name="connsiteY1" fmla="*/ 84312 h 2450489"/>
                <a:gd name="connsiteX2" fmla="*/ 9169400 w 9169400"/>
                <a:gd name="connsiteY2" fmla="*/ 713764 h 2450489"/>
                <a:gd name="connsiteX0" fmla="*/ 0 w 9169400"/>
                <a:gd name="connsiteY0" fmla="*/ 2450489 h 2450489"/>
                <a:gd name="connsiteX1" fmla="*/ 4903311 w 9169400"/>
                <a:gd name="connsiteY1" fmla="*/ 84312 h 2450489"/>
                <a:gd name="connsiteX2" fmla="*/ 9169400 w 9169400"/>
                <a:gd name="connsiteY2" fmla="*/ 713764 h 2450489"/>
                <a:gd name="connsiteX0" fmla="*/ 0 w 9169400"/>
                <a:gd name="connsiteY0" fmla="*/ 2484691 h 2484691"/>
                <a:gd name="connsiteX1" fmla="*/ 5551011 w 9169400"/>
                <a:gd name="connsiteY1" fmla="*/ 80414 h 2484691"/>
                <a:gd name="connsiteX2" fmla="*/ 9169400 w 9169400"/>
                <a:gd name="connsiteY2" fmla="*/ 747966 h 2484691"/>
                <a:gd name="connsiteX0" fmla="*/ 0 w 9169400"/>
                <a:gd name="connsiteY0" fmla="*/ 2411611 h 2411611"/>
                <a:gd name="connsiteX1" fmla="*/ 5551011 w 9169400"/>
                <a:gd name="connsiteY1" fmla="*/ 7334 h 2411611"/>
                <a:gd name="connsiteX2" fmla="*/ 9169400 w 9169400"/>
                <a:gd name="connsiteY2" fmla="*/ 674886 h 2411611"/>
                <a:gd name="connsiteX0" fmla="*/ 0 w 9169400"/>
                <a:gd name="connsiteY0" fmla="*/ 2355706 h 2355706"/>
                <a:gd name="connsiteX1" fmla="*/ 5503386 w 9169400"/>
                <a:gd name="connsiteY1" fmla="*/ 8579 h 2355706"/>
                <a:gd name="connsiteX2" fmla="*/ 9169400 w 9169400"/>
                <a:gd name="connsiteY2" fmla="*/ 618981 h 2355706"/>
                <a:gd name="connsiteX0" fmla="*/ 0 w 9169400"/>
                <a:gd name="connsiteY0" fmla="*/ 1736725 h 1736725"/>
                <a:gd name="connsiteX1" fmla="*/ 9169400 w 9169400"/>
                <a:gd name="connsiteY1" fmla="*/ 0 h 1736725"/>
                <a:gd name="connsiteX0" fmla="*/ 0 w 9169400"/>
                <a:gd name="connsiteY0" fmla="*/ 2304069 h 2304069"/>
                <a:gd name="connsiteX1" fmla="*/ 9169400 w 9169400"/>
                <a:gd name="connsiteY1" fmla="*/ 567344 h 2304069"/>
                <a:gd name="connsiteX0" fmla="*/ 0 w 9169400"/>
                <a:gd name="connsiteY0" fmla="*/ 2535446 h 2535446"/>
                <a:gd name="connsiteX1" fmla="*/ 9169400 w 9169400"/>
                <a:gd name="connsiteY1" fmla="*/ 798721 h 2535446"/>
                <a:gd name="connsiteX0" fmla="*/ 0 w 9169400"/>
                <a:gd name="connsiteY0" fmla="*/ 2370287 h 2370287"/>
                <a:gd name="connsiteX1" fmla="*/ 9169400 w 9169400"/>
                <a:gd name="connsiteY1" fmla="*/ 633562 h 2370287"/>
                <a:gd name="connsiteX0" fmla="*/ 0 w 9169400"/>
                <a:gd name="connsiteY0" fmla="*/ 2433083 h 2433083"/>
                <a:gd name="connsiteX1" fmla="*/ 9169400 w 9169400"/>
                <a:gd name="connsiteY1" fmla="*/ 696358 h 2433083"/>
                <a:gd name="connsiteX0" fmla="*/ 0 w 9169400"/>
                <a:gd name="connsiteY0" fmla="*/ 2204690 h 2204690"/>
                <a:gd name="connsiteX1" fmla="*/ 9169400 w 9169400"/>
                <a:gd name="connsiteY1" fmla="*/ 467965 h 2204690"/>
                <a:gd name="connsiteX0" fmla="*/ 0 w 9169400"/>
                <a:gd name="connsiteY0" fmla="*/ 2376310 h 2376310"/>
                <a:gd name="connsiteX1" fmla="*/ 9169400 w 9169400"/>
                <a:gd name="connsiteY1" fmla="*/ 639585 h 2376310"/>
                <a:gd name="connsiteX0" fmla="*/ 0 w 9169400"/>
                <a:gd name="connsiteY0" fmla="*/ 2241112 h 2241112"/>
                <a:gd name="connsiteX1" fmla="*/ 9169400 w 9169400"/>
                <a:gd name="connsiteY1" fmla="*/ 504387 h 2241112"/>
                <a:gd name="connsiteX0" fmla="*/ 0 w 9169400"/>
                <a:gd name="connsiteY0" fmla="*/ 2365767 h 2365767"/>
                <a:gd name="connsiteX1" fmla="*/ 9169400 w 9169400"/>
                <a:gd name="connsiteY1" fmla="*/ 629042 h 2365767"/>
                <a:gd name="connsiteX0" fmla="*/ 0 w 9169400"/>
                <a:gd name="connsiteY0" fmla="*/ 2376170 h 2376170"/>
                <a:gd name="connsiteX1" fmla="*/ 9169400 w 9169400"/>
                <a:gd name="connsiteY1" fmla="*/ 639445 h 2376170"/>
                <a:gd name="connsiteX0" fmla="*/ 0 w 9229785"/>
                <a:gd name="connsiteY0" fmla="*/ 2410984 h 2410984"/>
                <a:gd name="connsiteX1" fmla="*/ 9229785 w 9229785"/>
                <a:gd name="connsiteY1" fmla="*/ 622500 h 2410984"/>
                <a:gd name="connsiteX0" fmla="*/ 0 w 9169400"/>
                <a:gd name="connsiteY0" fmla="*/ 2053316 h 2053316"/>
                <a:gd name="connsiteX1" fmla="*/ 9169400 w 9169400"/>
                <a:gd name="connsiteY1" fmla="*/ 842802 h 2053316"/>
                <a:gd name="connsiteX0" fmla="*/ 0 w 9169400"/>
                <a:gd name="connsiteY0" fmla="*/ 1811566 h 1811566"/>
                <a:gd name="connsiteX1" fmla="*/ 9169400 w 9169400"/>
                <a:gd name="connsiteY1" fmla="*/ 601052 h 1811566"/>
                <a:gd name="connsiteX0" fmla="*/ 0 w 9169400"/>
                <a:gd name="connsiteY0" fmla="*/ 1871926 h 1871926"/>
                <a:gd name="connsiteX1" fmla="*/ 9169400 w 9169400"/>
                <a:gd name="connsiteY1" fmla="*/ 661412 h 1871926"/>
                <a:gd name="connsiteX0" fmla="*/ 0 w 9169400"/>
                <a:gd name="connsiteY0" fmla="*/ 1840101 h 1840101"/>
                <a:gd name="connsiteX1" fmla="*/ 9169400 w 9169400"/>
                <a:gd name="connsiteY1" fmla="*/ 629587 h 1840101"/>
                <a:gd name="connsiteX0" fmla="*/ 0 w 9152147"/>
                <a:gd name="connsiteY0" fmla="*/ 3184948 h 3184948"/>
                <a:gd name="connsiteX1" fmla="*/ 9152147 w 9152147"/>
                <a:gd name="connsiteY1" fmla="*/ 326789 h 3184948"/>
                <a:gd name="connsiteX0" fmla="*/ 0 w 9152147"/>
                <a:gd name="connsiteY0" fmla="*/ 3448276 h 3448276"/>
                <a:gd name="connsiteX1" fmla="*/ 9152147 w 9152147"/>
                <a:gd name="connsiteY1" fmla="*/ 590117 h 3448276"/>
                <a:gd name="connsiteX0" fmla="*/ 0 w 9152147"/>
                <a:gd name="connsiteY0" fmla="*/ 3494263 h 3494263"/>
                <a:gd name="connsiteX1" fmla="*/ 9152147 w 9152147"/>
                <a:gd name="connsiteY1" fmla="*/ 636104 h 3494263"/>
                <a:gd name="connsiteX0" fmla="*/ 0 w 9169400"/>
                <a:gd name="connsiteY0" fmla="*/ 2987696 h 2987696"/>
                <a:gd name="connsiteX1" fmla="*/ 9169400 w 9169400"/>
                <a:gd name="connsiteY1" fmla="*/ 854155 h 2987696"/>
                <a:gd name="connsiteX0" fmla="*/ 0 w 9169400"/>
                <a:gd name="connsiteY0" fmla="*/ 2769253 h 2769253"/>
                <a:gd name="connsiteX1" fmla="*/ 9169400 w 9169400"/>
                <a:gd name="connsiteY1" fmla="*/ 635712 h 2769253"/>
              </a:gdLst>
              <a:ahLst/>
              <a:cxnLst>
                <a:cxn ang="0">
                  <a:pos x="connsiteX0" y="connsiteY0"/>
                </a:cxn>
                <a:cxn ang="0">
                  <a:pos x="connsiteX1" y="connsiteY1"/>
                </a:cxn>
              </a:cxnLst>
              <a:rect l="l" t="t" r="r" b="b"/>
              <a:pathLst>
                <a:path w="9169400" h="2769253">
                  <a:moveTo>
                    <a:pt x="0" y="2769253"/>
                  </a:moveTo>
                  <a:cubicBezTo>
                    <a:pt x="2616161" y="-92959"/>
                    <a:pt x="6557193" y="-608070"/>
                    <a:pt x="9169400" y="635712"/>
                  </a:cubicBezTo>
                </a:path>
              </a:pathLst>
            </a:custGeom>
            <a:grpFill/>
            <a:ln w="38100">
              <a:solidFill>
                <a:srgbClr val="8A95B0"/>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p>
          </p:txBody>
        </p:sp>
      </p:grpSp>
      <p:pic>
        <p:nvPicPr>
          <p:cNvPr id="69635" name="Picture 16" descr="BlackwellGraphic1.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828800" y="1249363"/>
            <a:ext cx="5829300" cy="4664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9636" name="Rectangle 1"/>
          <p:cNvSpPr>
            <a:spLocks noChangeArrowheads="1"/>
          </p:cNvSpPr>
          <p:nvPr/>
        </p:nvSpPr>
        <p:spPr bwMode="auto">
          <a:xfrm>
            <a:off x="0" y="6705600"/>
            <a:ext cx="9144000" cy="152400"/>
          </a:xfrm>
          <a:prstGeom prst="rect">
            <a:avLst/>
          </a:prstGeom>
          <a:solidFill>
            <a:srgbClr val="7DDFF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latin typeface="Arial" charset="0"/>
              <a:ea typeface="ＭＳ Ｐゴシック" charset="0"/>
              <a:cs typeface="ＭＳ Ｐゴシック" charset="0"/>
            </a:endParaRPr>
          </a:p>
        </p:txBody>
      </p:sp>
      <p:sp>
        <p:nvSpPr>
          <p:cNvPr id="22" name="Oval 21"/>
          <p:cNvSpPr/>
          <p:nvPr/>
        </p:nvSpPr>
        <p:spPr>
          <a:xfrm>
            <a:off x="241300" y="1011238"/>
            <a:ext cx="2187575" cy="1638300"/>
          </a:xfrm>
          <a:prstGeom prst="ellipse">
            <a:avLst/>
          </a:prstGeom>
          <a:solidFill>
            <a:srgbClr val="6CC1D9"/>
          </a:solidFill>
          <a:ln w="28575">
            <a:solidFill>
              <a:srgbClr val="002B5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p>
        </p:txBody>
      </p:sp>
      <p:sp>
        <p:nvSpPr>
          <p:cNvPr id="14" name="Freeform 13"/>
          <p:cNvSpPr/>
          <p:nvPr/>
        </p:nvSpPr>
        <p:spPr>
          <a:xfrm rot="21214788">
            <a:off x="4759243" y="6057834"/>
            <a:ext cx="4055137" cy="1034140"/>
          </a:xfrm>
          <a:custGeom>
            <a:avLst/>
            <a:gdLst>
              <a:gd name="connsiteX0" fmla="*/ 0 w 4030462"/>
              <a:gd name="connsiteY0" fmla="*/ 807868 h 825624"/>
              <a:gd name="connsiteX1" fmla="*/ 1953088 w 4030462"/>
              <a:gd name="connsiteY1" fmla="*/ 0 h 825624"/>
              <a:gd name="connsiteX2" fmla="*/ 4030462 w 4030462"/>
              <a:gd name="connsiteY2" fmla="*/ 825624 h 825624"/>
              <a:gd name="connsiteX3" fmla="*/ 0 w 4030462"/>
              <a:gd name="connsiteY3" fmla="*/ 807868 h 825624"/>
              <a:gd name="connsiteX0" fmla="*/ 47748 w 4118552"/>
              <a:gd name="connsiteY0" fmla="*/ 807877 h 825633"/>
              <a:gd name="connsiteX1" fmla="*/ 2000836 w 4118552"/>
              <a:gd name="connsiteY1" fmla="*/ 9 h 825633"/>
              <a:gd name="connsiteX2" fmla="*/ 4078210 w 4118552"/>
              <a:gd name="connsiteY2" fmla="*/ 825633 h 825633"/>
              <a:gd name="connsiteX3" fmla="*/ 47748 w 4118552"/>
              <a:gd name="connsiteY3" fmla="*/ 807877 h 825633"/>
              <a:gd name="connsiteX0" fmla="*/ 96451 w 4206137"/>
              <a:gd name="connsiteY0" fmla="*/ 808097 h 825853"/>
              <a:gd name="connsiteX1" fmla="*/ 2049539 w 4206137"/>
              <a:gd name="connsiteY1" fmla="*/ 229 h 825853"/>
              <a:gd name="connsiteX2" fmla="*/ 4126913 w 4206137"/>
              <a:gd name="connsiteY2" fmla="*/ 825853 h 825853"/>
              <a:gd name="connsiteX3" fmla="*/ 96451 w 4206137"/>
              <a:gd name="connsiteY3" fmla="*/ 808097 h 825853"/>
              <a:gd name="connsiteX0" fmla="*/ 96451 w 4133810"/>
              <a:gd name="connsiteY0" fmla="*/ 808118 h 825874"/>
              <a:gd name="connsiteX1" fmla="*/ 2049539 w 4133810"/>
              <a:gd name="connsiteY1" fmla="*/ 250 h 825874"/>
              <a:gd name="connsiteX2" fmla="*/ 4126913 w 4133810"/>
              <a:gd name="connsiteY2" fmla="*/ 825874 h 825874"/>
              <a:gd name="connsiteX3" fmla="*/ 96451 w 4133810"/>
              <a:gd name="connsiteY3" fmla="*/ 808118 h 825874"/>
              <a:gd name="connsiteX0" fmla="*/ 38423 w 4075782"/>
              <a:gd name="connsiteY0" fmla="*/ 808118 h 825874"/>
              <a:gd name="connsiteX1" fmla="*/ 1991511 w 4075782"/>
              <a:gd name="connsiteY1" fmla="*/ 250 h 825874"/>
              <a:gd name="connsiteX2" fmla="*/ 4068885 w 4075782"/>
              <a:gd name="connsiteY2" fmla="*/ 825874 h 825874"/>
              <a:gd name="connsiteX3" fmla="*/ 38423 w 4075782"/>
              <a:gd name="connsiteY3" fmla="*/ 808118 h 825874"/>
              <a:gd name="connsiteX0" fmla="*/ 14824 w 4052329"/>
              <a:gd name="connsiteY0" fmla="*/ 817396 h 825627"/>
              <a:gd name="connsiteX1" fmla="*/ 1972675 w 4052329"/>
              <a:gd name="connsiteY1" fmla="*/ 3 h 825627"/>
              <a:gd name="connsiteX2" fmla="*/ 4050049 w 4052329"/>
              <a:gd name="connsiteY2" fmla="*/ 825627 h 825627"/>
              <a:gd name="connsiteX3" fmla="*/ 14824 w 4052329"/>
              <a:gd name="connsiteY3" fmla="*/ 817396 h 825627"/>
              <a:gd name="connsiteX0" fmla="*/ 33026 w 4073953"/>
              <a:gd name="connsiteY0" fmla="*/ 817406 h 825637"/>
              <a:gd name="connsiteX1" fmla="*/ 1990877 w 4073953"/>
              <a:gd name="connsiteY1" fmla="*/ 13 h 825637"/>
              <a:gd name="connsiteX2" fmla="*/ 4068251 w 4073953"/>
              <a:gd name="connsiteY2" fmla="*/ 825637 h 825637"/>
              <a:gd name="connsiteX3" fmla="*/ 33026 w 4073953"/>
              <a:gd name="connsiteY3" fmla="*/ 817406 h 825637"/>
              <a:gd name="connsiteX0" fmla="*/ 16870 w 4057797"/>
              <a:gd name="connsiteY0" fmla="*/ 817406 h 825637"/>
              <a:gd name="connsiteX1" fmla="*/ 1974721 w 4057797"/>
              <a:gd name="connsiteY1" fmla="*/ 13 h 825637"/>
              <a:gd name="connsiteX2" fmla="*/ 4052095 w 4057797"/>
              <a:gd name="connsiteY2" fmla="*/ 825637 h 825637"/>
              <a:gd name="connsiteX3" fmla="*/ 16870 w 4057797"/>
              <a:gd name="connsiteY3" fmla="*/ 817406 h 825637"/>
              <a:gd name="connsiteX0" fmla="*/ 16870 w 4053011"/>
              <a:gd name="connsiteY0" fmla="*/ 817406 h 825637"/>
              <a:gd name="connsiteX1" fmla="*/ 1974721 w 4053011"/>
              <a:gd name="connsiteY1" fmla="*/ 13 h 825637"/>
              <a:gd name="connsiteX2" fmla="*/ 4052095 w 4053011"/>
              <a:gd name="connsiteY2" fmla="*/ 825637 h 825637"/>
              <a:gd name="connsiteX3" fmla="*/ 16870 w 4053011"/>
              <a:gd name="connsiteY3" fmla="*/ 817406 h 825637"/>
              <a:gd name="connsiteX0" fmla="*/ 6808 w 4127741"/>
              <a:gd name="connsiteY0" fmla="*/ 819497 h 1099270"/>
              <a:gd name="connsiteX1" fmla="*/ 1964659 w 4127741"/>
              <a:gd name="connsiteY1" fmla="*/ 2104 h 1099270"/>
              <a:gd name="connsiteX2" fmla="*/ 4127428 w 4127741"/>
              <a:gd name="connsiteY2" fmla="*/ 1099270 h 1099270"/>
              <a:gd name="connsiteX3" fmla="*/ 6808 w 4127741"/>
              <a:gd name="connsiteY3" fmla="*/ 819497 h 1099270"/>
              <a:gd name="connsiteX0" fmla="*/ 7071 w 4061820"/>
              <a:gd name="connsiteY0" fmla="*/ 613309 h 1105253"/>
              <a:gd name="connsiteX1" fmla="*/ 1898740 w 4061820"/>
              <a:gd name="connsiteY1" fmla="*/ 8087 h 1105253"/>
              <a:gd name="connsiteX2" fmla="*/ 4061509 w 4061820"/>
              <a:gd name="connsiteY2" fmla="*/ 1105253 h 1105253"/>
              <a:gd name="connsiteX3" fmla="*/ 7071 w 4061820"/>
              <a:gd name="connsiteY3" fmla="*/ 613309 h 1105253"/>
              <a:gd name="connsiteX0" fmla="*/ 5345 w 4060227"/>
              <a:gd name="connsiteY0" fmla="*/ 556442 h 1048386"/>
              <a:gd name="connsiteX1" fmla="*/ 2357657 w 4060227"/>
              <a:gd name="connsiteY1" fmla="*/ 8907 h 1048386"/>
              <a:gd name="connsiteX2" fmla="*/ 4059783 w 4060227"/>
              <a:gd name="connsiteY2" fmla="*/ 1048386 h 1048386"/>
              <a:gd name="connsiteX3" fmla="*/ 5345 w 4060227"/>
              <a:gd name="connsiteY3" fmla="*/ 556442 h 1048386"/>
              <a:gd name="connsiteX0" fmla="*/ 6740 w 4061879"/>
              <a:gd name="connsiteY0" fmla="*/ 589668 h 1081612"/>
              <a:gd name="connsiteX1" fmla="*/ 2359052 w 4061879"/>
              <a:gd name="connsiteY1" fmla="*/ 42133 h 1081612"/>
              <a:gd name="connsiteX2" fmla="*/ 4061178 w 4061879"/>
              <a:gd name="connsiteY2" fmla="*/ 1081612 h 1081612"/>
              <a:gd name="connsiteX3" fmla="*/ 6740 w 4061879"/>
              <a:gd name="connsiteY3" fmla="*/ 589668 h 1081612"/>
              <a:gd name="connsiteX0" fmla="*/ 0 w 4055139"/>
              <a:gd name="connsiteY0" fmla="*/ 595287 h 1087231"/>
              <a:gd name="connsiteX1" fmla="*/ 2352312 w 4055139"/>
              <a:gd name="connsiteY1" fmla="*/ 47752 h 1087231"/>
              <a:gd name="connsiteX2" fmla="*/ 4054438 w 4055139"/>
              <a:gd name="connsiteY2" fmla="*/ 1087231 h 1087231"/>
              <a:gd name="connsiteX3" fmla="*/ 0 w 4055139"/>
              <a:gd name="connsiteY3" fmla="*/ 595287 h 1087231"/>
              <a:gd name="connsiteX0" fmla="*/ 0 w 4055137"/>
              <a:gd name="connsiteY0" fmla="*/ 658961 h 1150905"/>
              <a:gd name="connsiteX1" fmla="*/ 2350492 w 4055137"/>
              <a:gd name="connsiteY1" fmla="*/ 43571 h 1150905"/>
              <a:gd name="connsiteX2" fmla="*/ 4054438 w 4055137"/>
              <a:gd name="connsiteY2" fmla="*/ 1150905 h 1150905"/>
              <a:gd name="connsiteX3" fmla="*/ 0 w 4055137"/>
              <a:gd name="connsiteY3" fmla="*/ 658961 h 1150905"/>
            </a:gdLst>
            <a:ahLst/>
            <a:cxnLst>
              <a:cxn ang="0">
                <a:pos x="connsiteX0" y="connsiteY0"/>
              </a:cxn>
              <a:cxn ang="0">
                <a:pos x="connsiteX1" y="connsiteY1"/>
              </a:cxn>
              <a:cxn ang="0">
                <a:pos x="connsiteX2" y="connsiteY2"/>
              </a:cxn>
              <a:cxn ang="0">
                <a:pos x="connsiteX3" y="connsiteY3"/>
              </a:cxn>
            </a:cxnLst>
            <a:rect l="l" t="t" r="r" b="b"/>
            <a:pathLst>
              <a:path w="4055137" h="1150905">
                <a:moveTo>
                  <a:pt x="0" y="658961"/>
                </a:moveTo>
                <a:cubicBezTo>
                  <a:pt x="94061" y="438047"/>
                  <a:pt x="1278711" y="-166244"/>
                  <a:pt x="2350492" y="43571"/>
                </a:cubicBezTo>
                <a:cubicBezTo>
                  <a:pt x="3422273" y="253386"/>
                  <a:pt x="4079638" y="949354"/>
                  <a:pt x="4054438" y="1150905"/>
                </a:cubicBezTo>
                <a:lnTo>
                  <a:pt x="0" y="658961"/>
                </a:lnTo>
                <a:close/>
              </a:path>
            </a:pathLst>
          </a:custGeom>
          <a:gradFill flip="none" rotWithShape="1">
            <a:gsLst>
              <a:gs pos="92000">
                <a:srgbClr val="8A95B0"/>
              </a:gs>
              <a:gs pos="14000">
                <a:srgbClr val="8A95B0">
                  <a:tint val="44500"/>
                  <a:satMod val="160000"/>
                </a:srgb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p>
        </p:txBody>
      </p:sp>
      <p:sp>
        <p:nvSpPr>
          <p:cNvPr id="69641" name="Title 1"/>
          <p:cNvSpPr txBox="1">
            <a:spLocks/>
          </p:cNvSpPr>
          <p:nvPr/>
        </p:nvSpPr>
        <p:spPr bwMode="auto">
          <a:xfrm>
            <a:off x="266700" y="134938"/>
            <a:ext cx="8520113" cy="676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charset="0"/>
                <a:ea typeface="MS PGothic" charset="0"/>
                <a:cs typeface="MS PGothic" charset="0"/>
              </a:defRPr>
            </a:lvl1pPr>
            <a:lvl2pPr marL="37931725" indent="-37474525">
              <a:defRPr sz="2400">
                <a:solidFill>
                  <a:schemeClr val="tx1"/>
                </a:solidFill>
                <a:latin typeface="Times" charset="0"/>
                <a:ea typeface="MS PGothic" charset="0"/>
                <a:cs typeface="MS PGothic" charset="0"/>
              </a:defRPr>
            </a:lvl2pPr>
            <a:lvl3pPr>
              <a:defRPr sz="2400">
                <a:solidFill>
                  <a:schemeClr val="tx1"/>
                </a:solidFill>
                <a:latin typeface="Times" charset="0"/>
                <a:ea typeface="MS PGothic" charset="0"/>
                <a:cs typeface="MS PGothic" charset="0"/>
              </a:defRPr>
            </a:lvl3pPr>
            <a:lvl4pPr>
              <a:defRPr sz="2400">
                <a:solidFill>
                  <a:schemeClr val="tx1"/>
                </a:solidFill>
                <a:latin typeface="Times" charset="0"/>
                <a:ea typeface="MS PGothic" charset="0"/>
                <a:cs typeface="MS PGothic" charset="0"/>
              </a:defRPr>
            </a:lvl4pPr>
            <a:lvl5pPr>
              <a:defRPr sz="2400">
                <a:solidFill>
                  <a:schemeClr val="tx1"/>
                </a:solidFill>
                <a:latin typeface="Times" charset="0"/>
                <a:ea typeface="MS PGothic" charset="0"/>
                <a:cs typeface="MS PGothic" charset="0"/>
              </a:defRPr>
            </a:lvl5pPr>
            <a:lvl6pPr marL="457200" eaLnBrk="0" fontAlgn="base" hangingPunct="0">
              <a:spcBef>
                <a:spcPct val="0"/>
              </a:spcBef>
              <a:spcAft>
                <a:spcPct val="0"/>
              </a:spcAft>
              <a:defRPr sz="2400">
                <a:solidFill>
                  <a:schemeClr val="tx1"/>
                </a:solidFill>
                <a:latin typeface="Times" charset="0"/>
                <a:ea typeface="MS PGothic" charset="0"/>
                <a:cs typeface="MS PGothic" charset="0"/>
              </a:defRPr>
            </a:lvl6pPr>
            <a:lvl7pPr marL="914400" eaLnBrk="0" fontAlgn="base" hangingPunct="0">
              <a:spcBef>
                <a:spcPct val="0"/>
              </a:spcBef>
              <a:spcAft>
                <a:spcPct val="0"/>
              </a:spcAft>
              <a:defRPr sz="2400">
                <a:solidFill>
                  <a:schemeClr val="tx1"/>
                </a:solidFill>
                <a:latin typeface="Times" charset="0"/>
                <a:ea typeface="MS PGothic" charset="0"/>
                <a:cs typeface="MS PGothic" charset="0"/>
              </a:defRPr>
            </a:lvl7pPr>
            <a:lvl8pPr marL="1371600" eaLnBrk="0" fontAlgn="base" hangingPunct="0">
              <a:spcBef>
                <a:spcPct val="0"/>
              </a:spcBef>
              <a:spcAft>
                <a:spcPct val="0"/>
              </a:spcAft>
              <a:defRPr sz="2400">
                <a:solidFill>
                  <a:schemeClr val="tx1"/>
                </a:solidFill>
                <a:latin typeface="Times" charset="0"/>
                <a:ea typeface="MS PGothic" charset="0"/>
                <a:cs typeface="MS PGothic" charset="0"/>
              </a:defRPr>
            </a:lvl8pPr>
            <a:lvl9pPr marL="1828800" eaLnBrk="0" fontAlgn="base" hangingPunct="0">
              <a:spcBef>
                <a:spcPct val="0"/>
              </a:spcBef>
              <a:spcAft>
                <a:spcPct val="0"/>
              </a:spcAft>
              <a:defRPr sz="2400">
                <a:solidFill>
                  <a:schemeClr val="tx1"/>
                </a:solidFill>
                <a:latin typeface="Times" charset="0"/>
                <a:ea typeface="MS PGothic" charset="0"/>
                <a:cs typeface="MS PGothic" charset="0"/>
              </a:defRPr>
            </a:lvl9pPr>
          </a:lstStyle>
          <a:p>
            <a:pPr eaLnBrk="1" hangingPunct="1"/>
            <a:endParaRPr lang="en-US" sz="2800">
              <a:latin typeface="Arial" charset="0"/>
            </a:endParaRPr>
          </a:p>
        </p:txBody>
      </p:sp>
      <p:sp>
        <p:nvSpPr>
          <p:cNvPr id="69642" name="Title 1"/>
          <p:cNvSpPr>
            <a:spLocks noGrp="1"/>
          </p:cNvSpPr>
          <p:nvPr>
            <p:ph type="title"/>
          </p:nvPr>
        </p:nvSpPr>
        <p:spPr>
          <a:xfrm>
            <a:off x="685800" y="0"/>
            <a:ext cx="7772400" cy="1143000"/>
          </a:xfrm>
        </p:spPr>
        <p:txBody>
          <a:bodyPr/>
          <a:lstStyle/>
          <a:p>
            <a:r>
              <a:rPr lang="en-US" sz="2800">
                <a:latin typeface="Arial Black" charset="0"/>
                <a:cs typeface="Arial Black" charset="0"/>
              </a:rPr>
              <a:t>Trastuzumab Emtansine (T-DM1): Mechanisms of Action</a:t>
            </a:r>
          </a:p>
        </p:txBody>
      </p:sp>
      <p:sp>
        <p:nvSpPr>
          <p:cNvPr id="69643" name="TextBox 1"/>
          <p:cNvSpPr txBox="1">
            <a:spLocks noChangeArrowheads="1"/>
          </p:cNvSpPr>
          <p:nvPr/>
        </p:nvSpPr>
        <p:spPr bwMode="auto">
          <a:xfrm>
            <a:off x="0" y="6477000"/>
            <a:ext cx="7269163" cy="306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charset="0"/>
                <a:ea typeface="MS PGothic" charset="0"/>
                <a:cs typeface="MS PGothic" charset="0"/>
              </a:defRPr>
            </a:lvl1pPr>
            <a:lvl2pPr marL="37931725" indent="-37474525">
              <a:defRPr sz="2400">
                <a:solidFill>
                  <a:schemeClr val="tx1"/>
                </a:solidFill>
                <a:latin typeface="Times" charset="0"/>
                <a:ea typeface="MS PGothic" charset="0"/>
                <a:cs typeface="MS PGothic" charset="0"/>
              </a:defRPr>
            </a:lvl2pPr>
            <a:lvl3pPr>
              <a:defRPr sz="2400">
                <a:solidFill>
                  <a:schemeClr val="tx1"/>
                </a:solidFill>
                <a:latin typeface="Times" charset="0"/>
                <a:ea typeface="MS PGothic" charset="0"/>
                <a:cs typeface="MS PGothic" charset="0"/>
              </a:defRPr>
            </a:lvl3pPr>
            <a:lvl4pPr>
              <a:defRPr sz="2400">
                <a:solidFill>
                  <a:schemeClr val="tx1"/>
                </a:solidFill>
                <a:latin typeface="Times" charset="0"/>
                <a:ea typeface="MS PGothic" charset="0"/>
                <a:cs typeface="MS PGothic" charset="0"/>
              </a:defRPr>
            </a:lvl4pPr>
            <a:lvl5pPr>
              <a:defRPr sz="2400">
                <a:solidFill>
                  <a:schemeClr val="tx1"/>
                </a:solidFill>
                <a:latin typeface="Times" charset="0"/>
                <a:ea typeface="MS PGothic" charset="0"/>
                <a:cs typeface="MS PGothic" charset="0"/>
              </a:defRPr>
            </a:lvl5pPr>
            <a:lvl6pPr marL="457200" eaLnBrk="0" fontAlgn="base" hangingPunct="0">
              <a:spcBef>
                <a:spcPct val="0"/>
              </a:spcBef>
              <a:spcAft>
                <a:spcPct val="0"/>
              </a:spcAft>
              <a:defRPr sz="2400">
                <a:solidFill>
                  <a:schemeClr val="tx1"/>
                </a:solidFill>
                <a:latin typeface="Times" charset="0"/>
                <a:ea typeface="MS PGothic" charset="0"/>
                <a:cs typeface="MS PGothic" charset="0"/>
              </a:defRPr>
            </a:lvl6pPr>
            <a:lvl7pPr marL="914400" eaLnBrk="0" fontAlgn="base" hangingPunct="0">
              <a:spcBef>
                <a:spcPct val="0"/>
              </a:spcBef>
              <a:spcAft>
                <a:spcPct val="0"/>
              </a:spcAft>
              <a:defRPr sz="2400">
                <a:solidFill>
                  <a:schemeClr val="tx1"/>
                </a:solidFill>
                <a:latin typeface="Times" charset="0"/>
                <a:ea typeface="MS PGothic" charset="0"/>
                <a:cs typeface="MS PGothic" charset="0"/>
              </a:defRPr>
            </a:lvl7pPr>
            <a:lvl8pPr marL="1371600" eaLnBrk="0" fontAlgn="base" hangingPunct="0">
              <a:spcBef>
                <a:spcPct val="0"/>
              </a:spcBef>
              <a:spcAft>
                <a:spcPct val="0"/>
              </a:spcAft>
              <a:defRPr sz="2400">
                <a:solidFill>
                  <a:schemeClr val="tx1"/>
                </a:solidFill>
                <a:latin typeface="Times" charset="0"/>
                <a:ea typeface="MS PGothic" charset="0"/>
                <a:cs typeface="MS PGothic" charset="0"/>
              </a:defRPr>
            </a:lvl8pPr>
            <a:lvl9pPr marL="1828800" eaLnBrk="0" fontAlgn="base" hangingPunct="0">
              <a:spcBef>
                <a:spcPct val="0"/>
              </a:spcBef>
              <a:spcAft>
                <a:spcPct val="0"/>
              </a:spcAft>
              <a:defRPr sz="2400">
                <a:solidFill>
                  <a:schemeClr val="tx1"/>
                </a:solidFill>
                <a:latin typeface="Times" charset="0"/>
                <a:ea typeface="MS PGothic" charset="0"/>
                <a:cs typeface="MS PGothic" charset="0"/>
              </a:defRPr>
            </a:lvl9pPr>
          </a:lstStyle>
          <a:p>
            <a:pPr eaLnBrk="1" hangingPunct="1"/>
            <a:r>
              <a:rPr lang="en-US" sz="1400">
                <a:solidFill>
                  <a:srgbClr val="000000"/>
                </a:solidFill>
                <a:latin typeface="Arial" charset="0"/>
                <a:cs typeface="Arial" charset="0"/>
              </a:rPr>
              <a:t>Adapted from LoRusso PM, et al. </a:t>
            </a:r>
            <a:r>
              <a:rPr lang="en-US" sz="1400" i="1">
                <a:solidFill>
                  <a:srgbClr val="000000"/>
                </a:solidFill>
                <a:latin typeface="Arial" charset="0"/>
                <a:cs typeface="Arial" charset="0"/>
              </a:rPr>
              <a:t>Clin Cancer Res</a:t>
            </a:r>
            <a:r>
              <a:rPr lang="en-US" sz="1400">
                <a:solidFill>
                  <a:srgbClr val="000000"/>
                </a:solidFill>
                <a:latin typeface="Arial" charset="0"/>
                <a:cs typeface="Arial" charset="0"/>
              </a:rPr>
              <a:t> 2011.</a:t>
            </a:r>
          </a:p>
        </p:txBody>
      </p:sp>
      <p:sp>
        <p:nvSpPr>
          <p:cNvPr id="69644" name="TextBox 22"/>
          <p:cNvSpPr txBox="1">
            <a:spLocks noChangeArrowheads="1"/>
          </p:cNvSpPr>
          <p:nvPr/>
        </p:nvSpPr>
        <p:spPr bwMode="auto">
          <a:xfrm flipH="1">
            <a:off x="5953125" y="3211513"/>
            <a:ext cx="1182688"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charset="0"/>
                <a:ea typeface="MS PGothic" charset="0"/>
                <a:cs typeface="MS PGothic" charset="0"/>
              </a:defRPr>
            </a:lvl1pPr>
            <a:lvl2pPr marL="37931725" indent="-37474525">
              <a:defRPr sz="2400">
                <a:solidFill>
                  <a:schemeClr val="tx1"/>
                </a:solidFill>
                <a:latin typeface="Times" charset="0"/>
                <a:ea typeface="MS PGothic" charset="0"/>
                <a:cs typeface="MS PGothic" charset="0"/>
              </a:defRPr>
            </a:lvl2pPr>
            <a:lvl3pPr>
              <a:defRPr sz="2400">
                <a:solidFill>
                  <a:schemeClr val="tx1"/>
                </a:solidFill>
                <a:latin typeface="Times" charset="0"/>
                <a:ea typeface="MS PGothic" charset="0"/>
                <a:cs typeface="MS PGothic" charset="0"/>
              </a:defRPr>
            </a:lvl3pPr>
            <a:lvl4pPr>
              <a:defRPr sz="2400">
                <a:solidFill>
                  <a:schemeClr val="tx1"/>
                </a:solidFill>
                <a:latin typeface="Times" charset="0"/>
                <a:ea typeface="MS PGothic" charset="0"/>
                <a:cs typeface="MS PGothic" charset="0"/>
              </a:defRPr>
            </a:lvl4pPr>
            <a:lvl5pPr>
              <a:defRPr sz="2400">
                <a:solidFill>
                  <a:schemeClr val="tx1"/>
                </a:solidFill>
                <a:latin typeface="Times" charset="0"/>
                <a:ea typeface="MS PGothic" charset="0"/>
                <a:cs typeface="MS PGothic" charset="0"/>
              </a:defRPr>
            </a:lvl5pPr>
            <a:lvl6pPr marL="457200" eaLnBrk="0" fontAlgn="base" hangingPunct="0">
              <a:spcBef>
                <a:spcPct val="0"/>
              </a:spcBef>
              <a:spcAft>
                <a:spcPct val="0"/>
              </a:spcAft>
              <a:defRPr sz="2400">
                <a:solidFill>
                  <a:schemeClr val="tx1"/>
                </a:solidFill>
                <a:latin typeface="Times" charset="0"/>
                <a:ea typeface="MS PGothic" charset="0"/>
                <a:cs typeface="MS PGothic" charset="0"/>
              </a:defRPr>
            </a:lvl6pPr>
            <a:lvl7pPr marL="914400" eaLnBrk="0" fontAlgn="base" hangingPunct="0">
              <a:spcBef>
                <a:spcPct val="0"/>
              </a:spcBef>
              <a:spcAft>
                <a:spcPct val="0"/>
              </a:spcAft>
              <a:defRPr sz="2400">
                <a:solidFill>
                  <a:schemeClr val="tx1"/>
                </a:solidFill>
                <a:latin typeface="Times" charset="0"/>
                <a:ea typeface="MS PGothic" charset="0"/>
                <a:cs typeface="MS PGothic" charset="0"/>
              </a:defRPr>
            </a:lvl7pPr>
            <a:lvl8pPr marL="1371600" eaLnBrk="0" fontAlgn="base" hangingPunct="0">
              <a:spcBef>
                <a:spcPct val="0"/>
              </a:spcBef>
              <a:spcAft>
                <a:spcPct val="0"/>
              </a:spcAft>
              <a:defRPr sz="2400">
                <a:solidFill>
                  <a:schemeClr val="tx1"/>
                </a:solidFill>
                <a:latin typeface="Times" charset="0"/>
                <a:ea typeface="MS PGothic" charset="0"/>
                <a:cs typeface="MS PGothic" charset="0"/>
              </a:defRPr>
            </a:lvl8pPr>
            <a:lvl9pPr marL="1828800" eaLnBrk="0" fontAlgn="base" hangingPunct="0">
              <a:spcBef>
                <a:spcPct val="0"/>
              </a:spcBef>
              <a:spcAft>
                <a:spcPct val="0"/>
              </a:spcAft>
              <a:defRPr sz="2400">
                <a:solidFill>
                  <a:schemeClr val="tx1"/>
                </a:solidFill>
                <a:latin typeface="Times" charset="0"/>
                <a:ea typeface="MS PGothic" charset="0"/>
                <a:cs typeface="MS PGothic" charset="0"/>
              </a:defRPr>
            </a:lvl9pPr>
          </a:lstStyle>
          <a:p>
            <a:pPr algn="ctr" eaLnBrk="1" hangingPunct="1"/>
            <a:r>
              <a:rPr lang="en-US" sz="1400" b="1">
                <a:solidFill>
                  <a:srgbClr val="000000"/>
                </a:solidFill>
                <a:latin typeface="Arial" charset="0"/>
                <a:cs typeface="Arial" charset="0"/>
              </a:rPr>
              <a:t>Emtansine release</a:t>
            </a:r>
          </a:p>
        </p:txBody>
      </p:sp>
      <p:sp>
        <p:nvSpPr>
          <p:cNvPr id="69645" name="TextBox 25"/>
          <p:cNvSpPr txBox="1">
            <a:spLocks noChangeArrowheads="1"/>
          </p:cNvSpPr>
          <p:nvPr/>
        </p:nvSpPr>
        <p:spPr bwMode="auto">
          <a:xfrm flipH="1">
            <a:off x="7342188" y="4375150"/>
            <a:ext cx="1700212" cy="738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charset="0"/>
                <a:ea typeface="MS PGothic" charset="0"/>
                <a:cs typeface="MS PGothic" charset="0"/>
              </a:defRPr>
            </a:lvl1pPr>
            <a:lvl2pPr marL="37931725" indent="-37474525">
              <a:defRPr sz="2400">
                <a:solidFill>
                  <a:schemeClr val="tx1"/>
                </a:solidFill>
                <a:latin typeface="Times" charset="0"/>
                <a:ea typeface="MS PGothic" charset="0"/>
                <a:cs typeface="MS PGothic" charset="0"/>
              </a:defRPr>
            </a:lvl2pPr>
            <a:lvl3pPr>
              <a:defRPr sz="2400">
                <a:solidFill>
                  <a:schemeClr val="tx1"/>
                </a:solidFill>
                <a:latin typeface="Times" charset="0"/>
                <a:ea typeface="MS PGothic" charset="0"/>
                <a:cs typeface="MS PGothic" charset="0"/>
              </a:defRPr>
            </a:lvl3pPr>
            <a:lvl4pPr>
              <a:defRPr sz="2400">
                <a:solidFill>
                  <a:schemeClr val="tx1"/>
                </a:solidFill>
                <a:latin typeface="Times" charset="0"/>
                <a:ea typeface="MS PGothic" charset="0"/>
                <a:cs typeface="MS PGothic" charset="0"/>
              </a:defRPr>
            </a:lvl4pPr>
            <a:lvl5pPr>
              <a:defRPr sz="2400">
                <a:solidFill>
                  <a:schemeClr val="tx1"/>
                </a:solidFill>
                <a:latin typeface="Times" charset="0"/>
                <a:ea typeface="MS PGothic" charset="0"/>
                <a:cs typeface="MS PGothic" charset="0"/>
              </a:defRPr>
            </a:lvl5pPr>
            <a:lvl6pPr marL="457200" eaLnBrk="0" fontAlgn="base" hangingPunct="0">
              <a:spcBef>
                <a:spcPct val="0"/>
              </a:spcBef>
              <a:spcAft>
                <a:spcPct val="0"/>
              </a:spcAft>
              <a:defRPr sz="2400">
                <a:solidFill>
                  <a:schemeClr val="tx1"/>
                </a:solidFill>
                <a:latin typeface="Times" charset="0"/>
                <a:ea typeface="MS PGothic" charset="0"/>
                <a:cs typeface="MS PGothic" charset="0"/>
              </a:defRPr>
            </a:lvl6pPr>
            <a:lvl7pPr marL="914400" eaLnBrk="0" fontAlgn="base" hangingPunct="0">
              <a:spcBef>
                <a:spcPct val="0"/>
              </a:spcBef>
              <a:spcAft>
                <a:spcPct val="0"/>
              </a:spcAft>
              <a:defRPr sz="2400">
                <a:solidFill>
                  <a:schemeClr val="tx1"/>
                </a:solidFill>
                <a:latin typeface="Times" charset="0"/>
                <a:ea typeface="MS PGothic" charset="0"/>
                <a:cs typeface="MS PGothic" charset="0"/>
              </a:defRPr>
            </a:lvl7pPr>
            <a:lvl8pPr marL="1371600" eaLnBrk="0" fontAlgn="base" hangingPunct="0">
              <a:spcBef>
                <a:spcPct val="0"/>
              </a:spcBef>
              <a:spcAft>
                <a:spcPct val="0"/>
              </a:spcAft>
              <a:defRPr sz="2400">
                <a:solidFill>
                  <a:schemeClr val="tx1"/>
                </a:solidFill>
                <a:latin typeface="Times" charset="0"/>
                <a:ea typeface="MS PGothic" charset="0"/>
                <a:cs typeface="MS PGothic" charset="0"/>
              </a:defRPr>
            </a:lvl8pPr>
            <a:lvl9pPr marL="1828800" eaLnBrk="0" fontAlgn="base" hangingPunct="0">
              <a:spcBef>
                <a:spcPct val="0"/>
              </a:spcBef>
              <a:spcAft>
                <a:spcPct val="0"/>
              </a:spcAft>
              <a:defRPr sz="2400">
                <a:solidFill>
                  <a:schemeClr val="tx1"/>
                </a:solidFill>
                <a:latin typeface="Times" charset="0"/>
                <a:ea typeface="MS PGothic" charset="0"/>
                <a:cs typeface="MS PGothic" charset="0"/>
              </a:defRPr>
            </a:lvl9pPr>
          </a:lstStyle>
          <a:p>
            <a:pPr algn="ctr" eaLnBrk="1" hangingPunct="1"/>
            <a:r>
              <a:rPr lang="en-US" sz="1400" b="1">
                <a:solidFill>
                  <a:srgbClr val="000099"/>
                </a:solidFill>
                <a:latin typeface="Arial" charset="0"/>
                <a:cs typeface="Arial" charset="0"/>
              </a:rPr>
              <a:t>Inhibition of microtubule polymerization</a:t>
            </a:r>
          </a:p>
        </p:txBody>
      </p:sp>
      <p:sp>
        <p:nvSpPr>
          <p:cNvPr id="69646" name="TextBox 22"/>
          <p:cNvSpPr txBox="1">
            <a:spLocks noChangeArrowheads="1"/>
          </p:cNvSpPr>
          <p:nvPr/>
        </p:nvSpPr>
        <p:spPr bwMode="auto">
          <a:xfrm flipH="1">
            <a:off x="4168775" y="3286125"/>
            <a:ext cx="138747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charset="0"/>
                <a:ea typeface="MS PGothic" charset="0"/>
                <a:cs typeface="MS PGothic" charset="0"/>
              </a:defRPr>
            </a:lvl1pPr>
            <a:lvl2pPr marL="37931725" indent="-37474525">
              <a:defRPr sz="2400">
                <a:solidFill>
                  <a:schemeClr val="tx1"/>
                </a:solidFill>
                <a:latin typeface="Times" charset="0"/>
                <a:ea typeface="MS PGothic" charset="0"/>
                <a:cs typeface="MS PGothic" charset="0"/>
              </a:defRPr>
            </a:lvl2pPr>
            <a:lvl3pPr>
              <a:defRPr sz="2400">
                <a:solidFill>
                  <a:schemeClr val="tx1"/>
                </a:solidFill>
                <a:latin typeface="Times" charset="0"/>
                <a:ea typeface="MS PGothic" charset="0"/>
                <a:cs typeface="MS PGothic" charset="0"/>
              </a:defRPr>
            </a:lvl3pPr>
            <a:lvl4pPr>
              <a:defRPr sz="2400">
                <a:solidFill>
                  <a:schemeClr val="tx1"/>
                </a:solidFill>
                <a:latin typeface="Times" charset="0"/>
                <a:ea typeface="MS PGothic" charset="0"/>
                <a:cs typeface="MS PGothic" charset="0"/>
              </a:defRPr>
            </a:lvl4pPr>
            <a:lvl5pPr>
              <a:defRPr sz="2400">
                <a:solidFill>
                  <a:schemeClr val="tx1"/>
                </a:solidFill>
                <a:latin typeface="Times" charset="0"/>
                <a:ea typeface="MS PGothic" charset="0"/>
                <a:cs typeface="MS PGothic" charset="0"/>
              </a:defRPr>
            </a:lvl5pPr>
            <a:lvl6pPr marL="457200" eaLnBrk="0" fontAlgn="base" hangingPunct="0">
              <a:spcBef>
                <a:spcPct val="0"/>
              </a:spcBef>
              <a:spcAft>
                <a:spcPct val="0"/>
              </a:spcAft>
              <a:defRPr sz="2400">
                <a:solidFill>
                  <a:schemeClr val="tx1"/>
                </a:solidFill>
                <a:latin typeface="Times" charset="0"/>
                <a:ea typeface="MS PGothic" charset="0"/>
                <a:cs typeface="MS PGothic" charset="0"/>
              </a:defRPr>
            </a:lvl6pPr>
            <a:lvl7pPr marL="914400" eaLnBrk="0" fontAlgn="base" hangingPunct="0">
              <a:spcBef>
                <a:spcPct val="0"/>
              </a:spcBef>
              <a:spcAft>
                <a:spcPct val="0"/>
              </a:spcAft>
              <a:defRPr sz="2400">
                <a:solidFill>
                  <a:schemeClr val="tx1"/>
                </a:solidFill>
                <a:latin typeface="Times" charset="0"/>
                <a:ea typeface="MS PGothic" charset="0"/>
                <a:cs typeface="MS PGothic" charset="0"/>
              </a:defRPr>
            </a:lvl7pPr>
            <a:lvl8pPr marL="1371600" eaLnBrk="0" fontAlgn="base" hangingPunct="0">
              <a:spcBef>
                <a:spcPct val="0"/>
              </a:spcBef>
              <a:spcAft>
                <a:spcPct val="0"/>
              </a:spcAft>
              <a:defRPr sz="2400">
                <a:solidFill>
                  <a:schemeClr val="tx1"/>
                </a:solidFill>
                <a:latin typeface="Times" charset="0"/>
                <a:ea typeface="MS PGothic" charset="0"/>
                <a:cs typeface="MS PGothic" charset="0"/>
              </a:defRPr>
            </a:lvl8pPr>
            <a:lvl9pPr marL="1828800" eaLnBrk="0" fontAlgn="base" hangingPunct="0">
              <a:spcBef>
                <a:spcPct val="0"/>
              </a:spcBef>
              <a:spcAft>
                <a:spcPct val="0"/>
              </a:spcAft>
              <a:defRPr sz="2400">
                <a:solidFill>
                  <a:schemeClr val="tx1"/>
                </a:solidFill>
                <a:latin typeface="Times" charset="0"/>
                <a:ea typeface="MS PGothic" charset="0"/>
                <a:cs typeface="MS PGothic" charset="0"/>
              </a:defRPr>
            </a:lvl9pPr>
          </a:lstStyle>
          <a:p>
            <a:pPr algn="ctr" eaLnBrk="1" hangingPunct="1"/>
            <a:r>
              <a:rPr lang="en-US" sz="1400" b="1">
                <a:solidFill>
                  <a:srgbClr val="000000"/>
                </a:solidFill>
                <a:latin typeface="Arial" charset="0"/>
                <a:cs typeface="Arial" charset="0"/>
              </a:rPr>
              <a:t>Internalization</a:t>
            </a:r>
          </a:p>
        </p:txBody>
      </p:sp>
      <p:pic>
        <p:nvPicPr>
          <p:cNvPr id="69647" name="Picture 28" descr="micro tube.pn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7359650" y="5113338"/>
            <a:ext cx="1504950" cy="663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9648" name="TextBox 22"/>
          <p:cNvSpPr txBox="1">
            <a:spLocks noChangeArrowheads="1"/>
          </p:cNvSpPr>
          <p:nvPr/>
        </p:nvSpPr>
        <p:spPr bwMode="auto">
          <a:xfrm flipH="1">
            <a:off x="5240338" y="4918075"/>
            <a:ext cx="1233487"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charset="0"/>
                <a:ea typeface="MS PGothic" charset="0"/>
                <a:cs typeface="MS PGothic" charset="0"/>
              </a:defRPr>
            </a:lvl1pPr>
            <a:lvl2pPr marL="37931725" indent="-37474525">
              <a:defRPr sz="2400">
                <a:solidFill>
                  <a:schemeClr val="tx1"/>
                </a:solidFill>
                <a:latin typeface="Times" charset="0"/>
                <a:ea typeface="MS PGothic" charset="0"/>
                <a:cs typeface="MS PGothic" charset="0"/>
              </a:defRPr>
            </a:lvl2pPr>
            <a:lvl3pPr>
              <a:defRPr sz="2400">
                <a:solidFill>
                  <a:schemeClr val="tx1"/>
                </a:solidFill>
                <a:latin typeface="Times" charset="0"/>
                <a:ea typeface="MS PGothic" charset="0"/>
                <a:cs typeface="MS PGothic" charset="0"/>
              </a:defRPr>
            </a:lvl3pPr>
            <a:lvl4pPr>
              <a:defRPr sz="2400">
                <a:solidFill>
                  <a:schemeClr val="tx1"/>
                </a:solidFill>
                <a:latin typeface="Times" charset="0"/>
                <a:ea typeface="MS PGothic" charset="0"/>
                <a:cs typeface="MS PGothic" charset="0"/>
              </a:defRPr>
            </a:lvl4pPr>
            <a:lvl5pPr>
              <a:defRPr sz="2400">
                <a:solidFill>
                  <a:schemeClr val="tx1"/>
                </a:solidFill>
                <a:latin typeface="Times" charset="0"/>
                <a:ea typeface="MS PGothic" charset="0"/>
                <a:cs typeface="MS PGothic" charset="0"/>
              </a:defRPr>
            </a:lvl5pPr>
            <a:lvl6pPr marL="457200" eaLnBrk="0" fontAlgn="base" hangingPunct="0">
              <a:spcBef>
                <a:spcPct val="0"/>
              </a:spcBef>
              <a:spcAft>
                <a:spcPct val="0"/>
              </a:spcAft>
              <a:defRPr sz="2400">
                <a:solidFill>
                  <a:schemeClr val="tx1"/>
                </a:solidFill>
                <a:latin typeface="Times" charset="0"/>
                <a:ea typeface="MS PGothic" charset="0"/>
                <a:cs typeface="MS PGothic" charset="0"/>
              </a:defRPr>
            </a:lvl6pPr>
            <a:lvl7pPr marL="914400" eaLnBrk="0" fontAlgn="base" hangingPunct="0">
              <a:spcBef>
                <a:spcPct val="0"/>
              </a:spcBef>
              <a:spcAft>
                <a:spcPct val="0"/>
              </a:spcAft>
              <a:defRPr sz="2400">
                <a:solidFill>
                  <a:schemeClr val="tx1"/>
                </a:solidFill>
                <a:latin typeface="Times" charset="0"/>
                <a:ea typeface="MS PGothic" charset="0"/>
                <a:cs typeface="MS PGothic" charset="0"/>
              </a:defRPr>
            </a:lvl7pPr>
            <a:lvl8pPr marL="1371600" eaLnBrk="0" fontAlgn="base" hangingPunct="0">
              <a:spcBef>
                <a:spcPct val="0"/>
              </a:spcBef>
              <a:spcAft>
                <a:spcPct val="0"/>
              </a:spcAft>
              <a:defRPr sz="2400">
                <a:solidFill>
                  <a:schemeClr val="tx1"/>
                </a:solidFill>
                <a:latin typeface="Times" charset="0"/>
                <a:ea typeface="MS PGothic" charset="0"/>
                <a:cs typeface="MS PGothic" charset="0"/>
              </a:defRPr>
            </a:lvl8pPr>
            <a:lvl9pPr marL="1828800" eaLnBrk="0" fontAlgn="base" hangingPunct="0">
              <a:spcBef>
                <a:spcPct val="0"/>
              </a:spcBef>
              <a:spcAft>
                <a:spcPct val="0"/>
              </a:spcAft>
              <a:defRPr sz="2400">
                <a:solidFill>
                  <a:schemeClr val="tx1"/>
                </a:solidFill>
                <a:latin typeface="Times" charset="0"/>
                <a:ea typeface="MS PGothic" charset="0"/>
                <a:cs typeface="MS PGothic" charset="0"/>
              </a:defRPr>
            </a:lvl9pPr>
          </a:lstStyle>
          <a:p>
            <a:pPr algn="ctr" eaLnBrk="1" hangingPunct="1"/>
            <a:r>
              <a:rPr lang="en-US" sz="1400" b="1">
                <a:solidFill>
                  <a:srgbClr val="000000"/>
                </a:solidFill>
                <a:latin typeface="Arial" charset="0"/>
                <a:cs typeface="Arial" charset="0"/>
              </a:rPr>
              <a:t>Lysosome</a:t>
            </a:r>
          </a:p>
        </p:txBody>
      </p:sp>
      <p:sp>
        <p:nvSpPr>
          <p:cNvPr id="69649" name="TextBox 20"/>
          <p:cNvSpPr txBox="1">
            <a:spLocks noChangeArrowheads="1"/>
          </p:cNvSpPr>
          <p:nvPr/>
        </p:nvSpPr>
        <p:spPr bwMode="auto">
          <a:xfrm flipH="1">
            <a:off x="5684838" y="6299200"/>
            <a:ext cx="1139825" cy="306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charset="0"/>
                <a:ea typeface="MS PGothic" charset="0"/>
                <a:cs typeface="MS PGothic" charset="0"/>
              </a:defRPr>
            </a:lvl1pPr>
            <a:lvl2pPr marL="37931725" indent="-37474525">
              <a:defRPr sz="2400">
                <a:solidFill>
                  <a:schemeClr val="tx1"/>
                </a:solidFill>
                <a:latin typeface="Times" charset="0"/>
                <a:ea typeface="MS PGothic" charset="0"/>
                <a:cs typeface="MS PGothic" charset="0"/>
              </a:defRPr>
            </a:lvl2pPr>
            <a:lvl3pPr>
              <a:defRPr sz="2400">
                <a:solidFill>
                  <a:schemeClr val="tx1"/>
                </a:solidFill>
                <a:latin typeface="Times" charset="0"/>
                <a:ea typeface="MS PGothic" charset="0"/>
                <a:cs typeface="MS PGothic" charset="0"/>
              </a:defRPr>
            </a:lvl3pPr>
            <a:lvl4pPr>
              <a:defRPr sz="2400">
                <a:solidFill>
                  <a:schemeClr val="tx1"/>
                </a:solidFill>
                <a:latin typeface="Times" charset="0"/>
                <a:ea typeface="MS PGothic" charset="0"/>
                <a:cs typeface="MS PGothic" charset="0"/>
              </a:defRPr>
            </a:lvl4pPr>
            <a:lvl5pPr>
              <a:defRPr sz="2400">
                <a:solidFill>
                  <a:schemeClr val="tx1"/>
                </a:solidFill>
                <a:latin typeface="Times" charset="0"/>
                <a:ea typeface="MS PGothic" charset="0"/>
                <a:cs typeface="MS PGothic" charset="0"/>
              </a:defRPr>
            </a:lvl5pPr>
            <a:lvl6pPr marL="457200" eaLnBrk="0" fontAlgn="base" hangingPunct="0">
              <a:spcBef>
                <a:spcPct val="0"/>
              </a:spcBef>
              <a:spcAft>
                <a:spcPct val="0"/>
              </a:spcAft>
              <a:defRPr sz="2400">
                <a:solidFill>
                  <a:schemeClr val="tx1"/>
                </a:solidFill>
                <a:latin typeface="Times" charset="0"/>
                <a:ea typeface="MS PGothic" charset="0"/>
                <a:cs typeface="MS PGothic" charset="0"/>
              </a:defRPr>
            </a:lvl6pPr>
            <a:lvl7pPr marL="914400" eaLnBrk="0" fontAlgn="base" hangingPunct="0">
              <a:spcBef>
                <a:spcPct val="0"/>
              </a:spcBef>
              <a:spcAft>
                <a:spcPct val="0"/>
              </a:spcAft>
              <a:defRPr sz="2400">
                <a:solidFill>
                  <a:schemeClr val="tx1"/>
                </a:solidFill>
                <a:latin typeface="Times" charset="0"/>
                <a:ea typeface="MS PGothic" charset="0"/>
                <a:cs typeface="MS PGothic" charset="0"/>
              </a:defRPr>
            </a:lvl7pPr>
            <a:lvl8pPr marL="1371600" eaLnBrk="0" fontAlgn="base" hangingPunct="0">
              <a:spcBef>
                <a:spcPct val="0"/>
              </a:spcBef>
              <a:spcAft>
                <a:spcPct val="0"/>
              </a:spcAft>
              <a:defRPr sz="2400">
                <a:solidFill>
                  <a:schemeClr val="tx1"/>
                </a:solidFill>
                <a:latin typeface="Times" charset="0"/>
                <a:ea typeface="MS PGothic" charset="0"/>
                <a:cs typeface="MS PGothic" charset="0"/>
              </a:defRPr>
            </a:lvl8pPr>
            <a:lvl9pPr marL="1828800" eaLnBrk="0" fontAlgn="base" hangingPunct="0">
              <a:spcBef>
                <a:spcPct val="0"/>
              </a:spcBef>
              <a:spcAft>
                <a:spcPct val="0"/>
              </a:spcAft>
              <a:defRPr sz="2400">
                <a:solidFill>
                  <a:schemeClr val="tx1"/>
                </a:solidFill>
                <a:latin typeface="Times" charset="0"/>
                <a:ea typeface="MS PGothic" charset="0"/>
                <a:cs typeface="MS PGothic" charset="0"/>
              </a:defRPr>
            </a:lvl9pPr>
          </a:lstStyle>
          <a:p>
            <a:pPr algn="ctr" eaLnBrk="1" hangingPunct="1"/>
            <a:r>
              <a:rPr lang="en-US" sz="1400" b="1">
                <a:solidFill>
                  <a:srgbClr val="000000"/>
                </a:solidFill>
                <a:latin typeface="Arial" charset="0"/>
                <a:cs typeface="Arial" charset="0"/>
              </a:rPr>
              <a:t>Nucleus</a:t>
            </a:r>
          </a:p>
        </p:txBody>
      </p:sp>
      <p:pic>
        <p:nvPicPr>
          <p:cNvPr id="69650" name="Picture 34" descr="DNA helix.png"/>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6884988" y="6310313"/>
            <a:ext cx="1131887" cy="284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9651" name="TextBox 33"/>
          <p:cNvSpPr txBox="1">
            <a:spLocks noChangeArrowheads="1"/>
          </p:cNvSpPr>
          <p:nvPr/>
        </p:nvSpPr>
        <p:spPr bwMode="auto">
          <a:xfrm>
            <a:off x="5213350" y="1338263"/>
            <a:ext cx="733425"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charset="0"/>
                <a:ea typeface="MS PGothic" charset="0"/>
                <a:cs typeface="MS PGothic" charset="0"/>
              </a:defRPr>
            </a:lvl1pPr>
            <a:lvl2pPr marL="37931725" indent="-37474525">
              <a:defRPr sz="2400">
                <a:solidFill>
                  <a:schemeClr val="tx1"/>
                </a:solidFill>
                <a:latin typeface="Times" charset="0"/>
                <a:ea typeface="MS PGothic" charset="0"/>
                <a:cs typeface="MS PGothic" charset="0"/>
              </a:defRPr>
            </a:lvl2pPr>
            <a:lvl3pPr>
              <a:defRPr sz="2400">
                <a:solidFill>
                  <a:schemeClr val="tx1"/>
                </a:solidFill>
                <a:latin typeface="Times" charset="0"/>
                <a:ea typeface="MS PGothic" charset="0"/>
                <a:cs typeface="MS PGothic" charset="0"/>
              </a:defRPr>
            </a:lvl3pPr>
            <a:lvl4pPr>
              <a:defRPr sz="2400">
                <a:solidFill>
                  <a:schemeClr val="tx1"/>
                </a:solidFill>
                <a:latin typeface="Times" charset="0"/>
                <a:ea typeface="MS PGothic" charset="0"/>
                <a:cs typeface="MS PGothic" charset="0"/>
              </a:defRPr>
            </a:lvl4pPr>
            <a:lvl5pPr>
              <a:defRPr sz="2400">
                <a:solidFill>
                  <a:schemeClr val="tx1"/>
                </a:solidFill>
                <a:latin typeface="Times" charset="0"/>
                <a:ea typeface="MS PGothic" charset="0"/>
                <a:cs typeface="MS PGothic" charset="0"/>
              </a:defRPr>
            </a:lvl5pPr>
            <a:lvl6pPr marL="457200" eaLnBrk="0" fontAlgn="base" hangingPunct="0">
              <a:spcBef>
                <a:spcPct val="0"/>
              </a:spcBef>
              <a:spcAft>
                <a:spcPct val="0"/>
              </a:spcAft>
              <a:defRPr sz="2400">
                <a:solidFill>
                  <a:schemeClr val="tx1"/>
                </a:solidFill>
                <a:latin typeface="Times" charset="0"/>
                <a:ea typeface="MS PGothic" charset="0"/>
                <a:cs typeface="MS PGothic" charset="0"/>
              </a:defRPr>
            </a:lvl6pPr>
            <a:lvl7pPr marL="914400" eaLnBrk="0" fontAlgn="base" hangingPunct="0">
              <a:spcBef>
                <a:spcPct val="0"/>
              </a:spcBef>
              <a:spcAft>
                <a:spcPct val="0"/>
              </a:spcAft>
              <a:defRPr sz="2400">
                <a:solidFill>
                  <a:schemeClr val="tx1"/>
                </a:solidFill>
                <a:latin typeface="Times" charset="0"/>
                <a:ea typeface="MS PGothic" charset="0"/>
                <a:cs typeface="MS PGothic" charset="0"/>
              </a:defRPr>
            </a:lvl7pPr>
            <a:lvl8pPr marL="1371600" eaLnBrk="0" fontAlgn="base" hangingPunct="0">
              <a:spcBef>
                <a:spcPct val="0"/>
              </a:spcBef>
              <a:spcAft>
                <a:spcPct val="0"/>
              </a:spcAft>
              <a:defRPr sz="2400">
                <a:solidFill>
                  <a:schemeClr val="tx1"/>
                </a:solidFill>
                <a:latin typeface="Times" charset="0"/>
                <a:ea typeface="MS PGothic" charset="0"/>
                <a:cs typeface="MS PGothic" charset="0"/>
              </a:defRPr>
            </a:lvl8pPr>
            <a:lvl9pPr marL="1828800" eaLnBrk="0" fontAlgn="base" hangingPunct="0">
              <a:spcBef>
                <a:spcPct val="0"/>
              </a:spcBef>
              <a:spcAft>
                <a:spcPct val="0"/>
              </a:spcAft>
              <a:defRPr sz="2400">
                <a:solidFill>
                  <a:schemeClr val="tx1"/>
                </a:solidFill>
                <a:latin typeface="Times" charset="0"/>
                <a:ea typeface="MS PGothic" charset="0"/>
                <a:cs typeface="MS PGothic" charset="0"/>
              </a:defRPr>
            </a:lvl9pPr>
          </a:lstStyle>
          <a:p>
            <a:pPr algn="ctr" eaLnBrk="1" hangingPunct="1"/>
            <a:r>
              <a:rPr lang="en-US" sz="1600" b="1">
                <a:solidFill>
                  <a:srgbClr val="FFFFFF"/>
                </a:solidFill>
                <a:latin typeface="Arial" charset="0"/>
                <a:cs typeface="Arial" charset="0"/>
              </a:rPr>
              <a:t>HER2</a:t>
            </a:r>
          </a:p>
        </p:txBody>
      </p:sp>
      <p:sp>
        <p:nvSpPr>
          <p:cNvPr id="69652" name="TextBox 34"/>
          <p:cNvSpPr txBox="1">
            <a:spLocks noChangeArrowheads="1"/>
          </p:cNvSpPr>
          <p:nvPr/>
        </p:nvSpPr>
        <p:spPr bwMode="auto">
          <a:xfrm>
            <a:off x="6492875" y="1689100"/>
            <a:ext cx="1106488"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charset="0"/>
                <a:ea typeface="MS PGothic" charset="0"/>
                <a:cs typeface="MS PGothic" charset="0"/>
              </a:defRPr>
            </a:lvl1pPr>
            <a:lvl2pPr marL="37931725" indent="-37474525">
              <a:defRPr sz="2400">
                <a:solidFill>
                  <a:schemeClr val="tx1"/>
                </a:solidFill>
                <a:latin typeface="Times" charset="0"/>
                <a:ea typeface="MS PGothic" charset="0"/>
                <a:cs typeface="MS PGothic" charset="0"/>
              </a:defRPr>
            </a:lvl2pPr>
            <a:lvl3pPr>
              <a:defRPr sz="2400">
                <a:solidFill>
                  <a:schemeClr val="tx1"/>
                </a:solidFill>
                <a:latin typeface="Times" charset="0"/>
                <a:ea typeface="MS PGothic" charset="0"/>
                <a:cs typeface="MS PGothic" charset="0"/>
              </a:defRPr>
            </a:lvl3pPr>
            <a:lvl4pPr>
              <a:defRPr sz="2400">
                <a:solidFill>
                  <a:schemeClr val="tx1"/>
                </a:solidFill>
                <a:latin typeface="Times" charset="0"/>
                <a:ea typeface="MS PGothic" charset="0"/>
                <a:cs typeface="MS PGothic" charset="0"/>
              </a:defRPr>
            </a:lvl4pPr>
            <a:lvl5pPr>
              <a:defRPr sz="2400">
                <a:solidFill>
                  <a:schemeClr val="tx1"/>
                </a:solidFill>
                <a:latin typeface="Times" charset="0"/>
                <a:ea typeface="MS PGothic" charset="0"/>
                <a:cs typeface="MS PGothic" charset="0"/>
              </a:defRPr>
            </a:lvl5pPr>
            <a:lvl6pPr marL="457200" eaLnBrk="0" fontAlgn="base" hangingPunct="0">
              <a:spcBef>
                <a:spcPct val="0"/>
              </a:spcBef>
              <a:spcAft>
                <a:spcPct val="0"/>
              </a:spcAft>
              <a:defRPr sz="2400">
                <a:solidFill>
                  <a:schemeClr val="tx1"/>
                </a:solidFill>
                <a:latin typeface="Times" charset="0"/>
                <a:ea typeface="MS PGothic" charset="0"/>
                <a:cs typeface="MS PGothic" charset="0"/>
              </a:defRPr>
            </a:lvl6pPr>
            <a:lvl7pPr marL="914400" eaLnBrk="0" fontAlgn="base" hangingPunct="0">
              <a:spcBef>
                <a:spcPct val="0"/>
              </a:spcBef>
              <a:spcAft>
                <a:spcPct val="0"/>
              </a:spcAft>
              <a:defRPr sz="2400">
                <a:solidFill>
                  <a:schemeClr val="tx1"/>
                </a:solidFill>
                <a:latin typeface="Times" charset="0"/>
                <a:ea typeface="MS PGothic" charset="0"/>
                <a:cs typeface="MS PGothic" charset="0"/>
              </a:defRPr>
            </a:lvl7pPr>
            <a:lvl8pPr marL="1371600" eaLnBrk="0" fontAlgn="base" hangingPunct="0">
              <a:spcBef>
                <a:spcPct val="0"/>
              </a:spcBef>
              <a:spcAft>
                <a:spcPct val="0"/>
              </a:spcAft>
              <a:defRPr sz="2400">
                <a:solidFill>
                  <a:schemeClr val="tx1"/>
                </a:solidFill>
                <a:latin typeface="Times" charset="0"/>
                <a:ea typeface="MS PGothic" charset="0"/>
                <a:cs typeface="MS PGothic" charset="0"/>
              </a:defRPr>
            </a:lvl8pPr>
            <a:lvl9pPr marL="1828800" eaLnBrk="0" fontAlgn="base" hangingPunct="0">
              <a:spcBef>
                <a:spcPct val="0"/>
              </a:spcBef>
              <a:spcAft>
                <a:spcPct val="0"/>
              </a:spcAft>
              <a:defRPr sz="2400">
                <a:solidFill>
                  <a:schemeClr val="tx1"/>
                </a:solidFill>
                <a:latin typeface="Times" charset="0"/>
                <a:ea typeface="MS PGothic" charset="0"/>
                <a:cs typeface="MS PGothic" charset="0"/>
              </a:defRPr>
            </a:lvl9pPr>
          </a:lstStyle>
          <a:p>
            <a:pPr algn="ctr" eaLnBrk="1" hangingPunct="1"/>
            <a:r>
              <a:rPr lang="en-US" b="1">
                <a:solidFill>
                  <a:srgbClr val="FFFFFF"/>
                </a:solidFill>
                <a:latin typeface="Arial" charset="0"/>
                <a:cs typeface="Arial" charset="0"/>
              </a:rPr>
              <a:t>T-DM1</a:t>
            </a:r>
          </a:p>
        </p:txBody>
      </p:sp>
      <p:sp>
        <p:nvSpPr>
          <p:cNvPr id="69653" name="TextBox 33"/>
          <p:cNvSpPr txBox="1">
            <a:spLocks noChangeArrowheads="1"/>
          </p:cNvSpPr>
          <p:nvPr/>
        </p:nvSpPr>
        <p:spPr bwMode="auto">
          <a:xfrm flipH="1">
            <a:off x="3748088" y="1703388"/>
            <a:ext cx="731837"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charset="0"/>
                <a:ea typeface="MS PGothic" charset="0"/>
                <a:cs typeface="MS PGothic" charset="0"/>
              </a:defRPr>
            </a:lvl1pPr>
            <a:lvl2pPr marL="37931725" indent="-37474525">
              <a:defRPr sz="2400">
                <a:solidFill>
                  <a:schemeClr val="tx1"/>
                </a:solidFill>
                <a:latin typeface="Times" charset="0"/>
                <a:ea typeface="MS PGothic" charset="0"/>
                <a:cs typeface="MS PGothic" charset="0"/>
              </a:defRPr>
            </a:lvl2pPr>
            <a:lvl3pPr>
              <a:defRPr sz="2400">
                <a:solidFill>
                  <a:schemeClr val="tx1"/>
                </a:solidFill>
                <a:latin typeface="Times" charset="0"/>
                <a:ea typeface="MS PGothic" charset="0"/>
                <a:cs typeface="MS PGothic" charset="0"/>
              </a:defRPr>
            </a:lvl3pPr>
            <a:lvl4pPr>
              <a:defRPr sz="2400">
                <a:solidFill>
                  <a:schemeClr val="tx1"/>
                </a:solidFill>
                <a:latin typeface="Times" charset="0"/>
                <a:ea typeface="MS PGothic" charset="0"/>
                <a:cs typeface="MS PGothic" charset="0"/>
              </a:defRPr>
            </a:lvl4pPr>
            <a:lvl5pPr>
              <a:defRPr sz="2400">
                <a:solidFill>
                  <a:schemeClr val="tx1"/>
                </a:solidFill>
                <a:latin typeface="Times" charset="0"/>
                <a:ea typeface="MS PGothic" charset="0"/>
                <a:cs typeface="MS PGothic" charset="0"/>
              </a:defRPr>
            </a:lvl5pPr>
            <a:lvl6pPr marL="457200" eaLnBrk="0" fontAlgn="base" hangingPunct="0">
              <a:spcBef>
                <a:spcPct val="0"/>
              </a:spcBef>
              <a:spcAft>
                <a:spcPct val="0"/>
              </a:spcAft>
              <a:defRPr sz="2400">
                <a:solidFill>
                  <a:schemeClr val="tx1"/>
                </a:solidFill>
                <a:latin typeface="Times" charset="0"/>
                <a:ea typeface="MS PGothic" charset="0"/>
                <a:cs typeface="MS PGothic" charset="0"/>
              </a:defRPr>
            </a:lvl6pPr>
            <a:lvl7pPr marL="914400" eaLnBrk="0" fontAlgn="base" hangingPunct="0">
              <a:spcBef>
                <a:spcPct val="0"/>
              </a:spcBef>
              <a:spcAft>
                <a:spcPct val="0"/>
              </a:spcAft>
              <a:defRPr sz="2400">
                <a:solidFill>
                  <a:schemeClr val="tx1"/>
                </a:solidFill>
                <a:latin typeface="Times" charset="0"/>
                <a:ea typeface="MS PGothic" charset="0"/>
                <a:cs typeface="MS PGothic" charset="0"/>
              </a:defRPr>
            </a:lvl7pPr>
            <a:lvl8pPr marL="1371600" eaLnBrk="0" fontAlgn="base" hangingPunct="0">
              <a:spcBef>
                <a:spcPct val="0"/>
              </a:spcBef>
              <a:spcAft>
                <a:spcPct val="0"/>
              </a:spcAft>
              <a:defRPr sz="2400">
                <a:solidFill>
                  <a:schemeClr val="tx1"/>
                </a:solidFill>
                <a:latin typeface="Times" charset="0"/>
                <a:ea typeface="MS PGothic" charset="0"/>
                <a:cs typeface="MS PGothic" charset="0"/>
              </a:defRPr>
            </a:lvl8pPr>
            <a:lvl9pPr marL="1828800" eaLnBrk="0" fontAlgn="base" hangingPunct="0">
              <a:spcBef>
                <a:spcPct val="0"/>
              </a:spcBef>
              <a:spcAft>
                <a:spcPct val="0"/>
              </a:spcAft>
              <a:defRPr sz="2400">
                <a:solidFill>
                  <a:schemeClr val="tx1"/>
                </a:solidFill>
                <a:latin typeface="Times" charset="0"/>
                <a:ea typeface="MS PGothic" charset="0"/>
                <a:cs typeface="MS PGothic" charset="0"/>
              </a:defRPr>
            </a:lvl9pPr>
          </a:lstStyle>
          <a:p>
            <a:pPr algn="ctr" eaLnBrk="1" hangingPunct="1"/>
            <a:r>
              <a:rPr lang="en-US" sz="1600" b="1">
                <a:solidFill>
                  <a:srgbClr val="FFFFFF"/>
                </a:solidFill>
                <a:latin typeface="Arial" charset="0"/>
                <a:cs typeface="Arial" charset="0"/>
              </a:rPr>
              <a:t>HER2</a:t>
            </a:r>
          </a:p>
        </p:txBody>
      </p:sp>
      <p:sp>
        <p:nvSpPr>
          <p:cNvPr id="69654" name="TextBox 34"/>
          <p:cNvSpPr txBox="1">
            <a:spLocks noChangeArrowheads="1"/>
          </p:cNvSpPr>
          <p:nvPr/>
        </p:nvSpPr>
        <p:spPr bwMode="auto">
          <a:xfrm flipH="1">
            <a:off x="2544763" y="1782763"/>
            <a:ext cx="1108075"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charset="0"/>
                <a:ea typeface="MS PGothic" charset="0"/>
                <a:cs typeface="MS PGothic" charset="0"/>
              </a:defRPr>
            </a:lvl1pPr>
            <a:lvl2pPr marL="37931725" indent="-37474525">
              <a:defRPr sz="2400">
                <a:solidFill>
                  <a:schemeClr val="tx1"/>
                </a:solidFill>
                <a:latin typeface="Times" charset="0"/>
                <a:ea typeface="MS PGothic" charset="0"/>
                <a:cs typeface="MS PGothic" charset="0"/>
              </a:defRPr>
            </a:lvl2pPr>
            <a:lvl3pPr>
              <a:defRPr sz="2400">
                <a:solidFill>
                  <a:schemeClr val="tx1"/>
                </a:solidFill>
                <a:latin typeface="Times" charset="0"/>
                <a:ea typeface="MS PGothic" charset="0"/>
                <a:cs typeface="MS PGothic" charset="0"/>
              </a:defRPr>
            </a:lvl3pPr>
            <a:lvl4pPr>
              <a:defRPr sz="2400">
                <a:solidFill>
                  <a:schemeClr val="tx1"/>
                </a:solidFill>
                <a:latin typeface="Times" charset="0"/>
                <a:ea typeface="MS PGothic" charset="0"/>
                <a:cs typeface="MS PGothic" charset="0"/>
              </a:defRPr>
            </a:lvl4pPr>
            <a:lvl5pPr>
              <a:defRPr sz="2400">
                <a:solidFill>
                  <a:schemeClr val="tx1"/>
                </a:solidFill>
                <a:latin typeface="Times" charset="0"/>
                <a:ea typeface="MS PGothic" charset="0"/>
                <a:cs typeface="MS PGothic" charset="0"/>
              </a:defRPr>
            </a:lvl5pPr>
            <a:lvl6pPr marL="457200" eaLnBrk="0" fontAlgn="base" hangingPunct="0">
              <a:spcBef>
                <a:spcPct val="0"/>
              </a:spcBef>
              <a:spcAft>
                <a:spcPct val="0"/>
              </a:spcAft>
              <a:defRPr sz="2400">
                <a:solidFill>
                  <a:schemeClr val="tx1"/>
                </a:solidFill>
                <a:latin typeface="Times" charset="0"/>
                <a:ea typeface="MS PGothic" charset="0"/>
                <a:cs typeface="MS PGothic" charset="0"/>
              </a:defRPr>
            </a:lvl6pPr>
            <a:lvl7pPr marL="914400" eaLnBrk="0" fontAlgn="base" hangingPunct="0">
              <a:spcBef>
                <a:spcPct val="0"/>
              </a:spcBef>
              <a:spcAft>
                <a:spcPct val="0"/>
              </a:spcAft>
              <a:defRPr sz="2400">
                <a:solidFill>
                  <a:schemeClr val="tx1"/>
                </a:solidFill>
                <a:latin typeface="Times" charset="0"/>
                <a:ea typeface="MS PGothic" charset="0"/>
                <a:cs typeface="MS PGothic" charset="0"/>
              </a:defRPr>
            </a:lvl7pPr>
            <a:lvl8pPr marL="1371600" eaLnBrk="0" fontAlgn="base" hangingPunct="0">
              <a:spcBef>
                <a:spcPct val="0"/>
              </a:spcBef>
              <a:spcAft>
                <a:spcPct val="0"/>
              </a:spcAft>
              <a:defRPr sz="2400">
                <a:solidFill>
                  <a:schemeClr val="tx1"/>
                </a:solidFill>
                <a:latin typeface="Times" charset="0"/>
                <a:ea typeface="MS PGothic" charset="0"/>
                <a:cs typeface="MS PGothic" charset="0"/>
              </a:defRPr>
            </a:lvl8pPr>
            <a:lvl9pPr marL="1828800" eaLnBrk="0" fontAlgn="base" hangingPunct="0">
              <a:spcBef>
                <a:spcPct val="0"/>
              </a:spcBef>
              <a:spcAft>
                <a:spcPct val="0"/>
              </a:spcAft>
              <a:defRPr sz="2400">
                <a:solidFill>
                  <a:schemeClr val="tx1"/>
                </a:solidFill>
                <a:latin typeface="Times" charset="0"/>
                <a:ea typeface="MS PGothic" charset="0"/>
                <a:cs typeface="MS PGothic" charset="0"/>
              </a:defRPr>
            </a:lvl9pPr>
          </a:lstStyle>
          <a:p>
            <a:pPr algn="ctr" eaLnBrk="1" hangingPunct="1"/>
            <a:r>
              <a:rPr lang="en-US" b="1">
                <a:solidFill>
                  <a:srgbClr val="FFFFFF"/>
                </a:solidFill>
                <a:latin typeface="Arial" charset="0"/>
                <a:cs typeface="Arial" charset="0"/>
              </a:rPr>
              <a:t>T-DM1</a:t>
            </a:r>
          </a:p>
        </p:txBody>
      </p:sp>
      <p:sp>
        <p:nvSpPr>
          <p:cNvPr id="68" name="Oval 67"/>
          <p:cNvSpPr/>
          <p:nvPr/>
        </p:nvSpPr>
        <p:spPr>
          <a:xfrm>
            <a:off x="565150" y="1704975"/>
            <a:ext cx="1411288" cy="800100"/>
          </a:xfrm>
          <a:prstGeom prst="ellipse">
            <a:avLst/>
          </a:prstGeom>
          <a:solidFill>
            <a:srgbClr val="5292A6"/>
          </a:solidFill>
          <a:ln w="19050">
            <a:solidFill>
              <a:srgbClr val="002B5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p>
        </p:txBody>
      </p:sp>
      <p:sp>
        <p:nvSpPr>
          <p:cNvPr id="69656" name="TextBox 33"/>
          <p:cNvSpPr txBox="1">
            <a:spLocks noChangeArrowheads="1"/>
          </p:cNvSpPr>
          <p:nvPr/>
        </p:nvSpPr>
        <p:spPr bwMode="auto">
          <a:xfrm flipH="1">
            <a:off x="665163" y="1143000"/>
            <a:ext cx="133985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charset="0"/>
                <a:ea typeface="MS PGothic" charset="0"/>
                <a:cs typeface="MS PGothic" charset="0"/>
              </a:defRPr>
            </a:lvl1pPr>
            <a:lvl2pPr marL="37931725" indent="-37474525">
              <a:defRPr sz="2400">
                <a:solidFill>
                  <a:schemeClr val="tx1"/>
                </a:solidFill>
                <a:latin typeface="Times" charset="0"/>
                <a:ea typeface="MS PGothic" charset="0"/>
                <a:cs typeface="MS PGothic" charset="0"/>
              </a:defRPr>
            </a:lvl2pPr>
            <a:lvl3pPr>
              <a:defRPr sz="2400">
                <a:solidFill>
                  <a:schemeClr val="tx1"/>
                </a:solidFill>
                <a:latin typeface="Times" charset="0"/>
                <a:ea typeface="MS PGothic" charset="0"/>
                <a:cs typeface="MS PGothic" charset="0"/>
              </a:defRPr>
            </a:lvl3pPr>
            <a:lvl4pPr>
              <a:defRPr sz="2400">
                <a:solidFill>
                  <a:schemeClr val="tx1"/>
                </a:solidFill>
                <a:latin typeface="Times" charset="0"/>
                <a:ea typeface="MS PGothic" charset="0"/>
                <a:cs typeface="MS PGothic" charset="0"/>
              </a:defRPr>
            </a:lvl4pPr>
            <a:lvl5pPr>
              <a:defRPr sz="2400">
                <a:solidFill>
                  <a:schemeClr val="tx1"/>
                </a:solidFill>
                <a:latin typeface="Times" charset="0"/>
                <a:ea typeface="MS PGothic" charset="0"/>
                <a:cs typeface="MS PGothic" charset="0"/>
              </a:defRPr>
            </a:lvl5pPr>
            <a:lvl6pPr marL="457200" eaLnBrk="0" fontAlgn="base" hangingPunct="0">
              <a:spcBef>
                <a:spcPct val="0"/>
              </a:spcBef>
              <a:spcAft>
                <a:spcPct val="0"/>
              </a:spcAft>
              <a:defRPr sz="2400">
                <a:solidFill>
                  <a:schemeClr val="tx1"/>
                </a:solidFill>
                <a:latin typeface="Times" charset="0"/>
                <a:ea typeface="MS PGothic" charset="0"/>
                <a:cs typeface="MS PGothic" charset="0"/>
              </a:defRPr>
            </a:lvl6pPr>
            <a:lvl7pPr marL="914400" eaLnBrk="0" fontAlgn="base" hangingPunct="0">
              <a:spcBef>
                <a:spcPct val="0"/>
              </a:spcBef>
              <a:spcAft>
                <a:spcPct val="0"/>
              </a:spcAft>
              <a:defRPr sz="2400">
                <a:solidFill>
                  <a:schemeClr val="tx1"/>
                </a:solidFill>
                <a:latin typeface="Times" charset="0"/>
                <a:ea typeface="MS PGothic" charset="0"/>
                <a:cs typeface="MS PGothic" charset="0"/>
              </a:defRPr>
            </a:lvl7pPr>
            <a:lvl8pPr marL="1371600" eaLnBrk="0" fontAlgn="base" hangingPunct="0">
              <a:spcBef>
                <a:spcPct val="0"/>
              </a:spcBef>
              <a:spcAft>
                <a:spcPct val="0"/>
              </a:spcAft>
              <a:defRPr sz="2400">
                <a:solidFill>
                  <a:schemeClr val="tx1"/>
                </a:solidFill>
                <a:latin typeface="Times" charset="0"/>
                <a:ea typeface="MS PGothic" charset="0"/>
                <a:cs typeface="MS PGothic" charset="0"/>
              </a:defRPr>
            </a:lvl8pPr>
            <a:lvl9pPr marL="1828800" eaLnBrk="0" fontAlgn="base" hangingPunct="0">
              <a:spcBef>
                <a:spcPct val="0"/>
              </a:spcBef>
              <a:spcAft>
                <a:spcPct val="0"/>
              </a:spcAft>
              <a:defRPr sz="2400">
                <a:solidFill>
                  <a:schemeClr val="tx1"/>
                </a:solidFill>
                <a:latin typeface="Times" charset="0"/>
                <a:ea typeface="MS PGothic" charset="0"/>
                <a:cs typeface="MS PGothic" charset="0"/>
              </a:defRPr>
            </a:lvl9pPr>
          </a:lstStyle>
          <a:p>
            <a:pPr algn="ctr" eaLnBrk="1" hangingPunct="1"/>
            <a:r>
              <a:rPr lang="en-US" sz="1600" b="1">
                <a:solidFill>
                  <a:srgbClr val="FFFFFF"/>
                </a:solidFill>
                <a:latin typeface="Arial" charset="0"/>
                <a:cs typeface="Arial" charset="0"/>
              </a:rPr>
              <a:t>Immune</a:t>
            </a:r>
            <a:br>
              <a:rPr lang="en-US" sz="1600" b="1">
                <a:solidFill>
                  <a:srgbClr val="FFFFFF"/>
                </a:solidFill>
                <a:latin typeface="Arial" charset="0"/>
                <a:cs typeface="Arial" charset="0"/>
              </a:rPr>
            </a:br>
            <a:r>
              <a:rPr lang="en-US" sz="1600" b="1">
                <a:solidFill>
                  <a:srgbClr val="FFFFFF"/>
                </a:solidFill>
                <a:latin typeface="Arial" charset="0"/>
                <a:cs typeface="Arial" charset="0"/>
              </a:rPr>
              <a:t>effector cell</a:t>
            </a:r>
          </a:p>
        </p:txBody>
      </p:sp>
      <p:sp>
        <p:nvSpPr>
          <p:cNvPr id="69657" name="TextBox 33"/>
          <p:cNvSpPr txBox="1">
            <a:spLocks noChangeArrowheads="1"/>
          </p:cNvSpPr>
          <p:nvPr/>
        </p:nvSpPr>
        <p:spPr bwMode="auto">
          <a:xfrm flipH="1">
            <a:off x="809625" y="2600325"/>
            <a:ext cx="141605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charset="0"/>
                <a:ea typeface="MS PGothic" charset="0"/>
                <a:cs typeface="MS PGothic" charset="0"/>
              </a:defRPr>
            </a:lvl1pPr>
            <a:lvl2pPr marL="37931725" indent="-37474525">
              <a:defRPr sz="2400">
                <a:solidFill>
                  <a:schemeClr val="tx1"/>
                </a:solidFill>
                <a:latin typeface="Times" charset="0"/>
                <a:ea typeface="MS PGothic" charset="0"/>
                <a:cs typeface="MS PGothic" charset="0"/>
              </a:defRPr>
            </a:lvl2pPr>
            <a:lvl3pPr>
              <a:defRPr sz="2400">
                <a:solidFill>
                  <a:schemeClr val="tx1"/>
                </a:solidFill>
                <a:latin typeface="Times" charset="0"/>
                <a:ea typeface="MS PGothic" charset="0"/>
                <a:cs typeface="MS PGothic" charset="0"/>
              </a:defRPr>
            </a:lvl3pPr>
            <a:lvl4pPr>
              <a:defRPr sz="2400">
                <a:solidFill>
                  <a:schemeClr val="tx1"/>
                </a:solidFill>
                <a:latin typeface="Times" charset="0"/>
                <a:ea typeface="MS PGothic" charset="0"/>
                <a:cs typeface="MS PGothic" charset="0"/>
              </a:defRPr>
            </a:lvl4pPr>
            <a:lvl5pPr>
              <a:defRPr sz="2400">
                <a:solidFill>
                  <a:schemeClr val="tx1"/>
                </a:solidFill>
                <a:latin typeface="Times" charset="0"/>
                <a:ea typeface="MS PGothic" charset="0"/>
                <a:cs typeface="MS PGothic" charset="0"/>
              </a:defRPr>
            </a:lvl5pPr>
            <a:lvl6pPr marL="457200" eaLnBrk="0" fontAlgn="base" hangingPunct="0">
              <a:spcBef>
                <a:spcPct val="0"/>
              </a:spcBef>
              <a:spcAft>
                <a:spcPct val="0"/>
              </a:spcAft>
              <a:defRPr sz="2400">
                <a:solidFill>
                  <a:schemeClr val="tx1"/>
                </a:solidFill>
                <a:latin typeface="Times" charset="0"/>
                <a:ea typeface="MS PGothic" charset="0"/>
                <a:cs typeface="MS PGothic" charset="0"/>
              </a:defRPr>
            </a:lvl6pPr>
            <a:lvl7pPr marL="914400" eaLnBrk="0" fontAlgn="base" hangingPunct="0">
              <a:spcBef>
                <a:spcPct val="0"/>
              </a:spcBef>
              <a:spcAft>
                <a:spcPct val="0"/>
              </a:spcAft>
              <a:defRPr sz="2400">
                <a:solidFill>
                  <a:schemeClr val="tx1"/>
                </a:solidFill>
                <a:latin typeface="Times" charset="0"/>
                <a:ea typeface="MS PGothic" charset="0"/>
                <a:cs typeface="MS PGothic" charset="0"/>
              </a:defRPr>
            </a:lvl7pPr>
            <a:lvl8pPr marL="1371600" eaLnBrk="0" fontAlgn="base" hangingPunct="0">
              <a:spcBef>
                <a:spcPct val="0"/>
              </a:spcBef>
              <a:spcAft>
                <a:spcPct val="0"/>
              </a:spcAft>
              <a:defRPr sz="2400">
                <a:solidFill>
                  <a:schemeClr val="tx1"/>
                </a:solidFill>
                <a:latin typeface="Times" charset="0"/>
                <a:ea typeface="MS PGothic" charset="0"/>
                <a:cs typeface="MS PGothic" charset="0"/>
              </a:defRPr>
            </a:lvl8pPr>
            <a:lvl9pPr marL="1828800" eaLnBrk="0" fontAlgn="base" hangingPunct="0">
              <a:spcBef>
                <a:spcPct val="0"/>
              </a:spcBef>
              <a:spcAft>
                <a:spcPct val="0"/>
              </a:spcAft>
              <a:defRPr sz="2400">
                <a:solidFill>
                  <a:schemeClr val="tx1"/>
                </a:solidFill>
                <a:latin typeface="Times" charset="0"/>
                <a:ea typeface="MS PGothic" charset="0"/>
                <a:cs typeface="MS PGothic" charset="0"/>
              </a:defRPr>
            </a:lvl9pPr>
          </a:lstStyle>
          <a:p>
            <a:pPr algn="ctr" eaLnBrk="1" hangingPunct="1"/>
            <a:r>
              <a:rPr lang="en-US" sz="1600" b="1">
                <a:solidFill>
                  <a:srgbClr val="FFFFFF"/>
                </a:solidFill>
                <a:latin typeface="Arial" charset="0"/>
                <a:cs typeface="Arial" charset="0"/>
              </a:rPr>
              <a:t>Fc</a:t>
            </a:r>
            <a:r>
              <a:rPr lang="el-GR" sz="1600" b="1">
                <a:solidFill>
                  <a:srgbClr val="FFFFFF"/>
                </a:solidFill>
                <a:latin typeface="Arial" charset="0"/>
                <a:cs typeface="Arial" charset="0"/>
              </a:rPr>
              <a:t>γ</a:t>
            </a:r>
            <a:r>
              <a:rPr lang="en-US" sz="1600" b="1">
                <a:solidFill>
                  <a:srgbClr val="FFFFFF"/>
                </a:solidFill>
                <a:latin typeface="Arial" charset="0"/>
                <a:cs typeface="Arial" charset="0"/>
              </a:rPr>
              <a:t> receptor</a:t>
            </a:r>
          </a:p>
        </p:txBody>
      </p:sp>
      <p:sp>
        <p:nvSpPr>
          <p:cNvPr id="69658" name="TextBox 34"/>
          <p:cNvSpPr txBox="1">
            <a:spLocks noChangeArrowheads="1"/>
          </p:cNvSpPr>
          <p:nvPr/>
        </p:nvSpPr>
        <p:spPr bwMode="auto">
          <a:xfrm flipH="1">
            <a:off x="365125" y="3335338"/>
            <a:ext cx="1920875" cy="738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charset="0"/>
                <a:ea typeface="MS PGothic" charset="0"/>
                <a:cs typeface="MS PGothic" charset="0"/>
              </a:defRPr>
            </a:lvl1pPr>
            <a:lvl2pPr marL="37931725" indent="-37474525">
              <a:defRPr sz="2400">
                <a:solidFill>
                  <a:schemeClr val="tx1"/>
                </a:solidFill>
                <a:latin typeface="Times" charset="0"/>
                <a:ea typeface="MS PGothic" charset="0"/>
                <a:cs typeface="MS PGothic" charset="0"/>
              </a:defRPr>
            </a:lvl2pPr>
            <a:lvl3pPr>
              <a:defRPr sz="2400">
                <a:solidFill>
                  <a:schemeClr val="tx1"/>
                </a:solidFill>
                <a:latin typeface="Times" charset="0"/>
                <a:ea typeface="MS PGothic" charset="0"/>
                <a:cs typeface="MS PGothic" charset="0"/>
              </a:defRPr>
            </a:lvl3pPr>
            <a:lvl4pPr>
              <a:defRPr sz="2400">
                <a:solidFill>
                  <a:schemeClr val="tx1"/>
                </a:solidFill>
                <a:latin typeface="Times" charset="0"/>
                <a:ea typeface="MS PGothic" charset="0"/>
                <a:cs typeface="MS PGothic" charset="0"/>
              </a:defRPr>
            </a:lvl4pPr>
            <a:lvl5pPr>
              <a:defRPr sz="2400">
                <a:solidFill>
                  <a:schemeClr val="tx1"/>
                </a:solidFill>
                <a:latin typeface="Times" charset="0"/>
                <a:ea typeface="MS PGothic" charset="0"/>
                <a:cs typeface="MS PGothic" charset="0"/>
              </a:defRPr>
            </a:lvl5pPr>
            <a:lvl6pPr marL="457200" eaLnBrk="0" fontAlgn="base" hangingPunct="0">
              <a:spcBef>
                <a:spcPct val="0"/>
              </a:spcBef>
              <a:spcAft>
                <a:spcPct val="0"/>
              </a:spcAft>
              <a:defRPr sz="2400">
                <a:solidFill>
                  <a:schemeClr val="tx1"/>
                </a:solidFill>
                <a:latin typeface="Times" charset="0"/>
                <a:ea typeface="MS PGothic" charset="0"/>
                <a:cs typeface="MS PGothic" charset="0"/>
              </a:defRPr>
            </a:lvl6pPr>
            <a:lvl7pPr marL="914400" eaLnBrk="0" fontAlgn="base" hangingPunct="0">
              <a:spcBef>
                <a:spcPct val="0"/>
              </a:spcBef>
              <a:spcAft>
                <a:spcPct val="0"/>
              </a:spcAft>
              <a:defRPr sz="2400">
                <a:solidFill>
                  <a:schemeClr val="tx1"/>
                </a:solidFill>
                <a:latin typeface="Times" charset="0"/>
                <a:ea typeface="MS PGothic" charset="0"/>
                <a:cs typeface="MS PGothic" charset="0"/>
              </a:defRPr>
            </a:lvl7pPr>
            <a:lvl8pPr marL="1371600" eaLnBrk="0" fontAlgn="base" hangingPunct="0">
              <a:spcBef>
                <a:spcPct val="0"/>
              </a:spcBef>
              <a:spcAft>
                <a:spcPct val="0"/>
              </a:spcAft>
              <a:defRPr sz="2400">
                <a:solidFill>
                  <a:schemeClr val="tx1"/>
                </a:solidFill>
                <a:latin typeface="Times" charset="0"/>
                <a:ea typeface="MS PGothic" charset="0"/>
                <a:cs typeface="MS PGothic" charset="0"/>
              </a:defRPr>
            </a:lvl8pPr>
            <a:lvl9pPr marL="1828800" eaLnBrk="0" fontAlgn="base" hangingPunct="0">
              <a:spcBef>
                <a:spcPct val="0"/>
              </a:spcBef>
              <a:spcAft>
                <a:spcPct val="0"/>
              </a:spcAft>
              <a:defRPr sz="2400">
                <a:solidFill>
                  <a:schemeClr val="tx1"/>
                </a:solidFill>
                <a:latin typeface="Times" charset="0"/>
                <a:ea typeface="MS PGothic" charset="0"/>
                <a:cs typeface="MS PGothic" charset="0"/>
              </a:defRPr>
            </a:lvl9pPr>
          </a:lstStyle>
          <a:p>
            <a:pPr algn="ctr" eaLnBrk="1" hangingPunct="1"/>
            <a:r>
              <a:rPr lang="en-US" sz="1400" b="1">
                <a:solidFill>
                  <a:srgbClr val="FFFF00"/>
                </a:solidFill>
                <a:latin typeface="Arial" charset="0"/>
                <a:cs typeface="Arial" charset="0"/>
              </a:rPr>
              <a:t>Antibody-dependent</a:t>
            </a:r>
            <a:br>
              <a:rPr lang="en-US" sz="1400" b="1">
                <a:solidFill>
                  <a:srgbClr val="FFFF00"/>
                </a:solidFill>
                <a:latin typeface="Arial" charset="0"/>
                <a:cs typeface="Arial" charset="0"/>
              </a:rPr>
            </a:br>
            <a:r>
              <a:rPr lang="en-US" sz="1400" b="1">
                <a:solidFill>
                  <a:srgbClr val="FFFF00"/>
                </a:solidFill>
                <a:latin typeface="Arial" charset="0"/>
                <a:cs typeface="Arial" charset="0"/>
              </a:rPr>
              <a:t>cellular cytotoxicity</a:t>
            </a:r>
            <a:br>
              <a:rPr lang="en-US" sz="1400" b="1">
                <a:solidFill>
                  <a:srgbClr val="FFFF00"/>
                </a:solidFill>
                <a:latin typeface="Arial" charset="0"/>
                <a:cs typeface="Arial" charset="0"/>
              </a:rPr>
            </a:br>
            <a:r>
              <a:rPr lang="en-US" sz="1400" b="1">
                <a:solidFill>
                  <a:srgbClr val="FFFF00"/>
                </a:solidFill>
                <a:latin typeface="Arial" charset="0"/>
                <a:cs typeface="Arial" charset="0"/>
              </a:rPr>
              <a:t>(ADCC)</a:t>
            </a:r>
          </a:p>
        </p:txBody>
      </p:sp>
      <p:sp>
        <p:nvSpPr>
          <p:cNvPr id="69659" name="TextBox 34"/>
          <p:cNvSpPr txBox="1">
            <a:spLocks noChangeArrowheads="1"/>
          </p:cNvSpPr>
          <p:nvPr/>
        </p:nvSpPr>
        <p:spPr bwMode="auto">
          <a:xfrm flipH="1">
            <a:off x="2074863" y="4208463"/>
            <a:ext cx="1455737" cy="752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charset="0"/>
                <a:ea typeface="MS PGothic" charset="0"/>
                <a:cs typeface="MS PGothic" charset="0"/>
              </a:defRPr>
            </a:lvl1pPr>
            <a:lvl2pPr marL="37931725" indent="-37474525">
              <a:defRPr sz="2400">
                <a:solidFill>
                  <a:schemeClr val="tx1"/>
                </a:solidFill>
                <a:latin typeface="Times" charset="0"/>
                <a:ea typeface="MS PGothic" charset="0"/>
                <a:cs typeface="MS PGothic" charset="0"/>
              </a:defRPr>
            </a:lvl2pPr>
            <a:lvl3pPr>
              <a:defRPr sz="2400">
                <a:solidFill>
                  <a:schemeClr val="tx1"/>
                </a:solidFill>
                <a:latin typeface="Times" charset="0"/>
                <a:ea typeface="MS PGothic" charset="0"/>
                <a:cs typeface="MS PGothic" charset="0"/>
              </a:defRPr>
            </a:lvl3pPr>
            <a:lvl4pPr>
              <a:defRPr sz="2400">
                <a:solidFill>
                  <a:schemeClr val="tx1"/>
                </a:solidFill>
                <a:latin typeface="Times" charset="0"/>
                <a:ea typeface="MS PGothic" charset="0"/>
                <a:cs typeface="MS PGothic" charset="0"/>
              </a:defRPr>
            </a:lvl4pPr>
            <a:lvl5pPr>
              <a:defRPr sz="2400">
                <a:solidFill>
                  <a:schemeClr val="tx1"/>
                </a:solidFill>
                <a:latin typeface="Times" charset="0"/>
                <a:ea typeface="MS PGothic" charset="0"/>
                <a:cs typeface="MS PGothic" charset="0"/>
              </a:defRPr>
            </a:lvl5pPr>
            <a:lvl6pPr marL="457200" eaLnBrk="0" fontAlgn="base" hangingPunct="0">
              <a:spcBef>
                <a:spcPct val="0"/>
              </a:spcBef>
              <a:spcAft>
                <a:spcPct val="0"/>
              </a:spcAft>
              <a:defRPr sz="2400">
                <a:solidFill>
                  <a:schemeClr val="tx1"/>
                </a:solidFill>
                <a:latin typeface="Times" charset="0"/>
                <a:ea typeface="MS PGothic" charset="0"/>
                <a:cs typeface="MS PGothic" charset="0"/>
              </a:defRPr>
            </a:lvl6pPr>
            <a:lvl7pPr marL="914400" eaLnBrk="0" fontAlgn="base" hangingPunct="0">
              <a:spcBef>
                <a:spcPct val="0"/>
              </a:spcBef>
              <a:spcAft>
                <a:spcPct val="0"/>
              </a:spcAft>
              <a:defRPr sz="2400">
                <a:solidFill>
                  <a:schemeClr val="tx1"/>
                </a:solidFill>
                <a:latin typeface="Times" charset="0"/>
                <a:ea typeface="MS PGothic" charset="0"/>
                <a:cs typeface="MS PGothic" charset="0"/>
              </a:defRPr>
            </a:lvl7pPr>
            <a:lvl8pPr marL="1371600" eaLnBrk="0" fontAlgn="base" hangingPunct="0">
              <a:spcBef>
                <a:spcPct val="0"/>
              </a:spcBef>
              <a:spcAft>
                <a:spcPct val="0"/>
              </a:spcAft>
              <a:defRPr sz="2400">
                <a:solidFill>
                  <a:schemeClr val="tx1"/>
                </a:solidFill>
                <a:latin typeface="Times" charset="0"/>
                <a:ea typeface="MS PGothic" charset="0"/>
                <a:cs typeface="MS PGothic" charset="0"/>
              </a:defRPr>
            </a:lvl8pPr>
            <a:lvl9pPr marL="1828800" eaLnBrk="0" fontAlgn="base" hangingPunct="0">
              <a:spcBef>
                <a:spcPct val="0"/>
              </a:spcBef>
              <a:spcAft>
                <a:spcPct val="0"/>
              </a:spcAft>
              <a:defRPr sz="2400">
                <a:solidFill>
                  <a:schemeClr val="tx1"/>
                </a:solidFill>
                <a:latin typeface="Times" charset="0"/>
                <a:ea typeface="MS PGothic" charset="0"/>
                <a:cs typeface="MS PGothic" charset="0"/>
              </a:defRPr>
            </a:lvl9pPr>
          </a:lstStyle>
          <a:p>
            <a:pPr algn="ctr" eaLnBrk="1" hangingPunct="1"/>
            <a:r>
              <a:rPr lang="en-US" sz="1400" b="1">
                <a:solidFill>
                  <a:srgbClr val="000099"/>
                </a:solidFill>
                <a:latin typeface="Arial" charset="0"/>
                <a:cs typeface="Arial" charset="0"/>
              </a:rPr>
              <a:t>Inhibition of HER2 signaling</a:t>
            </a:r>
          </a:p>
        </p:txBody>
      </p:sp>
      <p:sp>
        <p:nvSpPr>
          <p:cNvPr id="69660" name="TextBox 34"/>
          <p:cNvSpPr txBox="1">
            <a:spLocks noChangeArrowheads="1"/>
          </p:cNvSpPr>
          <p:nvPr/>
        </p:nvSpPr>
        <p:spPr bwMode="auto">
          <a:xfrm flipH="1">
            <a:off x="3927475" y="2359025"/>
            <a:ext cx="1455738" cy="739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charset="0"/>
                <a:ea typeface="MS PGothic" charset="0"/>
                <a:cs typeface="MS PGothic" charset="0"/>
              </a:defRPr>
            </a:lvl1pPr>
            <a:lvl2pPr marL="37931725" indent="-37474525">
              <a:defRPr sz="2400">
                <a:solidFill>
                  <a:schemeClr val="tx1"/>
                </a:solidFill>
                <a:latin typeface="Times" charset="0"/>
                <a:ea typeface="MS PGothic" charset="0"/>
                <a:cs typeface="MS PGothic" charset="0"/>
              </a:defRPr>
            </a:lvl2pPr>
            <a:lvl3pPr>
              <a:defRPr sz="2400">
                <a:solidFill>
                  <a:schemeClr val="tx1"/>
                </a:solidFill>
                <a:latin typeface="Times" charset="0"/>
                <a:ea typeface="MS PGothic" charset="0"/>
                <a:cs typeface="MS PGothic" charset="0"/>
              </a:defRPr>
            </a:lvl3pPr>
            <a:lvl4pPr>
              <a:defRPr sz="2400">
                <a:solidFill>
                  <a:schemeClr val="tx1"/>
                </a:solidFill>
                <a:latin typeface="Times" charset="0"/>
                <a:ea typeface="MS PGothic" charset="0"/>
                <a:cs typeface="MS PGothic" charset="0"/>
              </a:defRPr>
            </a:lvl4pPr>
            <a:lvl5pPr>
              <a:defRPr sz="2400">
                <a:solidFill>
                  <a:schemeClr val="tx1"/>
                </a:solidFill>
                <a:latin typeface="Times" charset="0"/>
                <a:ea typeface="MS PGothic" charset="0"/>
                <a:cs typeface="MS PGothic" charset="0"/>
              </a:defRPr>
            </a:lvl5pPr>
            <a:lvl6pPr marL="457200" eaLnBrk="0" fontAlgn="base" hangingPunct="0">
              <a:spcBef>
                <a:spcPct val="0"/>
              </a:spcBef>
              <a:spcAft>
                <a:spcPct val="0"/>
              </a:spcAft>
              <a:defRPr sz="2400">
                <a:solidFill>
                  <a:schemeClr val="tx1"/>
                </a:solidFill>
                <a:latin typeface="Times" charset="0"/>
                <a:ea typeface="MS PGothic" charset="0"/>
                <a:cs typeface="MS PGothic" charset="0"/>
              </a:defRPr>
            </a:lvl6pPr>
            <a:lvl7pPr marL="914400" eaLnBrk="0" fontAlgn="base" hangingPunct="0">
              <a:spcBef>
                <a:spcPct val="0"/>
              </a:spcBef>
              <a:spcAft>
                <a:spcPct val="0"/>
              </a:spcAft>
              <a:defRPr sz="2400">
                <a:solidFill>
                  <a:schemeClr val="tx1"/>
                </a:solidFill>
                <a:latin typeface="Times" charset="0"/>
                <a:ea typeface="MS PGothic" charset="0"/>
                <a:cs typeface="MS PGothic" charset="0"/>
              </a:defRPr>
            </a:lvl7pPr>
            <a:lvl8pPr marL="1371600" eaLnBrk="0" fontAlgn="base" hangingPunct="0">
              <a:spcBef>
                <a:spcPct val="0"/>
              </a:spcBef>
              <a:spcAft>
                <a:spcPct val="0"/>
              </a:spcAft>
              <a:defRPr sz="2400">
                <a:solidFill>
                  <a:schemeClr val="tx1"/>
                </a:solidFill>
                <a:latin typeface="Times" charset="0"/>
                <a:ea typeface="MS PGothic" charset="0"/>
                <a:cs typeface="MS PGothic" charset="0"/>
              </a:defRPr>
            </a:lvl8pPr>
            <a:lvl9pPr marL="1828800" eaLnBrk="0" fontAlgn="base" hangingPunct="0">
              <a:spcBef>
                <a:spcPct val="0"/>
              </a:spcBef>
              <a:spcAft>
                <a:spcPct val="0"/>
              </a:spcAft>
              <a:defRPr sz="2400">
                <a:solidFill>
                  <a:schemeClr val="tx1"/>
                </a:solidFill>
                <a:latin typeface="Times" charset="0"/>
                <a:ea typeface="MS PGothic" charset="0"/>
                <a:cs typeface="MS PGothic" charset="0"/>
              </a:defRPr>
            </a:lvl9pPr>
          </a:lstStyle>
          <a:p>
            <a:pPr algn="ctr" eaLnBrk="1" hangingPunct="1"/>
            <a:r>
              <a:rPr lang="en-US" sz="1400" b="1">
                <a:solidFill>
                  <a:srgbClr val="FFFF00"/>
                </a:solidFill>
                <a:latin typeface="Arial" charset="0"/>
                <a:cs typeface="Arial" charset="0"/>
              </a:rPr>
              <a:t>Inhibition of HER2 shedding</a:t>
            </a:r>
          </a:p>
        </p:txBody>
      </p:sp>
      <p:cxnSp>
        <p:nvCxnSpPr>
          <p:cNvPr id="6" name="Straight Arrow Connector 5"/>
          <p:cNvCxnSpPr>
            <a:cxnSpLocks noChangeShapeType="1"/>
          </p:cNvCxnSpPr>
          <p:nvPr/>
        </p:nvCxnSpPr>
        <p:spPr bwMode="auto">
          <a:xfrm flipH="1">
            <a:off x="3427413" y="4257675"/>
            <a:ext cx="346075" cy="935038"/>
          </a:xfrm>
          <a:prstGeom prst="straightConnector1">
            <a:avLst/>
          </a:prstGeom>
          <a:noFill/>
          <a:ln w="25400">
            <a:solidFill>
              <a:srgbClr val="010101"/>
            </a:solidFill>
            <a:round/>
            <a:headEnd/>
            <a:tailEnd type="arrow" w="med" len="med"/>
          </a:ln>
          <a:effectLst>
            <a:outerShdw blurRad="40000" dist="20000" dir="5400000" rotWithShape="0">
              <a:srgbClr val="000000">
                <a:alpha val="37999"/>
              </a:srgbClr>
            </a:outerShdw>
          </a:effectLst>
          <a:extLst/>
        </p:spPr>
      </p:cxnSp>
      <p:cxnSp>
        <p:nvCxnSpPr>
          <p:cNvPr id="66" name="Straight Arrow Connector 65"/>
          <p:cNvCxnSpPr>
            <a:cxnSpLocks noChangeShapeType="1"/>
          </p:cNvCxnSpPr>
          <p:nvPr/>
        </p:nvCxnSpPr>
        <p:spPr bwMode="auto">
          <a:xfrm>
            <a:off x="3967163" y="4259263"/>
            <a:ext cx="190500" cy="955675"/>
          </a:xfrm>
          <a:prstGeom prst="straightConnector1">
            <a:avLst/>
          </a:prstGeom>
          <a:noFill/>
          <a:ln w="25400">
            <a:solidFill>
              <a:srgbClr val="010101"/>
            </a:solidFill>
            <a:round/>
            <a:headEnd/>
            <a:tailEnd type="arrow" w="med" len="med"/>
          </a:ln>
          <a:effectLst>
            <a:outerShdw blurRad="40000" dist="20000" dir="5400000" rotWithShape="0">
              <a:srgbClr val="000000">
                <a:alpha val="37999"/>
              </a:srgbClr>
            </a:outerShdw>
          </a:effectLst>
          <a:extLst/>
        </p:spPr>
      </p:cxnSp>
      <p:sp>
        <p:nvSpPr>
          <p:cNvPr id="69663" name="TextBox 19"/>
          <p:cNvSpPr txBox="1">
            <a:spLocks noChangeArrowheads="1"/>
          </p:cNvSpPr>
          <p:nvPr/>
        </p:nvSpPr>
        <p:spPr bwMode="auto">
          <a:xfrm>
            <a:off x="2933700" y="5135563"/>
            <a:ext cx="868363"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charset="0"/>
                <a:ea typeface="MS PGothic" charset="0"/>
                <a:cs typeface="MS PGothic" charset="0"/>
              </a:defRPr>
            </a:lvl1pPr>
            <a:lvl2pPr marL="37931725" indent="-37474525">
              <a:defRPr sz="2400">
                <a:solidFill>
                  <a:schemeClr val="tx1"/>
                </a:solidFill>
                <a:latin typeface="Times" charset="0"/>
                <a:ea typeface="MS PGothic" charset="0"/>
                <a:cs typeface="MS PGothic" charset="0"/>
              </a:defRPr>
            </a:lvl2pPr>
            <a:lvl3pPr>
              <a:defRPr sz="2400">
                <a:solidFill>
                  <a:schemeClr val="tx1"/>
                </a:solidFill>
                <a:latin typeface="Times" charset="0"/>
                <a:ea typeface="MS PGothic" charset="0"/>
                <a:cs typeface="MS PGothic" charset="0"/>
              </a:defRPr>
            </a:lvl3pPr>
            <a:lvl4pPr>
              <a:defRPr sz="2400">
                <a:solidFill>
                  <a:schemeClr val="tx1"/>
                </a:solidFill>
                <a:latin typeface="Times" charset="0"/>
                <a:ea typeface="MS PGothic" charset="0"/>
                <a:cs typeface="MS PGothic" charset="0"/>
              </a:defRPr>
            </a:lvl4pPr>
            <a:lvl5pPr>
              <a:defRPr sz="2400">
                <a:solidFill>
                  <a:schemeClr val="tx1"/>
                </a:solidFill>
                <a:latin typeface="Times" charset="0"/>
                <a:ea typeface="MS PGothic" charset="0"/>
                <a:cs typeface="MS PGothic" charset="0"/>
              </a:defRPr>
            </a:lvl5pPr>
            <a:lvl6pPr marL="457200" eaLnBrk="0" fontAlgn="base" hangingPunct="0">
              <a:spcBef>
                <a:spcPct val="0"/>
              </a:spcBef>
              <a:spcAft>
                <a:spcPct val="0"/>
              </a:spcAft>
              <a:defRPr sz="2400">
                <a:solidFill>
                  <a:schemeClr val="tx1"/>
                </a:solidFill>
                <a:latin typeface="Times" charset="0"/>
                <a:ea typeface="MS PGothic" charset="0"/>
                <a:cs typeface="MS PGothic" charset="0"/>
              </a:defRPr>
            </a:lvl6pPr>
            <a:lvl7pPr marL="914400" eaLnBrk="0" fontAlgn="base" hangingPunct="0">
              <a:spcBef>
                <a:spcPct val="0"/>
              </a:spcBef>
              <a:spcAft>
                <a:spcPct val="0"/>
              </a:spcAft>
              <a:defRPr sz="2400">
                <a:solidFill>
                  <a:schemeClr val="tx1"/>
                </a:solidFill>
                <a:latin typeface="Times" charset="0"/>
                <a:ea typeface="MS PGothic" charset="0"/>
                <a:cs typeface="MS PGothic" charset="0"/>
              </a:defRPr>
            </a:lvl7pPr>
            <a:lvl8pPr marL="1371600" eaLnBrk="0" fontAlgn="base" hangingPunct="0">
              <a:spcBef>
                <a:spcPct val="0"/>
              </a:spcBef>
              <a:spcAft>
                <a:spcPct val="0"/>
              </a:spcAft>
              <a:defRPr sz="2400">
                <a:solidFill>
                  <a:schemeClr val="tx1"/>
                </a:solidFill>
                <a:latin typeface="Times" charset="0"/>
                <a:ea typeface="MS PGothic" charset="0"/>
                <a:cs typeface="MS PGothic" charset="0"/>
              </a:defRPr>
            </a:lvl8pPr>
            <a:lvl9pPr marL="1828800" eaLnBrk="0" fontAlgn="base" hangingPunct="0">
              <a:spcBef>
                <a:spcPct val="0"/>
              </a:spcBef>
              <a:spcAft>
                <a:spcPct val="0"/>
              </a:spcAft>
              <a:defRPr sz="2400">
                <a:solidFill>
                  <a:schemeClr val="tx1"/>
                </a:solidFill>
                <a:latin typeface="Times" charset="0"/>
                <a:ea typeface="MS PGothic" charset="0"/>
                <a:cs typeface="MS PGothic" charset="0"/>
              </a:defRPr>
            </a:lvl9pPr>
          </a:lstStyle>
          <a:p>
            <a:r>
              <a:rPr lang="en-US" b="1">
                <a:solidFill>
                  <a:srgbClr val="010101"/>
                </a:solidFill>
                <a:latin typeface="Arial" charset="0"/>
              </a:rPr>
              <a:t>PI3K</a:t>
            </a:r>
          </a:p>
        </p:txBody>
      </p:sp>
      <p:sp>
        <p:nvSpPr>
          <p:cNvPr id="69664" name="TextBox 73"/>
          <p:cNvSpPr txBox="1">
            <a:spLocks noChangeArrowheads="1"/>
          </p:cNvSpPr>
          <p:nvPr/>
        </p:nvSpPr>
        <p:spPr bwMode="auto">
          <a:xfrm>
            <a:off x="3816350" y="5153025"/>
            <a:ext cx="712788"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charset="0"/>
                <a:ea typeface="MS PGothic" charset="0"/>
                <a:cs typeface="MS PGothic" charset="0"/>
              </a:defRPr>
            </a:lvl1pPr>
            <a:lvl2pPr marL="37931725" indent="-37474525">
              <a:defRPr sz="2400">
                <a:solidFill>
                  <a:schemeClr val="tx1"/>
                </a:solidFill>
                <a:latin typeface="Times" charset="0"/>
                <a:ea typeface="MS PGothic" charset="0"/>
                <a:cs typeface="MS PGothic" charset="0"/>
              </a:defRPr>
            </a:lvl2pPr>
            <a:lvl3pPr>
              <a:defRPr sz="2400">
                <a:solidFill>
                  <a:schemeClr val="tx1"/>
                </a:solidFill>
                <a:latin typeface="Times" charset="0"/>
                <a:ea typeface="MS PGothic" charset="0"/>
                <a:cs typeface="MS PGothic" charset="0"/>
              </a:defRPr>
            </a:lvl3pPr>
            <a:lvl4pPr>
              <a:defRPr sz="2400">
                <a:solidFill>
                  <a:schemeClr val="tx1"/>
                </a:solidFill>
                <a:latin typeface="Times" charset="0"/>
                <a:ea typeface="MS PGothic" charset="0"/>
                <a:cs typeface="MS PGothic" charset="0"/>
              </a:defRPr>
            </a:lvl4pPr>
            <a:lvl5pPr>
              <a:defRPr sz="2400">
                <a:solidFill>
                  <a:schemeClr val="tx1"/>
                </a:solidFill>
                <a:latin typeface="Times" charset="0"/>
                <a:ea typeface="MS PGothic" charset="0"/>
                <a:cs typeface="MS PGothic" charset="0"/>
              </a:defRPr>
            </a:lvl5pPr>
            <a:lvl6pPr marL="457200" eaLnBrk="0" fontAlgn="base" hangingPunct="0">
              <a:spcBef>
                <a:spcPct val="0"/>
              </a:spcBef>
              <a:spcAft>
                <a:spcPct val="0"/>
              </a:spcAft>
              <a:defRPr sz="2400">
                <a:solidFill>
                  <a:schemeClr val="tx1"/>
                </a:solidFill>
                <a:latin typeface="Times" charset="0"/>
                <a:ea typeface="MS PGothic" charset="0"/>
                <a:cs typeface="MS PGothic" charset="0"/>
              </a:defRPr>
            </a:lvl6pPr>
            <a:lvl7pPr marL="914400" eaLnBrk="0" fontAlgn="base" hangingPunct="0">
              <a:spcBef>
                <a:spcPct val="0"/>
              </a:spcBef>
              <a:spcAft>
                <a:spcPct val="0"/>
              </a:spcAft>
              <a:defRPr sz="2400">
                <a:solidFill>
                  <a:schemeClr val="tx1"/>
                </a:solidFill>
                <a:latin typeface="Times" charset="0"/>
                <a:ea typeface="MS PGothic" charset="0"/>
                <a:cs typeface="MS PGothic" charset="0"/>
              </a:defRPr>
            </a:lvl7pPr>
            <a:lvl8pPr marL="1371600" eaLnBrk="0" fontAlgn="base" hangingPunct="0">
              <a:spcBef>
                <a:spcPct val="0"/>
              </a:spcBef>
              <a:spcAft>
                <a:spcPct val="0"/>
              </a:spcAft>
              <a:defRPr sz="2400">
                <a:solidFill>
                  <a:schemeClr val="tx1"/>
                </a:solidFill>
                <a:latin typeface="Times" charset="0"/>
                <a:ea typeface="MS PGothic" charset="0"/>
                <a:cs typeface="MS PGothic" charset="0"/>
              </a:defRPr>
            </a:lvl8pPr>
            <a:lvl9pPr marL="1828800" eaLnBrk="0" fontAlgn="base" hangingPunct="0">
              <a:spcBef>
                <a:spcPct val="0"/>
              </a:spcBef>
              <a:spcAft>
                <a:spcPct val="0"/>
              </a:spcAft>
              <a:defRPr sz="2400">
                <a:solidFill>
                  <a:schemeClr val="tx1"/>
                </a:solidFill>
                <a:latin typeface="Times" charset="0"/>
                <a:ea typeface="MS PGothic" charset="0"/>
                <a:cs typeface="MS PGothic" charset="0"/>
              </a:defRPr>
            </a:lvl9pPr>
          </a:lstStyle>
          <a:p>
            <a:r>
              <a:rPr lang="en-US" sz="1400" b="1">
                <a:solidFill>
                  <a:srgbClr val="010101"/>
                </a:solidFill>
                <a:latin typeface="Arial" charset="0"/>
              </a:rPr>
              <a:t>MAPK</a:t>
            </a:r>
          </a:p>
        </p:txBody>
      </p:sp>
      <p:sp>
        <p:nvSpPr>
          <p:cNvPr id="5" name="Cross 4"/>
          <p:cNvSpPr>
            <a:spLocks noChangeArrowheads="1"/>
          </p:cNvSpPr>
          <p:nvPr/>
        </p:nvSpPr>
        <p:spPr bwMode="auto">
          <a:xfrm rot="2700000">
            <a:off x="3444875" y="4414838"/>
            <a:ext cx="757237" cy="757238"/>
          </a:xfrm>
          <a:prstGeom prst="plus">
            <a:avLst>
              <a:gd name="adj" fmla="val 45315"/>
            </a:avLst>
          </a:prstGeom>
          <a:solidFill>
            <a:srgbClr val="FF0000"/>
          </a:solidFill>
          <a:ln>
            <a:noFill/>
          </a:ln>
          <a:effectLst>
            <a:outerShdw blurRad="40000" dist="23000" dir="5400000" rotWithShape="0">
              <a:srgbClr val="000000">
                <a:alpha val="34999"/>
              </a:srgbClr>
            </a:outerShdw>
          </a:effectLst>
          <a:extLst/>
        </p:spPr>
        <p:txBody>
          <a:bodyPr anchor="ctr"/>
          <a:lstStyle/>
          <a:p>
            <a:pPr algn="ctr">
              <a:defRPr/>
            </a:pPr>
            <a:endParaRPr lang="en-US">
              <a:solidFill>
                <a:schemeClr val="lt1"/>
              </a:solidFill>
              <a:latin typeface="+mn-lt"/>
              <a:ea typeface="+mn-ea"/>
              <a:cs typeface="+mn-cs"/>
            </a:endParaRPr>
          </a:p>
        </p:txBody>
      </p:sp>
      <p:grpSp>
        <p:nvGrpSpPr>
          <p:cNvPr id="3" name="Group 14"/>
          <p:cNvGrpSpPr>
            <a:grpSpLocks/>
          </p:cNvGrpSpPr>
          <p:nvPr/>
        </p:nvGrpSpPr>
        <p:grpSpPr bwMode="auto">
          <a:xfrm>
            <a:off x="2092325" y="2314575"/>
            <a:ext cx="468313" cy="912813"/>
            <a:chOff x="2092326" y="2314575"/>
            <a:chExt cx="467924" cy="913399"/>
          </a:xfrm>
          <a:solidFill>
            <a:srgbClr val="FF6600"/>
          </a:solidFill>
        </p:grpSpPr>
        <p:sp>
          <p:nvSpPr>
            <p:cNvPr id="8" name="Oval 7"/>
            <p:cNvSpPr/>
            <p:nvPr/>
          </p:nvSpPr>
          <p:spPr>
            <a:xfrm rot="19800000">
              <a:off x="2136739" y="2438479"/>
              <a:ext cx="209376" cy="422546"/>
            </a:xfrm>
            <a:prstGeom prst="ellipse">
              <a:avLst/>
            </a:prstGeom>
            <a:grpFill/>
            <a:ln w="19050">
              <a:solidFill>
                <a:schemeClr val="bg2">
                  <a:lumMod val="75000"/>
                </a:schemeClr>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p>
          </p:txBody>
        </p:sp>
        <p:sp>
          <p:nvSpPr>
            <p:cNvPr id="72" name="Oval 71"/>
            <p:cNvSpPr/>
            <p:nvPr/>
          </p:nvSpPr>
          <p:spPr>
            <a:xfrm rot="19800000">
              <a:off x="2352460" y="2805428"/>
              <a:ext cx="207790" cy="422546"/>
            </a:xfrm>
            <a:prstGeom prst="ellipse">
              <a:avLst/>
            </a:prstGeom>
            <a:grpFill/>
            <a:ln w="19050">
              <a:solidFill>
                <a:schemeClr val="bg2">
                  <a:lumMod val="75000"/>
                </a:schemeClr>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p>
          </p:txBody>
        </p:sp>
        <p:cxnSp>
          <p:nvCxnSpPr>
            <p:cNvPr id="13" name="Straight Connector 12"/>
            <p:cNvCxnSpPr/>
            <p:nvPr/>
          </p:nvCxnSpPr>
          <p:spPr>
            <a:xfrm rot="19800000">
              <a:off x="2092326" y="2314575"/>
              <a:ext cx="0" cy="165206"/>
            </a:xfrm>
            <a:prstGeom prst="line">
              <a:avLst/>
            </a:prstGeom>
            <a:grpFill/>
            <a:ln>
              <a:solidFill>
                <a:schemeClr val="bg2">
                  <a:lumMod val="75000"/>
                </a:schemeClr>
              </a:solidFill>
            </a:ln>
            <a:effectLst/>
          </p:spPr>
          <p:style>
            <a:lnRef idx="2">
              <a:schemeClr val="accent1"/>
            </a:lnRef>
            <a:fillRef idx="0">
              <a:schemeClr val="accent1"/>
            </a:fillRef>
            <a:effectRef idx="1">
              <a:schemeClr val="accent1"/>
            </a:effectRef>
            <a:fontRef idx="minor">
              <a:schemeClr val="tx1"/>
            </a:fontRef>
          </p:style>
        </p:cxnSp>
      </p:grpSp>
      <p:cxnSp>
        <p:nvCxnSpPr>
          <p:cNvPr id="69667" name="Straight Arrow Connector 2"/>
          <p:cNvCxnSpPr>
            <a:cxnSpLocks noChangeShapeType="1"/>
          </p:cNvCxnSpPr>
          <p:nvPr/>
        </p:nvCxnSpPr>
        <p:spPr bwMode="auto">
          <a:xfrm>
            <a:off x="1524000" y="2971800"/>
            <a:ext cx="0" cy="304800"/>
          </a:xfrm>
          <a:prstGeom prst="straightConnector1">
            <a:avLst/>
          </a:prstGeom>
          <a:noFill/>
          <a:ln w="28575">
            <a:solidFill>
              <a:srgbClr val="FF0000"/>
            </a:solidFill>
            <a:round/>
            <a:headEnd/>
            <a:tailEnd type="arrow" w="med" len="med"/>
          </a:ln>
          <a:extLst>
            <a:ext uri="{909E8E84-426E-40dd-AFC4-6F175D3DCCD1}">
              <a14:hiddenFill xmlns:a14="http://schemas.microsoft.com/office/drawing/2010/main">
                <a:noFill/>
              </a14:hiddenFill>
            </a:ext>
          </a:extLst>
        </p:spPr>
      </p:cxnSp>
      <p:cxnSp>
        <p:nvCxnSpPr>
          <p:cNvPr id="69668" name="Straight Arrow Connector 64"/>
          <p:cNvCxnSpPr>
            <a:cxnSpLocks noChangeShapeType="1"/>
          </p:cNvCxnSpPr>
          <p:nvPr/>
        </p:nvCxnSpPr>
        <p:spPr bwMode="auto">
          <a:xfrm>
            <a:off x="5410200" y="4343400"/>
            <a:ext cx="0" cy="381000"/>
          </a:xfrm>
          <a:prstGeom prst="straightConnector1">
            <a:avLst/>
          </a:prstGeom>
          <a:noFill/>
          <a:ln w="28575">
            <a:solidFill>
              <a:srgbClr val="FF0000"/>
            </a:solidFill>
            <a:round/>
            <a:headEnd/>
            <a:tailEnd type="arrow" w="med" len="med"/>
          </a:ln>
          <a:extLst>
            <a:ext uri="{909E8E84-426E-40dd-AFC4-6F175D3DCCD1}">
              <a14:hiddenFill xmlns:a14="http://schemas.microsoft.com/office/drawing/2010/main">
                <a:noFill/>
              </a14:hiddenFill>
            </a:ext>
          </a:extLst>
        </p:spPr>
      </p:cxnSp>
      <p:cxnSp>
        <p:nvCxnSpPr>
          <p:cNvPr id="69669" name="Straight Arrow Connector 66"/>
          <p:cNvCxnSpPr>
            <a:cxnSpLocks noChangeShapeType="1"/>
          </p:cNvCxnSpPr>
          <p:nvPr/>
        </p:nvCxnSpPr>
        <p:spPr bwMode="auto">
          <a:xfrm flipV="1">
            <a:off x="6324600" y="4267200"/>
            <a:ext cx="381000" cy="381000"/>
          </a:xfrm>
          <a:prstGeom prst="straightConnector1">
            <a:avLst/>
          </a:prstGeom>
          <a:noFill/>
          <a:ln w="28575">
            <a:solidFill>
              <a:srgbClr val="FF0000"/>
            </a:solidFill>
            <a:round/>
            <a:headEnd/>
            <a:tailEnd type="arrow" w="med" len="med"/>
          </a:ln>
          <a:extLst>
            <a:ext uri="{909E8E84-426E-40dd-AFC4-6F175D3DCCD1}">
              <a14:hiddenFill xmlns:a14="http://schemas.microsoft.com/office/drawing/2010/main">
                <a:noFill/>
              </a14:hiddenFill>
            </a:ext>
          </a:extLst>
        </p:spPr>
      </p:cxnSp>
      <p:cxnSp>
        <p:nvCxnSpPr>
          <p:cNvPr id="69670" name="Straight Arrow Connector 69"/>
          <p:cNvCxnSpPr>
            <a:cxnSpLocks noChangeShapeType="1"/>
          </p:cNvCxnSpPr>
          <p:nvPr/>
        </p:nvCxnSpPr>
        <p:spPr bwMode="auto">
          <a:xfrm>
            <a:off x="7696200" y="3886200"/>
            <a:ext cx="381000" cy="457200"/>
          </a:xfrm>
          <a:prstGeom prst="straightConnector1">
            <a:avLst/>
          </a:prstGeom>
          <a:noFill/>
          <a:ln w="28575">
            <a:solidFill>
              <a:srgbClr val="FF0000"/>
            </a:solidFill>
            <a:round/>
            <a:headEnd/>
            <a:tailEnd type="arrow" w="med" len="med"/>
          </a:ln>
          <a:extLst>
            <a:ext uri="{909E8E84-426E-40dd-AFC4-6F175D3DCCD1}">
              <a14:hiddenFill xmlns:a14="http://schemas.microsoft.com/office/drawing/2010/main">
                <a:noFill/>
              </a14:hiddenFill>
            </a:ext>
          </a:extLst>
        </p:spPr>
      </p:cxnSp>
    </p:spTree>
  </p:cSld>
  <p:clrMapOvr>
    <a:masterClrMapping/>
  </p:clrMapOvr>
  <p:transition xmlns:p14="http://schemas.microsoft.com/office/powerpoint/2010/main" spd="slow" advClick="0"/>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Title 1"/>
          <p:cNvSpPr>
            <a:spLocks noGrp="1"/>
          </p:cNvSpPr>
          <p:nvPr>
            <p:ph type="title"/>
          </p:nvPr>
        </p:nvSpPr>
        <p:spPr>
          <a:xfrm>
            <a:off x="685800" y="76200"/>
            <a:ext cx="7772400" cy="1143000"/>
          </a:xfrm>
        </p:spPr>
        <p:txBody>
          <a:bodyPr/>
          <a:lstStyle/>
          <a:p>
            <a:r>
              <a:rPr lang="en-US" sz="3000">
                <a:latin typeface="Arial Black" charset="0"/>
                <a:cs typeface="Arial Black" charset="0"/>
              </a:rPr>
              <a:t>EMILIA Study Design</a:t>
            </a:r>
          </a:p>
        </p:txBody>
      </p:sp>
      <p:sp>
        <p:nvSpPr>
          <p:cNvPr id="71683" name="Rectangle 7"/>
          <p:cNvSpPr txBox="1">
            <a:spLocks noChangeArrowheads="1"/>
          </p:cNvSpPr>
          <p:nvPr/>
        </p:nvSpPr>
        <p:spPr bwMode="auto">
          <a:xfrm>
            <a:off x="158750" y="4114800"/>
            <a:ext cx="8985250" cy="2598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marL="342900" indent="-222250">
              <a:defRPr sz="2400">
                <a:solidFill>
                  <a:schemeClr val="tx1"/>
                </a:solidFill>
                <a:latin typeface="Times" charset="0"/>
                <a:ea typeface="MS PGothic" charset="0"/>
                <a:cs typeface="MS PGothic" charset="0"/>
              </a:defRPr>
            </a:lvl1pPr>
            <a:lvl2pPr marL="742950" indent="-222250">
              <a:defRPr sz="2400">
                <a:solidFill>
                  <a:schemeClr val="tx1"/>
                </a:solidFill>
                <a:latin typeface="Times" charset="0"/>
                <a:ea typeface="MS PGothic" charset="0"/>
                <a:cs typeface="MS PGothic" charset="0"/>
              </a:defRPr>
            </a:lvl2pPr>
            <a:lvl3pPr>
              <a:defRPr sz="2400">
                <a:solidFill>
                  <a:schemeClr val="tx1"/>
                </a:solidFill>
                <a:latin typeface="Times" charset="0"/>
                <a:ea typeface="MS PGothic" charset="0"/>
                <a:cs typeface="MS PGothic" charset="0"/>
              </a:defRPr>
            </a:lvl3pPr>
            <a:lvl4pPr>
              <a:defRPr sz="2400">
                <a:solidFill>
                  <a:schemeClr val="tx1"/>
                </a:solidFill>
                <a:latin typeface="Times" charset="0"/>
                <a:ea typeface="MS PGothic" charset="0"/>
                <a:cs typeface="MS PGothic" charset="0"/>
              </a:defRPr>
            </a:lvl4pPr>
            <a:lvl5pPr>
              <a:defRPr sz="2400">
                <a:solidFill>
                  <a:schemeClr val="tx1"/>
                </a:solidFill>
                <a:latin typeface="Times" charset="0"/>
                <a:ea typeface="MS PGothic" charset="0"/>
                <a:cs typeface="MS PGothic" charset="0"/>
              </a:defRPr>
            </a:lvl5pPr>
            <a:lvl6pPr marL="457200" eaLnBrk="0" fontAlgn="base" hangingPunct="0">
              <a:spcBef>
                <a:spcPct val="0"/>
              </a:spcBef>
              <a:spcAft>
                <a:spcPct val="0"/>
              </a:spcAft>
              <a:defRPr sz="2400">
                <a:solidFill>
                  <a:schemeClr val="tx1"/>
                </a:solidFill>
                <a:latin typeface="Times" charset="0"/>
                <a:ea typeface="MS PGothic" charset="0"/>
                <a:cs typeface="MS PGothic" charset="0"/>
              </a:defRPr>
            </a:lvl6pPr>
            <a:lvl7pPr marL="914400" eaLnBrk="0" fontAlgn="base" hangingPunct="0">
              <a:spcBef>
                <a:spcPct val="0"/>
              </a:spcBef>
              <a:spcAft>
                <a:spcPct val="0"/>
              </a:spcAft>
              <a:defRPr sz="2400">
                <a:solidFill>
                  <a:schemeClr val="tx1"/>
                </a:solidFill>
                <a:latin typeface="Times" charset="0"/>
                <a:ea typeface="MS PGothic" charset="0"/>
                <a:cs typeface="MS PGothic" charset="0"/>
              </a:defRPr>
            </a:lvl7pPr>
            <a:lvl8pPr marL="1371600" eaLnBrk="0" fontAlgn="base" hangingPunct="0">
              <a:spcBef>
                <a:spcPct val="0"/>
              </a:spcBef>
              <a:spcAft>
                <a:spcPct val="0"/>
              </a:spcAft>
              <a:defRPr sz="2400">
                <a:solidFill>
                  <a:schemeClr val="tx1"/>
                </a:solidFill>
                <a:latin typeface="Times" charset="0"/>
                <a:ea typeface="MS PGothic" charset="0"/>
                <a:cs typeface="MS PGothic" charset="0"/>
              </a:defRPr>
            </a:lvl8pPr>
            <a:lvl9pPr marL="1828800" eaLnBrk="0" fontAlgn="base" hangingPunct="0">
              <a:spcBef>
                <a:spcPct val="0"/>
              </a:spcBef>
              <a:spcAft>
                <a:spcPct val="0"/>
              </a:spcAft>
              <a:defRPr sz="2400">
                <a:solidFill>
                  <a:schemeClr val="tx1"/>
                </a:solidFill>
                <a:latin typeface="Times" charset="0"/>
                <a:ea typeface="MS PGothic" charset="0"/>
                <a:cs typeface="MS PGothic" charset="0"/>
              </a:defRPr>
            </a:lvl9pPr>
          </a:lstStyle>
          <a:p>
            <a:pPr>
              <a:spcBef>
                <a:spcPts val="300"/>
              </a:spcBef>
              <a:spcAft>
                <a:spcPts val="300"/>
              </a:spcAft>
              <a:buFont typeface="Arial" charset="0"/>
              <a:buChar char="•"/>
            </a:pPr>
            <a:r>
              <a:rPr lang="en-US" sz="1500" b="1">
                <a:solidFill>
                  <a:schemeClr val="bg1"/>
                </a:solidFill>
                <a:latin typeface="Arial" charset="0"/>
                <a:cs typeface="Arial" charset="0"/>
              </a:rPr>
              <a:t>Stratification factors:</a:t>
            </a:r>
            <a:r>
              <a:rPr lang="en-US" sz="1500">
                <a:solidFill>
                  <a:schemeClr val="bg1"/>
                </a:solidFill>
                <a:latin typeface="Arial" charset="0"/>
                <a:cs typeface="Arial" charset="0"/>
              </a:rPr>
              <a:t> World region, number of prior chemo regimens for MBC or unresectable LABC, presence of visceral disease</a:t>
            </a:r>
          </a:p>
          <a:p>
            <a:pPr>
              <a:spcBef>
                <a:spcPts val="300"/>
              </a:spcBef>
              <a:spcAft>
                <a:spcPts val="300"/>
              </a:spcAft>
              <a:buFont typeface="Arial" charset="0"/>
              <a:buChar char="•"/>
            </a:pPr>
            <a:r>
              <a:rPr lang="en-US" sz="1500" b="1">
                <a:solidFill>
                  <a:schemeClr val="bg1"/>
                </a:solidFill>
                <a:latin typeface="Arial" charset="0"/>
                <a:cs typeface="Arial" charset="0"/>
              </a:rPr>
              <a:t>Primary endpoints: </a:t>
            </a:r>
            <a:r>
              <a:rPr lang="en-US" sz="1500">
                <a:solidFill>
                  <a:schemeClr val="bg1"/>
                </a:solidFill>
                <a:latin typeface="Arial" charset="0"/>
                <a:cs typeface="Arial" charset="0"/>
              </a:rPr>
              <a:t>PFS by independent review, OS, and safety</a:t>
            </a:r>
          </a:p>
          <a:p>
            <a:pPr>
              <a:spcBef>
                <a:spcPts val="300"/>
              </a:spcBef>
              <a:spcAft>
                <a:spcPts val="300"/>
              </a:spcAft>
              <a:buFont typeface="Arial" charset="0"/>
              <a:buChar char="•"/>
            </a:pPr>
            <a:r>
              <a:rPr lang="en-US" sz="1500" b="1">
                <a:solidFill>
                  <a:schemeClr val="bg1"/>
                </a:solidFill>
                <a:latin typeface="Arial" charset="0"/>
                <a:cs typeface="Arial" charset="0"/>
              </a:rPr>
              <a:t>Key secondary endpoints: </a:t>
            </a:r>
            <a:r>
              <a:rPr lang="en-US" sz="1500">
                <a:solidFill>
                  <a:schemeClr val="bg1"/>
                </a:solidFill>
                <a:latin typeface="Arial" charset="0"/>
                <a:cs typeface="Arial" charset="0"/>
              </a:rPr>
              <a:t>PFS by investigator, ORR, DOR</a:t>
            </a:r>
          </a:p>
          <a:p>
            <a:pPr>
              <a:spcBef>
                <a:spcPts val="300"/>
              </a:spcBef>
              <a:spcAft>
                <a:spcPts val="300"/>
              </a:spcAft>
              <a:buFont typeface="Arial" charset="0"/>
              <a:buChar char="•"/>
            </a:pPr>
            <a:r>
              <a:rPr lang="en-US" sz="1500" b="1">
                <a:solidFill>
                  <a:schemeClr val="bg1"/>
                </a:solidFill>
                <a:latin typeface="Arial" charset="0"/>
                <a:cs typeface="Arial" charset="0"/>
              </a:rPr>
              <a:t>Statistical considerations:</a:t>
            </a:r>
            <a:r>
              <a:rPr lang="en-US" sz="1500">
                <a:solidFill>
                  <a:schemeClr val="bg1"/>
                </a:solidFill>
                <a:latin typeface="Arial" charset="0"/>
                <a:cs typeface="Arial" charset="0"/>
              </a:rPr>
              <a:t> Hierarchical statistical analysis was performed in pre-specified sequential order: PFS by independent review → OS → secondary endpoints</a:t>
            </a:r>
          </a:p>
          <a:p>
            <a:pPr lvl="1">
              <a:spcBef>
                <a:spcPts val="300"/>
              </a:spcBef>
              <a:buFont typeface="Symbol" charset="0"/>
              <a:buChar char="-"/>
            </a:pPr>
            <a:r>
              <a:rPr lang="en-US" sz="1500">
                <a:solidFill>
                  <a:schemeClr val="bg1"/>
                </a:solidFill>
                <a:latin typeface="Arial" charset="0"/>
                <a:cs typeface="Arial" charset="0"/>
              </a:rPr>
              <a:t>PFS analysis: 90% power to detect HR=0.75; 2-sided alpha 5%</a:t>
            </a:r>
          </a:p>
          <a:p>
            <a:pPr lvl="1">
              <a:spcBef>
                <a:spcPts val="300"/>
              </a:spcBef>
              <a:buFont typeface="Symbol" charset="0"/>
              <a:buChar char="-"/>
            </a:pPr>
            <a:r>
              <a:rPr lang="en-US" sz="1500">
                <a:solidFill>
                  <a:schemeClr val="bg1"/>
                </a:solidFill>
                <a:latin typeface="Arial" charset="0"/>
                <a:cs typeface="Arial" charset="0"/>
              </a:rPr>
              <a:t>OS analysis: 80% power to detect HR=0.80; 2-sided alpha 5%</a:t>
            </a:r>
          </a:p>
        </p:txBody>
      </p:sp>
      <p:grpSp>
        <p:nvGrpSpPr>
          <p:cNvPr id="71684" name="Group 19"/>
          <p:cNvGrpSpPr>
            <a:grpSpLocks/>
          </p:cNvGrpSpPr>
          <p:nvPr/>
        </p:nvGrpSpPr>
        <p:grpSpPr bwMode="auto">
          <a:xfrm>
            <a:off x="261938" y="1160463"/>
            <a:ext cx="8805862" cy="2935287"/>
            <a:chOff x="-56028" y="852058"/>
            <a:chExt cx="8896816" cy="2935516"/>
          </a:xfrm>
        </p:grpSpPr>
        <p:sp>
          <p:nvSpPr>
            <p:cNvPr id="71686" name="Line 23"/>
            <p:cNvSpPr>
              <a:spLocks noChangeShapeType="1"/>
            </p:cNvSpPr>
            <p:nvPr/>
          </p:nvSpPr>
          <p:spPr bwMode="auto">
            <a:xfrm>
              <a:off x="6302375" y="3100980"/>
              <a:ext cx="1620838" cy="1588"/>
            </a:xfrm>
            <a:prstGeom prst="line">
              <a:avLst/>
            </a:prstGeom>
            <a:noFill/>
            <a:ln w="38100">
              <a:solidFill>
                <a:srgbClr val="FFFFFF"/>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grpSp>
          <p:nvGrpSpPr>
            <p:cNvPr id="71687" name="Group 22"/>
            <p:cNvGrpSpPr>
              <a:grpSpLocks/>
            </p:cNvGrpSpPr>
            <p:nvPr/>
          </p:nvGrpSpPr>
          <p:grpSpPr bwMode="auto">
            <a:xfrm>
              <a:off x="2497915" y="1535091"/>
              <a:ext cx="1033495" cy="1624317"/>
              <a:chOff x="1807" y="1021"/>
              <a:chExt cx="1276" cy="528"/>
            </a:xfrm>
          </p:grpSpPr>
          <p:sp>
            <p:nvSpPr>
              <p:cNvPr id="71704" name="Line 7"/>
              <p:cNvSpPr>
                <a:spLocks noChangeShapeType="1"/>
              </p:cNvSpPr>
              <p:nvPr/>
            </p:nvSpPr>
            <p:spPr bwMode="auto">
              <a:xfrm>
                <a:off x="1807" y="1297"/>
                <a:ext cx="810" cy="0"/>
              </a:xfrm>
              <a:prstGeom prst="line">
                <a:avLst/>
              </a:prstGeom>
              <a:noFill/>
              <a:ln w="38100">
                <a:solidFill>
                  <a:srgbClr val="FFFFF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1705" name="Line 8"/>
              <p:cNvSpPr>
                <a:spLocks noChangeShapeType="1"/>
              </p:cNvSpPr>
              <p:nvPr/>
            </p:nvSpPr>
            <p:spPr bwMode="auto">
              <a:xfrm flipV="1">
                <a:off x="2590" y="1021"/>
                <a:ext cx="493" cy="276"/>
              </a:xfrm>
              <a:prstGeom prst="line">
                <a:avLst/>
              </a:prstGeom>
              <a:noFill/>
              <a:ln w="38100">
                <a:solidFill>
                  <a:srgbClr val="FFFFFF"/>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71706" name="Line 9"/>
              <p:cNvSpPr>
                <a:spLocks noChangeShapeType="1"/>
              </p:cNvSpPr>
              <p:nvPr/>
            </p:nvSpPr>
            <p:spPr bwMode="auto">
              <a:xfrm>
                <a:off x="2590" y="1296"/>
                <a:ext cx="493" cy="253"/>
              </a:xfrm>
              <a:prstGeom prst="line">
                <a:avLst/>
              </a:prstGeom>
              <a:noFill/>
              <a:ln w="38100">
                <a:solidFill>
                  <a:srgbClr val="FFFFFF"/>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grpSp>
        <p:sp>
          <p:nvSpPr>
            <p:cNvPr id="71688" name="Rectangle 4"/>
            <p:cNvSpPr>
              <a:spLocks noChangeArrowheads="1"/>
            </p:cNvSpPr>
            <p:nvPr/>
          </p:nvSpPr>
          <p:spPr bwMode="auto">
            <a:xfrm>
              <a:off x="592138" y="1098545"/>
              <a:ext cx="8248650" cy="2486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GB">
                <a:solidFill>
                  <a:schemeClr val="bg1"/>
                </a:solidFill>
                <a:latin typeface="Arial" charset="0"/>
              </a:endParaRPr>
            </a:p>
          </p:txBody>
        </p:sp>
        <p:sp>
          <p:nvSpPr>
            <p:cNvPr id="71689" name="Text Box 6"/>
            <p:cNvSpPr txBox="1">
              <a:spLocks noChangeArrowheads="1"/>
            </p:cNvSpPr>
            <p:nvPr/>
          </p:nvSpPr>
          <p:spPr bwMode="auto">
            <a:xfrm>
              <a:off x="2751138" y="1989548"/>
              <a:ext cx="457200" cy="3693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b">
              <a:spAutoFit/>
            </a:bodyPr>
            <a:lstStyle>
              <a:lvl1pPr>
                <a:defRPr sz="2400">
                  <a:solidFill>
                    <a:schemeClr val="tx1"/>
                  </a:solidFill>
                  <a:latin typeface="Times" charset="0"/>
                  <a:ea typeface="MS PGothic" charset="0"/>
                  <a:cs typeface="MS PGothic" charset="0"/>
                </a:defRPr>
              </a:lvl1pPr>
              <a:lvl2pPr marL="37931725" indent="-37474525">
                <a:defRPr sz="2400">
                  <a:solidFill>
                    <a:schemeClr val="tx1"/>
                  </a:solidFill>
                  <a:latin typeface="Times" charset="0"/>
                  <a:ea typeface="MS PGothic" charset="0"/>
                  <a:cs typeface="MS PGothic" charset="0"/>
                </a:defRPr>
              </a:lvl2pPr>
              <a:lvl3pPr>
                <a:defRPr sz="2400">
                  <a:solidFill>
                    <a:schemeClr val="tx1"/>
                  </a:solidFill>
                  <a:latin typeface="Times" charset="0"/>
                  <a:ea typeface="MS PGothic" charset="0"/>
                  <a:cs typeface="MS PGothic" charset="0"/>
                </a:defRPr>
              </a:lvl3pPr>
              <a:lvl4pPr>
                <a:defRPr sz="2400">
                  <a:solidFill>
                    <a:schemeClr val="tx1"/>
                  </a:solidFill>
                  <a:latin typeface="Times" charset="0"/>
                  <a:ea typeface="MS PGothic" charset="0"/>
                  <a:cs typeface="MS PGothic" charset="0"/>
                </a:defRPr>
              </a:lvl4pPr>
              <a:lvl5pPr>
                <a:defRPr sz="2400">
                  <a:solidFill>
                    <a:schemeClr val="tx1"/>
                  </a:solidFill>
                  <a:latin typeface="Times" charset="0"/>
                  <a:ea typeface="MS PGothic" charset="0"/>
                  <a:cs typeface="MS PGothic" charset="0"/>
                </a:defRPr>
              </a:lvl5pPr>
              <a:lvl6pPr marL="457200" eaLnBrk="0" fontAlgn="base" hangingPunct="0">
                <a:spcBef>
                  <a:spcPct val="0"/>
                </a:spcBef>
                <a:spcAft>
                  <a:spcPct val="0"/>
                </a:spcAft>
                <a:defRPr sz="2400">
                  <a:solidFill>
                    <a:schemeClr val="tx1"/>
                  </a:solidFill>
                  <a:latin typeface="Times" charset="0"/>
                  <a:ea typeface="MS PGothic" charset="0"/>
                  <a:cs typeface="MS PGothic" charset="0"/>
                </a:defRPr>
              </a:lvl6pPr>
              <a:lvl7pPr marL="914400" eaLnBrk="0" fontAlgn="base" hangingPunct="0">
                <a:spcBef>
                  <a:spcPct val="0"/>
                </a:spcBef>
                <a:spcAft>
                  <a:spcPct val="0"/>
                </a:spcAft>
                <a:defRPr sz="2400">
                  <a:solidFill>
                    <a:schemeClr val="tx1"/>
                  </a:solidFill>
                  <a:latin typeface="Times" charset="0"/>
                  <a:ea typeface="MS PGothic" charset="0"/>
                  <a:cs typeface="MS PGothic" charset="0"/>
                </a:defRPr>
              </a:lvl7pPr>
              <a:lvl8pPr marL="1371600" eaLnBrk="0" fontAlgn="base" hangingPunct="0">
                <a:spcBef>
                  <a:spcPct val="0"/>
                </a:spcBef>
                <a:spcAft>
                  <a:spcPct val="0"/>
                </a:spcAft>
                <a:defRPr sz="2400">
                  <a:solidFill>
                    <a:schemeClr val="tx1"/>
                  </a:solidFill>
                  <a:latin typeface="Times" charset="0"/>
                  <a:ea typeface="MS PGothic" charset="0"/>
                  <a:cs typeface="MS PGothic" charset="0"/>
                </a:defRPr>
              </a:lvl8pPr>
              <a:lvl9pPr marL="1828800" eaLnBrk="0" fontAlgn="base" hangingPunct="0">
                <a:spcBef>
                  <a:spcPct val="0"/>
                </a:spcBef>
                <a:spcAft>
                  <a:spcPct val="0"/>
                </a:spcAft>
                <a:defRPr sz="2400">
                  <a:solidFill>
                    <a:schemeClr val="tx1"/>
                  </a:solidFill>
                  <a:latin typeface="Times" charset="0"/>
                  <a:ea typeface="MS PGothic" charset="0"/>
                  <a:cs typeface="MS PGothic" charset="0"/>
                </a:defRPr>
              </a:lvl9pPr>
            </a:lstStyle>
            <a:p>
              <a:r>
                <a:rPr lang="en-US" b="1">
                  <a:solidFill>
                    <a:schemeClr val="bg1"/>
                  </a:solidFill>
                  <a:latin typeface="Arial" charset="0"/>
                  <a:ea typeface="ヒラギノ角ゴ Pro W3" charset="0"/>
                  <a:cs typeface="ヒラギノ角ゴ Pro W3" charset="0"/>
                </a:rPr>
                <a:t>1:1 </a:t>
              </a:r>
            </a:p>
          </p:txBody>
        </p:sp>
        <p:sp>
          <p:nvSpPr>
            <p:cNvPr id="12" name="AutoShape 10"/>
            <p:cNvSpPr>
              <a:spLocks noChangeArrowheads="1"/>
            </p:cNvSpPr>
            <p:nvPr/>
          </p:nvSpPr>
          <p:spPr bwMode="auto">
            <a:xfrm>
              <a:off x="-56028" y="852058"/>
              <a:ext cx="2743200" cy="2926080"/>
            </a:xfrm>
            <a:prstGeom prst="flowChartAlternateProcess">
              <a:avLst/>
            </a:prstGeom>
            <a:solidFill>
              <a:schemeClr val="bg1">
                <a:lumMod val="50000"/>
              </a:schemeClr>
            </a:solidFill>
            <a:ln w="9525">
              <a:solidFill>
                <a:schemeClr val="bg1">
                  <a:lumMod val="50000"/>
                </a:schemeClr>
              </a:solidFill>
              <a:miter lim="800000"/>
              <a:headEnd/>
              <a:tailEnd/>
            </a:ln>
            <a:scene3d>
              <a:camera prst="orthographicFront"/>
              <a:lightRig rig="threePt" dir="t"/>
            </a:scene3d>
            <a:sp3d>
              <a:bevelT/>
            </a:sp3d>
          </p:spPr>
          <p:txBody>
            <a:bodyPr lIns="45720" rIns="45720" anchor="ctr"/>
            <a:lstStyle>
              <a:lvl1pPr>
                <a:defRPr sz="2400">
                  <a:solidFill>
                    <a:schemeClr val="tx1"/>
                  </a:solidFill>
                  <a:latin typeface="Times" charset="0"/>
                  <a:ea typeface="MS PGothic" charset="0"/>
                  <a:cs typeface="MS PGothic" charset="0"/>
                </a:defRPr>
              </a:lvl1pPr>
              <a:lvl2pPr marL="37931725" indent="-37474525">
                <a:defRPr sz="2400">
                  <a:solidFill>
                    <a:schemeClr val="tx1"/>
                  </a:solidFill>
                  <a:latin typeface="Times" charset="0"/>
                  <a:ea typeface="MS PGothic" charset="0"/>
                  <a:cs typeface="MS PGothic" charset="0"/>
                </a:defRPr>
              </a:lvl2pPr>
              <a:lvl3pPr>
                <a:defRPr sz="2400">
                  <a:solidFill>
                    <a:schemeClr val="tx1"/>
                  </a:solidFill>
                  <a:latin typeface="Times" charset="0"/>
                  <a:ea typeface="MS PGothic" charset="0"/>
                  <a:cs typeface="MS PGothic" charset="0"/>
                </a:defRPr>
              </a:lvl3pPr>
              <a:lvl4pPr>
                <a:defRPr sz="2400">
                  <a:solidFill>
                    <a:schemeClr val="tx1"/>
                  </a:solidFill>
                  <a:latin typeface="Times" charset="0"/>
                  <a:ea typeface="MS PGothic" charset="0"/>
                  <a:cs typeface="MS PGothic" charset="0"/>
                </a:defRPr>
              </a:lvl4pPr>
              <a:lvl5pPr>
                <a:defRPr sz="2400">
                  <a:solidFill>
                    <a:schemeClr val="tx1"/>
                  </a:solidFill>
                  <a:latin typeface="Times" charset="0"/>
                  <a:ea typeface="MS PGothic" charset="0"/>
                  <a:cs typeface="MS PGothic" charset="0"/>
                </a:defRPr>
              </a:lvl5pPr>
              <a:lvl6pPr marL="457200" eaLnBrk="0" fontAlgn="base" hangingPunct="0">
                <a:spcBef>
                  <a:spcPct val="0"/>
                </a:spcBef>
                <a:spcAft>
                  <a:spcPct val="0"/>
                </a:spcAft>
                <a:defRPr sz="2400">
                  <a:solidFill>
                    <a:schemeClr val="tx1"/>
                  </a:solidFill>
                  <a:latin typeface="Times" charset="0"/>
                  <a:ea typeface="MS PGothic" charset="0"/>
                  <a:cs typeface="MS PGothic" charset="0"/>
                </a:defRPr>
              </a:lvl6pPr>
              <a:lvl7pPr marL="914400" eaLnBrk="0" fontAlgn="base" hangingPunct="0">
                <a:spcBef>
                  <a:spcPct val="0"/>
                </a:spcBef>
                <a:spcAft>
                  <a:spcPct val="0"/>
                </a:spcAft>
                <a:defRPr sz="2400">
                  <a:solidFill>
                    <a:schemeClr val="tx1"/>
                  </a:solidFill>
                  <a:latin typeface="Times" charset="0"/>
                  <a:ea typeface="MS PGothic" charset="0"/>
                  <a:cs typeface="MS PGothic" charset="0"/>
                </a:defRPr>
              </a:lvl7pPr>
              <a:lvl8pPr marL="1371600" eaLnBrk="0" fontAlgn="base" hangingPunct="0">
                <a:spcBef>
                  <a:spcPct val="0"/>
                </a:spcBef>
                <a:spcAft>
                  <a:spcPct val="0"/>
                </a:spcAft>
                <a:defRPr sz="2400">
                  <a:solidFill>
                    <a:schemeClr val="tx1"/>
                  </a:solidFill>
                  <a:latin typeface="Times" charset="0"/>
                  <a:ea typeface="MS PGothic" charset="0"/>
                  <a:cs typeface="MS PGothic" charset="0"/>
                </a:defRPr>
              </a:lvl8pPr>
              <a:lvl9pPr marL="1828800" eaLnBrk="0" fontAlgn="base" hangingPunct="0">
                <a:spcBef>
                  <a:spcPct val="0"/>
                </a:spcBef>
                <a:spcAft>
                  <a:spcPct val="0"/>
                </a:spcAft>
                <a:defRPr sz="2400">
                  <a:solidFill>
                    <a:schemeClr val="tx1"/>
                  </a:solidFill>
                  <a:latin typeface="Times" charset="0"/>
                  <a:ea typeface="MS PGothic" charset="0"/>
                  <a:cs typeface="MS PGothic" charset="0"/>
                </a:defRPr>
              </a:lvl9pPr>
            </a:lstStyle>
            <a:p>
              <a:pPr algn="ctr"/>
              <a:r>
                <a:rPr lang="en-US" sz="1700" b="1">
                  <a:solidFill>
                    <a:schemeClr val="bg1"/>
                  </a:solidFill>
                  <a:latin typeface="Arial" charset="0"/>
                  <a:ea typeface="ヒラギノ角ゴ Pro W3" charset="0"/>
                  <a:cs typeface="ヒラギノ角ゴ Pro W3" charset="0"/>
                </a:rPr>
                <a:t>HER2-positive LABC or MBC (N=980)</a:t>
              </a:r>
            </a:p>
            <a:p>
              <a:pPr algn="ctr"/>
              <a:endParaRPr lang="en-US" sz="1700" b="1">
                <a:solidFill>
                  <a:schemeClr val="bg1"/>
                </a:solidFill>
                <a:latin typeface="Arial" charset="0"/>
                <a:ea typeface="ヒラギノ角ゴ Pro W3" charset="0"/>
                <a:cs typeface="ヒラギノ角ゴ Pro W3" charset="0"/>
              </a:endParaRPr>
            </a:p>
            <a:p>
              <a:pPr>
                <a:spcBef>
                  <a:spcPts val="600"/>
                </a:spcBef>
                <a:buFont typeface="Arial" charset="0"/>
                <a:buChar char="•"/>
              </a:pPr>
              <a:r>
                <a:rPr lang="en-US" sz="1700" b="1">
                  <a:solidFill>
                    <a:schemeClr val="bg1"/>
                  </a:solidFill>
                  <a:latin typeface="Arial" charset="0"/>
                  <a:ea typeface="ヒラギノ角ゴ Pro W3" charset="0"/>
                  <a:cs typeface="ヒラギノ角ゴ Pro W3" charset="0"/>
                </a:rPr>
                <a:t>Prior taxane and trastuzumab </a:t>
              </a:r>
            </a:p>
            <a:p>
              <a:pPr>
                <a:spcBef>
                  <a:spcPts val="600"/>
                </a:spcBef>
                <a:buFont typeface="Arial" charset="0"/>
                <a:buChar char="•"/>
              </a:pPr>
              <a:r>
                <a:rPr lang="en-US" sz="1700" b="1">
                  <a:solidFill>
                    <a:schemeClr val="bg1"/>
                  </a:solidFill>
                  <a:latin typeface="Arial" charset="0"/>
                  <a:ea typeface="ヒラギノ角ゴ Pro W3" charset="0"/>
                  <a:cs typeface="ヒラギノ角ゴ Pro W3" charset="0"/>
                </a:rPr>
                <a:t>Progression on metastatic treatment or within 6 months of adjuvant treatment</a:t>
              </a:r>
            </a:p>
          </p:txBody>
        </p:sp>
        <p:sp>
          <p:nvSpPr>
            <p:cNvPr id="71693" name="Line 23"/>
            <p:cNvSpPr>
              <a:spLocks noChangeShapeType="1"/>
            </p:cNvSpPr>
            <p:nvPr/>
          </p:nvSpPr>
          <p:spPr bwMode="auto">
            <a:xfrm>
              <a:off x="5832476" y="1631194"/>
              <a:ext cx="2090737" cy="1587"/>
            </a:xfrm>
            <a:prstGeom prst="line">
              <a:avLst/>
            </a:prstGeom>
            <a:noFill/>
            <a:ln w="38100">
              <a:solidFill>
                <a:srgbClr val="FFFFFF"/>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71694" name="Text Box 29"/>
            <p:cNvSpPr txBox="1">
              <a:spLocks noChangeArrowheads="1"/>
            </p:cNvSpPr>
            <p:nvPr/>
          </p:nvSpPr>
          <p:spPr bwMode="auto">
            <a:xfrm>
              <a:off x="7916943" y="1366875"/>
              <a:ext cx="463550" cy="530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2400">
                  <a:solidFill>
                    <a:schemeClr val="tx1"/>
                  </a:solidFill>
                  <a:latin typeface="Times" charset="0"/>
                  <a:ea typeface="MS PGothic" charset="0"/>
                  <a:cs typeface="MS PGothic" charset="0"/>
                </a:defRPr>
              </a:lvl1pPr>
              <a:lvl2pPr marL="37931725" indent="-37474525">
                <a:defRPr sz="2400">
                  <a:solidFill>
                    <a:schemeClr val="tx1"/>
                  </a:solidFill>
                  <a:latin typeface="Times" charset="0"/>
                  <a:ea typeface="MS PGothic" charset="0"/>
                  <a:cs typeface="MS PGothic" charset="0"/>
                </a:defRPr>
              </a:lvl2pPr>
              <a:lvl3pPr>
                <a:defRPr sz="2400">
                  <a:solidFill>
                    <a:schemeClr val="tx1"/>
                  </a:solidFill>
                  <a:latin typeface="Times" charset="0"/>
                  <a:ea typeface="MS PGothic" charset="0"/>
                  <a:cs typeface="MS PGothic" charset="0"/>
                </a:defRPr>
              </a:lvl3pPr>
              <a:lvl4pPr>
                <a:defRPr sz="2400">
                  <a:solidFill>
                    <a:schemeClr val="tx1"/>
                  </a:solidFill>
                  <a:latin typeface="Times" charset="0"/>
                  <a:ea typeface="MS PGothic" charset="0"/>
                  <a:cs typeface="MS PGothic" charset="0"/>
                </a:defRPr>
              </a:lvl4pPr>
              <a:lvl5pPr>
                <a:defRPr sz="2400">
                  <a:solidFill>
                    <a:schemeClr val="tx1"/>
                  </a:solidFill>
                  <a:latin typeface="Times" charset="0"/>
                  <a:ea typeface="MS PGothic" charset="0"/>
                  <a:cs typeface="MS PGothic" charset="0"/>
                </a:defRPr>
              </a:lvl5pPr>
              <a:lvl6pPr marL="457200" eaLnBrk="0" fontAlgn="base" hangingPunct="0">
                <a:spcBef>
                  <a:spcPct val="0"/>
                </a:spcBef>
                <a:spcAft>
                  <a:spcPct val="0"/>
                </a:spcAft>
                <a:defRPr sz="2400">
                  <a:solidFill>
                    <a:schemeClr val="tx1"/>
                  </a:solidFill>
                  <a:latin typeface="Times" charset="0"/>
                  <a:ea typeface="MS PGothic" charset="0"/>
                  <a:cs typeface="MS PGothic" charset="0"/>
                </a:defRPr>
              </a:lvl6pPr>
              <a:lvl7pPr marL="914400" eaLnBrk="0" fontAlgn="base" hangingPunct="0">
                <a:spcBef>
                  <a:spcPct val="0"/>
                </a:spcBef>
                <a:spcAft>
                  <a:spcPct val="0"/>
                </a:spcAft>
                <a:defRPr sz="2400">
                  <a:solidFill>
                    <a:schemeClr val="tx1"/>
                  </a:solidFill>
                  <a:latin typeface="Times" charset="0"/>
                  <a:ea typeface="MS PGothic" charset="0"/>
                  <a:cs typeface="MS PGothic" charset="0"/>
                </a:defRPr>
              </a:lvl7pPr>
              <a:lvl8pPr marL="1371600" eaLnBrk="0" fontAlgn="base" hangingPunct="0">
                <a:spcBef>
                  <a:spcPct val="0"/>
                </a:spcBef>
                <a:spcAft>
                  <a:spcPct val="0"/>
                </a:spcAft>
                <a:defRPr sz="2400">
                  <a:solidFill>
                    <a:schemeClr val="tx1"/>
                  </a:solidFill>
                  <a:latin typeface="Times" charset="0"/>
                  <a:ea typeface="MS PGothic" charset="0"/>
                  <a:cs typeface="MS PGothic" charset="0"/>
                </a:defRPr>
              </a:lvl8pPr>
              <a:lvl9pPr marL="1828800" eaLnBrk="0" fontAlgn="base" hangingPunct="0">
                <a:spcBef>
                  <a:spcPct val="0"/>
                </a:spcBef>
                <a:spcAft>
                  <a:spcPct val="0"/>
                </a:spcAft>
                <a:defRPr sz="2400">
                  <a:solidFill>
                    <a:schemeClr val="tx1"/>
                  </a:solidFill>
                  <a:latin typeface="Times" charset="0"/>
                  <a:ea typeface="MS PGothic" charset="0"/>
                  <a:cs typeface="MS PGothic" charset="0"/>
                </a:defRPr>
              </a:lvl9pPr>
            </a:lstStyle>
            <a:p>
              <a:r>
                <a:rPr lang="en-US" b="1">
                  <a:solidFill>
                    <a:schemeClr val="bg1"/>
                  </a:solidFill>
                  <a:latin typeface="Arial" charset="0"/>
                  <a:ea typeface="ヒラギノ角ゴ Pro W3" charset="0"/>
                  <a:cs typeface="ヒラギノ角ゴ Pro W3" charset="0"/>
                </a:rPr>
                <a:t/>
              </a:r>
              <a:br>
                <a:rPr lang="en-US" b="1">
                  <a:solidFill>
                    <a:schemeClr val="bg1"/>
                  </a:solidFill>
                  <a:latin typeface="Arial" charset="0"/>
                  <a:ea typeface="ヒラギノ角ゴ Pro W3" charset="0"/>
                  <a:cs typeface="ヒラギノ角ゴ Pro W3" charset="0"/>
                </a:rPr>
              </a:br>
              <a:r>
                <a:rPr lang="en-US" b="1">
                  <a:solidFill>
                    <a:schemeClr val="bg1"/>
                  </a:solidFill>
                  <a:latin typeface="Arial" charset="0"/>
                  <a:ea typeface="ヒラギノ角ゴ Pro W3" charset="0"/>
                  <a:cs typeface="ヒラギノ角ゴ Pro W3" charset="0"/>
                </a:rPr>
                <a:t>PD</a:t>
              </a:r>
              <a:endParaRPr lang="en-US" b="1" baseline="30000">
                <a:solidFill>
                  <a:schemeClr val="bg1"/>
                </a:solidFill>
                <a:latin typeface="Arial" charset="0"/>
                <a:ea typeface="ヒラギノ角ゴ Pro W3" charset="0"/>
                <a:cs typeface="ヒラギノ角ゴ Pro W3" charset="0"/>
              </a:endParaRPr>
            </a:p>
            <a:p>
              <a:endParaRPr lang="en-US" b="1">
                <a:solidFill>
                  <a:schemeClr val="bg1"/>
                </a:solidFill>
                <a:latin typeface="Arial" charset="0"/>
                <a:ea typeface="ヒラギノ角ゴ Pro W3" charset="0"/>
                <a:cs typeface="ヒラギノ角ゴ Pro W3" charset="0"/>
              </a:endParaRPr>
            </a:p>
          </p:txBody>
        </p:sp>
        <p:sp>
          <p:nvSpPr>
            <p:cNvPr id="71695" name="AutoShape 31"/>
            <p:cNvSpPr>
              <a:spLocks noChangeArrowheads="1"/>
            </p:cNvSpPr>
            <p:nvPr/>
          </p:nvSpPr>
          <p:spPr bwMode="auto">
            <a:xfrm>
              <a:off x="7921327" y="1188281"/>
              <a:ext cx="619125" cy="887413"/>
            </a:xfrm>
            <a:prstGeom prst="roundRect">
              <a:avLst>
                <a:gd name="adj" fmla="val 16667"/>
              </a:avLst>
            </a:prstGeom>
            <a:noFill/>
            <a:ln w="25400">
              <a:solidFill>
                <a:srgbClr val="FFFFFF"/>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GB">
                <a:solidFill>
                  <a:schemeClr val="bg1"/>
                </a:solidFill>
                <a:latin typeface="Arial" charset="0"/>
              </a:endParaRPr>
            </a:p>
          </p:txBody>
        </p:sp>
        <p:sp>
          <p:nvSpPr>
            <p:cNvPr id="31" name="AutoShape 10"/>
            <p:cNvSpPr>
              <a:spLocks noChangeArrowheads="1"/>
            </p:cNvSpPr>
            <p:nvPr/>
          </p:nvSpPr>
          <p:spPr bwMode="auto">
            <a:xfrm>
              <a:off x="3592460" y="946187"/>
              <a:ext cx="4023360" cy="1371600"/>
            </a:xfrm>
            <a:prstGeom prst="flowChartAlternateProcess">
              <a:avLst/>
            </a:prstGeom>
            <a:solidFill>
              <a:srgbClr val="000099"/>
            </a:solidFill>
            <a:ln w="9525">
              <a:solidFill>
                <a:srgbClr val="00B0F0"/>
              </a:solidFill>
              <a:miter lim="800000"/>
              <a:headEnd/>
              <a:tailEnd/>
            </a:ln>
            <a:scene3d>
              <a:camera prst="orthographicFront"/>
              <a:lightRig rig="threePt" dir="t"/>
            </a:scene3d>
            <a:sp3d>
              <a:bevelT/>
            </a:sp3d>
          </p:spPr>
          <p:txBody>
            <a:bodyPr anchor="ctr"/>
            <a:lstStyle>
              <a:lvl1pPr eaLnBrk="0" hangingPunct="0">
                <a:defRPr b="1">
                  <a:solidFill>
                    <a:schemeClr val="tx1"/>
                  </a:solidFill>
                  <a:latin typeface="Arial" charset="0"/>
                  <a:ea typeface="ヒラギノ角ゴ Pro W3" pitchFamily="-64" charset="-128"/>
                </a:defRPr>
              </a:lvl1pPr>
              <a:lvl2pPr marL="742950" indent="-285750" eaLnBrk="0" hangingPunct="0">
                <a:defRPr b="1">
                  <a:solidFill>
                    <a:schemeClr val="tx1"/>
                  </a:solidFill>
                  <a:latin typeface="Arial" charset="0"/>
                  <a:ea typeface="ヒラギノ角ゴ Pro W3" pitchFamily="-64" charset="-128"/>
                </a:defRPr>
              </a:lvl2pPr>
              <a:lvl3pPr marL="1143000" indent="-228600" eaLnBrk="0" hangingPunct="0">
                <a:defRPr b="1">
                  <a:solidFill>
                    <a:schemeClr val="tx1"/>
                  </a:solidFill>
                  <a:latin typeface="Arial" charset="0"/>
                  <a:ea typeface="ヒラギノ角ゴ Pro W3" pitchFamily="-64" charset="-128"/>
                </a:defRPr>
              </a:lvl3pPr>
              <a:lvl4pPr marL="1600200" indent="-228600" eaLnBrk="0" hangingPunct="0">
                <a:defRPr b="1">
                  <a:solidFill>
                    <a:schemeClr val="tx1"/>
                  </a:solidFill>
                  <a:latin typeface="Arial" charset="0"/>
                  <a:ea typeface="ヒラギノ角ゴ Pro W3" pitchFamily="-64" charset="-128"/>
                </a:defRPr>
              </a:lvl4pPr>
              <a:lvl5pPr marL="2057400" indent="-228600" eaLnBrk="0" hangingPunct="0">
                <a:defRPr b="1">
                  <a:solidFill>
                    <a:schemeClr val="tx1"/>
                  </a:solidFill>
                  <a:latin typeface="Arial" charset="0"/>
                  <a:ea typeface="ヒラギノ角ゴ Pro W3" pitchFamily="-64" charset="-128"/>
                </a:defRPr>
              </a:lvl5pPr>
              <a:lvl6pPr marL="2514600" indent="-228600" algn="ctr" eaLnBrk="0" fontAlgn="base" hangingPunct="0">
                <a:spcBef>
                  <a:spcPct val="0"/>
                </a:spcBef>
                <a:spcAft>
                  <a:spcPct val="0"/>
                </a:spcAft>
                <a:defRPr b="1">
                  <a:solidFill>
                    <a:schemeClr val="tx1"/>
                  </a:solidFill>
                  <a:latin typeface="Arial" charset="0"/>
                  <a:ea typeface="ヒラギノ角ゴ Pro W3" pitchFamily="-64" charset="-128"/>
                </a:defRPr>
              </a:lvl6pPr>
              <a:lvl7pPr marL="2971800" indent="-228600" algn="ctr" eaLnBrk="0" fontAlgn="base" hangingPunct="0">
                <a:spcBef>
                  <a:spcPct val="0"/>
                </a:spcBef>
                <a:spcAft>
                  <a:spcPct val="0"/>
                </a:spcAft>
                <a:defRPr b="1">
                  <a:solidFill>
                    <a:schemeClr val="tx1"/>
                  </a:solidFill>
                  <a:latin typeface="Arial" charset="0"/>
                  <a:ea typeface="ヒラギノ角ゴ Pro W3" pitchFamily="-64" charset="-128"/>
                </a:defRPr>
              </a:lvl7pPr>
              <a:lvl8pPr marL="3429000" indent="-228600" algn="ctr" eaLnBrk="0" fontAlgn="base" hangingPunct="0">
                <a:spcBef>
                  <a:spcPct val="0"/>
                </a:spcBef>
                <a:spcAft>
                  <a:spcPct val="0"/>
                </a:spcAft>
                <a:defRPr b="1">
                  <a:solidFill>
                    <a:schemeClr val="tx1"/>
                  </a:solidFill>
                  <a:latin typeface="Arial" charset="0"/>
                  <a:ea typeface="ヒラギノ角ゴ Pro W3" pitchFamily="-64" charset="-128"/>
                </a:defRPr>
              </a:lvl8pPr>
              <a:lvl9pPr marL="3886200" indent="-228600" algn="ctr" eaLnBrk="0" fontAlgn="base" hangingPunct="0">
                <a:spcBef>
                  <a:spcPct val="0"/>
                </a:spcBef>
                <a:spcAft>
                  <a:spcPct val="0"/>
                </a:spcAft>
                <a:defRPr b="1">
                  <a:solidFill>
                    <a:schemeClr val="tx1"/>
                  </a:solidFill>
                  <a:latin typeface="Arial" charset="0"/>
                  <a:ea typeface="ヒラギノ角ゴ Pro W3" pitchFamily="-64" charset="-128"/>
                </a:defRPr>
              </a:lvl9pPr>
            </a:lstStyle>
            <a:p>
              <a:pPr algn="ctr">
                <a:defRPr/>
              </a:pPr>
              <a:r>
                <a:rPr lang="en-US" sz="1700" dirty="0">
                  <a:solidFill>
                    <a:schemeClr val="bg1"/>
                  </a:solidFill>
                  <a:cs typeface="Arial" pitchFamily="34" charset="0"/>
                </a:rPr>
                <a:t>T-DM1 </a:t>
              </a:r>
              <a:endParaRPr lang="en-US" sz="1700" dirty="0" smtClean="0">
                <a:solidFill>
                  <a:schemeClr val="bg1"/>
                </a:solidFill>
                <a:cs typeface="Arial" pitchFamily="34" charset="0"/>
              </a:endParaRPr>
            </a:p>
            <a:p>
              <a:pPr algn="ctr">
                <a:defRPr/>
              </a:pPr>
              <a:r>
                <a:rPr lang="en-US" sz="1700" dirty="0" smtClean="0">
                  <a:solidFill>
                    <a:schemeClr val="bg1"/>
                  </a:solidFill>
                  <a:cs typeface="Arial" pitchFamily="34" charset="0"/>
                </a:rPr>
                <a:t>3.6 mg/kg q3w IV</a:t>
              </a:r>
              <a:endParaRPr lang="en-US" sz="1700" dirty="0">
                <a:solidFill>
                  <a:schemeClr val="bg1"/>
                </a:solidFill>
                <a:cs typeface="Arial" pitchFamily="34" charset="0"/>
              </a:endParaRPr>
            </a:p>
          </p:txBody>
        </p:sp>
        <p:sp>
          <p:nvSpPr>
            <p:cNvPr id="32" name="AutoShape 10"/>
            <p:cNvSpPr>
              <a:spLocks noChangeArrowheads="1"/>
            </p:cNvSpPr>
            <p:nvPr/>
          </p:nvSpPr>
          <p:spPr bwMode="auto">
            <a:xfrm>
              <a:off x="3592458" y="2415974"/>
              <a:ext cx="4023360" cy="1371600"/>
            </a:xfrm>
            <a:prstGeom prst="flowChartAlternateProcess">
              <a:avLst/>
            </a:prstGeom>
            <a:solidFill>
              <a:srgbClr val="C00000"/>
            </a:solidFill>
            <a:ln w="9525">
              <a:solidFill>
                <a:srgbClr val="C00000"/>
              </a:solidFill>
              <a:miter lim="800000"/>
              <a:headEnd/>
              <a:tailEnd/>
            </a:ln>
            <a:scene3d>
              <a:camera prst="orthographicFront"/>
              <a:lightRig rig="threePt" dir="t"/>
            </a:scene3d>
            <a:sp3d>
              <a:bevelT/>
            </a:sp3d>
          </p:spPr>
          <p:txBody>
            <a:bodyPr anchor="ctr"/>
            <a:lstStyle>
              <a:lvl1pPr>
                <a:defRPr sz="2400">
                  <a:solidFill>
                    <a:schemeClr val="tx1"/>
                  </a:solidFill>
                  <a:latin typeface="Times" charset="0"/>
                  <a:ea typeface="MS PGothic" charset="0"/>
                  <a:cs typeface="MS PGothic" charset="0"/>
                </a:defRPr>
              </a:lvl1pPr>
              <a:lvl2pPr marL="742950" indent="-285750">
                <a:defRPr sz="2400">
                  <a:solidFill>
                    <a:schemeClr val="tx1"/>
                  </a:solidFill>
                  <a:latin typeface="Times" charset="0"/>
                  <a:ea typeface="MS PGothic" charset="0"/>
                  <a:cs typeface="MS PGothic" charset="0"/>
                </a:defRPr>
              </a:lvl2pPr>
              <a:lvl3pPr marL="1143000" indent="-228600">
                <a:defRPr sz="2400">
                  <a:solidFill>
                    <a:schemeClr val="tx1"/>
                  </a:solidFill>
                  <a:latin typeface="Times" charset="0"/>
                  <a:ea typeface="MS PGothic" charset="0"/>
                  <a:cs typeface="MS PGothic" charset="0"/>
                </a:defRPr>
              </a:lvl3pPr>
              <a:lvl4pPr marL="1600200" indent="-228600">
                <a:defRPr sz="2400">
                  <a:solidFill>
                    <a:schemeClr val="tx1"/>
                  </a:solidFill>
                  <a:latin typeface="Times" charset="0"/>
                  <a:ea typeface="MS PGothic" charset="0"/>
                  <a:cs typeface="MS PGothic" charset="0"/>
                </a:defRPr>
              </a:lvl4pPr>
              <a:lvl5pPr marL="2057400" indent="-228600">
                <a:defRPr sz="2400">
                  <a:solidFill>
                    <a:schemeClr val="tx1"/>
                  </a:solidFill>
                  <a:latin typeface="Times"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Times"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Times"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Times"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Times" charset="0"/>
                  <a:ea typeface="MS PGothic" charset="0"/>
                  <a:cs typeface="MS PGothic" charset="0"/>
                </a:defRPr>
              </a:lvl9pPr>
            </a:lstStyle>
            <a:p>
              <a:pPr algn="ctr">
                <a:defRPr/>
              </a:pPr>
              <a:r>
                <a:rPr lang="en-US" sz="1700" b="1" smtClean="0">
                  <a:solidFill>
                    <a:schemeClr val="bg1"/>
                  </a:solidFill>
                  <a:latin typeface="Arial" charset="0"/>
                  <a:ea typeface="ヒラギノ角ゴ Pro W3" charset="0"/>
                  <a:cs typeface="ヒラギノ角ゴ Pro W3" charset="0"/>
                </a:rPr>
                <a:t>Capecitabine </a:t>
              </a:r>
            </a:p>
            <a:p>
              <a:pPr algn="ctr">
                <a:defRPr/>
              </a:pPr>
              <a:r>
                <a:rPr lang="en-US" sz="1700" b="1" smtClean="0">
                  <a:solidFill>
                    <a:schemeClr val="bg1"/>
                  </a:solidFill>
                  <a:latin typeface="Arial" charset="0"/>
                  <a:ea typeface="ヒラギノ角ゴ Pro W3" charset="0"/>
                  <a:cs typeface="ヒラギノ角ゴ Pro W3" charset="0"/>
                </a:rPr>
                <a:t>1000 mg/m</a:t>
              </a:r>
              <a:r>
                <a:rPr lang="en-US" sz="1700" b="1" baseline="30000" smtClean="0">
                  <a:solidFill>
                    <a:schemeClr val="bg1"/>
                  </a:solidFill>
                  <a:latin typeface="Arial" charset="0"/>
                  <a:ea typeface="ヒラギノ角ゴ Pro W3" charset="0"/>
                  <a:cs typeface="ヒラギノ角ゴ Pro W3" charset="0"/>
                </a:rPr>
                <a:t>2 </a:t>
              </a:r>
              <a:r>
                <a:rPr lang="en-US" sz="1700" b="1" smtClean="0">
                  <a:solidFill>
                    <a:schemeClr val="bg1"/>
                  </a:solidFill>
                  <a:latin typeface="Arial" charset="0"/>
                  <a:ea typeface="ヒラギノ角ゴ Pro W3" charset="0"/>
                  <a:cs typeface="ヒラギノ角ゴ Pro W3" charset="0"/>
                </a:rPr>
                <a:t>PO bid, days 1–14, q3w</a:t>
              </a:r>
            </a:p>
            <a:p>
              <a:pPr algn="ctr">
                <a:defRPr/>
              </a:pPr>
              <a:r>
                <a:rPr lang="en-US" sz="1700" b="1" smtClean="0">
                  <a:solidFill>
                    <a:schemeClr val="bg1"/>
                  </a:solidFill>
                  <a:latin typeface="Arial" charset="0"/>
                  <a:ea typeface="ヒラギノ角ゴ Pro W3" charset="0"/>
                  <a:cs typeface="ヒラギノ角ゴ Pro W3" charset="0"/>
                </a:rPr>
                <a:t>+ </a:t>
              </a:r>
            </a:p>
            <a:p>
              <a:pPr algn="ctr">
                <a:defRPr/>
              </a:pPr>
              <a:r>
                <a:rPr lang="en-US" sz="1700" b="1" smtClean="0">
                  <a:solidFill>
                    <a:schemeClr val="bg1"/>
                  </a:solidFill>
                  <a:latin typeface="Arial" charset="0"/>
                  <a:ea typeface="ヒラギノ角ゴ Pro W3" charset="0"/>
                  <a:cs typeface="ヒラギノ角ゴ Pro W3" charset="0"/>
                </a:rPr>
                <a:t>Lapatinib </a:t>
              </a:r>
            </a:p>
            <a:p>
              <a:pPr algn="ctr">
                <a:defRPr/>
              </a:pPr>
              <a:r>
                <a:rPr lang="en-US" sz="1700" b="1" smtClean="0">
                  <a:solidFill>
                    <a:schemeClr val="bg1"/>
                  </a:solidFill>
                  <a:latin typeface="Arial" charset="0"/>
                  <a:ea typeface="ヒラギノ角ゴ Pro W3" charset="0"/>
                  <a:cs typeface="ヒラギノ角ゴ Pro W3" charset="0"/>
                </a:rPr>
                <a:t>1250 mg/day PO qd</a:t>
              </a:r>
            </a:p>
          </p:txBody>
        </p:sp>
        <p:sp>
          <p:nvSpPr>
            <p:cNvPr id="71702" name="Text Box 29"/>
            <p:cNvSpPr txBox="1">
              <a:spLocks noChangeArrowheads="1"/>
            </p:cNvSpPr>
            <p:nvPr/>
          </p:nvSpPr>
          <p:spPr bwMode="auto">
            <a:xfrm>
              <a:off x="7916943" y="2836662"/>
              <a:ext cx="463550" cy="530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2400">
                  <a:solidFill>
                    <a:schemeClr val="tx1"/>
                  </a:solidFill>
                  <a:latin typeface="Times" charset="0"/>
                  <a:ea typeface="MS PGothic" charset="0"/>
                  <a:cs typeface="MS PGothic" charset="0"/>
                </a:defRPr>
              </a:lvl1pPr>
              <a:lvl2pPr marL="37931725" indent="-37474525">
                <a:defRPr sz="2400">
                  <a:solidFill>
                    <a:schemeClr val="tx1"/>
                  </a:solidFill>
                  <a:latin typeface="Times" charset="0"/>
                  <a:ea typeface="MS PGothic" charset="0"/>
                  <a:cs typeface="MS PGothic" charset="0"/>
                </a:defRPr>
              </a:lvl2pPr>
              <a:lvl3pPr>
                <a:defRPr sz="2400">
                  <a:solidFill>
                    <a:schemeClr val="tx1"/>
                  </a:solidFill>
                  <a:latin typeface="Times" charset="0"/>
                  <a:ea typeface="MS PGothic" charset="0"/>
                  <a:cs typeface="MS PGothic" charset="0"/>
                </a:defRPr>
              </a:lvl3pPr>
              <a:lvl4pPr>
                <a:defRPr sz="2400">
                  <a:solidFill>
                    <a:schemeClr val="tx1"/>
                  </a:solidFill>
                  <a:latin typeface="Times" charset="0"/>
                  <a:ea typeface="MS PGothic" charset="0"/>
                  <a:cs typeface="MS PGothic" charset="0"/>
                </a:defRPr>
              </a:lvl4pPr>
              <a:lvl5pPr>
                <a:defRPr sz="2400">
                  <a:solidFill>
                    <a:schemeClr val="tx1"/>
                  </a:solidFill>
                  <a:latin typeface="Times" charset="0"/>
                  <a:ea typeface="MS PGothic" charset="0"/>
                  <a:cs typeface="MS PGothic" charset="0"/>
                </a:defRPr>
              </a:lvl5pPr>
              <a:lvl6pPr marL="457200" eaLnBrk="0" fontAlgn="base" hangingPunct="0">
                <a:spcBef>
                  <a:spcPct val="0"/>
                </a:spcBef>
                <a:spcAft>
                  <a:spcPct val="0"/>
                </a:spcAft>
                <a:defRPr sz="2400">
                  <a:solidFill>
                    <a:schemeClr val="tx1"/>
                  </a:solidFill>
                  <a:latin typeface="Times" charset="0"/>
                  <a:ea typeface="MS PGothic" charset="0"/>
                  <a:cs typeface="MS PGothic" charset="0"/>
                </a:defRPr>
              </a:lvl6pPr>
              <a:lvl7pPr marL="914400" eaLnBrk="0" fontAlgn="base" hangingPunct="0">
                <a:spcBef>
                  <a:spcPct val="0"/>
                </a:spcBef>
                <a:spcAft>
                  <a:spcPct val="0"/>
                </a:spcAft>
                <a:defRPr sz="2400">
                  <a:solidFill>
                    <a:schemeClr val="tx1"/>
                  </a:solidFill>
                  <a:latin typeface="Times" charset="0"/>
                  <a:ea typeface="MS PGothic" charset="0"/>
                  <a:cs typeface="MS PGothic" charset="0"/>
                </a:defRPr>
              </a:lvl7pPr>
              <a:lvl8pPr marL="1371600" eaLnBrk="0" fontAlgn="base" hangingPunct="0">
                <a:spcBef>
                  <a:spcPct val="0"/>
                </a:spcBef>
                <a:spcAft>
                  <a:spcPct val="0"/>
                </a:spcAft>
                <a:defRPr sz="2400">
                  <a:solidFill>
                    <a:schemeClr val="tx1"/>
                  </a:solidFill>
                  <a:latin typeface="Times" charset="0"/>
                  <a:ea typeface="MS PGothic" charset="0"/>
                  <a:cs typeface="MS PGothic" charset="0"/>
                </a:defRPr>
              </a:lvl8pPr>
              <a:lvl9pPr marL="1828800" eaLnBrk="0" fontAlgn="base" hangingPunct="0">
                <a:spcBef>
                  <a:spcPct val="0"/>
                </a:spcBef>
                <a:spcAft>
                  <a:spcPct val="0"/>
                </a:spcAft>
                <a:defRPr sz="2400">
                  <a:solidFill>
                    <a:schemeClr val="tx1"/>
                  </a:solidFill>
                  <a:latin typeface="Times" charset="0"/>
                  <a:ea typeface="MS PGothic" charset="0"/>
                  <a:cs typeface="MS PGothic" charset="0"/>
                </a:defRPr>
              </a:lvl9pPr>
            </a:lstStyle>
            <a:p>
              <a:r>
                <a:rPr lang="en-US" b="1">
                  <a:solidFill>
                    <a:schemeClr val="bg1"/>
                  </a:solidFill>
                  <a:latin typeface="Arial" charset="0"/>
                  <a:ea typeface="ヒラギノ角ゴ Pro W3" charset="0"/>
                  <a:cs typeface="ヒラギノ角ゴ Pro W3" charset="0"/>
                </a:rPr>
                <a:t/>
              </a:r>
              <a:br>
                <a:rPr lang="en-US" b="1">
                  <a:solidFill>
                    <a:schemeClr val="bg1"/>
                  </a:solidFill>
                  <a:latin typeface="Arial" charset="0"/>
                  <a:ea typeface="ヒラギノ角ゴ Pro W3" charset="0"/>
                  <a:cs typeface="ヒラギノ角ゴ Pro W3" charset="0"/>
                </a:rPr>
              </a:br>
              <a:r>
                <a:rPr lang="en-US" b="1">
                  <a:solidFill>
                    <a:schemeClr val="bg1"/>
                  </a:solidFill>
                  <a:latin typeface="Arial" charset="0"/>
                  <a:ea typeface="ヒラギノ角ゴ Pro W3" charset="0"/>
                  <a:cs typeface="ヒラギノ角ゴ Pro W3" charset="0"/>
                </a:rPr>
                <a:t>PD</a:t>
              </a:r>
              <a:endParaRPr lang="en-US" b="1" baseline="30000">
                <a:solidFill>
                  <a:schemeClr val="bg1"/>
                </a:solidFill>
                <a:latin typeface="Arial" charset="0"/>
                <a:ea typeface="ヒラギノ角ゴ Pro W3" charset="0"/>
                <a:cs typeface="ヒラギノ角ゴ Pro W3" charset="0"/>
              </a:endParaRPr>
            </a:p>
            <a:p>
              <a:endParaRPr lang="en-US" b="1">
                <a:solidFill>
                  <a:schemeClr val="bg1"/>
                </a:solidFill>
                <a:latin typeface="Arial" charset="0"/>
                <a:ea typeface="ヒラギノ角ゴ Pro W3" charset="0"/>
                <a:cs typeface="ヒラギノ角ゴ Pro W3" charset="0"/>
              </a:endParaRPr>
            </a:p>
          </p:txBody>
        </p:sp>
        <p:sp>
          <p:nvSpPr>
            <p:cNvPr id="71703" name="AutoShape 31"/>
            <p:cNvSpPr>
              <a:spLocks noChangeArrowheads="1"/>
            </p:cNvSpPr>
            <p:nvPr/>
          </p:nvSpPr>
          <p:spPr bwMode="auto">
            <a:xfrm>
              <a:off x="7923213" y="2658068"/>
              <a:ext cx="620712" cy="887412"/>
            </a:xfrm>
            <a:prstGeom prst="roundRect">
              <a:avLst>
                <a:gd name="adj" fmla="val 16667"/>
              </a:avLst>
            </a:prstGeom>
            <a:noFill/>
            <a:ln w="25400">
              <a:solidFill>
                <a:srgbClr val="FFFFFF"/>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GB">
                <a:solidFill>
                  <a:schemeClr val="bg1"/>
                </a:solidFill>
                <a:latin typeface="Arial" charset="0"/>
              </a:endParaRPr>
            </a:p>
          </p:txBody>
        </p:sp>
      </p:grpSp>
      <p:sp>
        <p:nvSpPr>
          <p:cNvPr id="71685" name="TextBox 31"/>
          <p:cNvSpPr txBox="1">
            <a:spLocks noChangeArrowheads="1"/>
          </p:cNvSpPr>
          <p:nvPr/>
        </p:nvSpPr>
        <p:spPr bwMode="auto">
          <a:xfrm>
            <a:off x="5105400" y="6523038"/>
            <a:ext cx="40386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charset="0"/>
                <a:ea typeface="MS PGothic" charset="0"/>
                <a:cs typeface="MS PGothic" charset="0"/>
              </a:defRPr>
            </a:lvl1pPr>
            <a:lvl2pPr marL="37931725" indent="-37474525">
              <a:defRPr sz="2400">
                <a:solidFill>
                  <a:schemeClr val="tx1"/>
                </a:solidFill>
                <a:latin typeface="Times" charset="0"/>
                <a:ea typeface="MS PGothic" charset="0"/>
                <a:cs typeface="MS PGothic" charset="0"/>
              </a:defRPr>
            </a:lvl2pPr>
            <a:lvl3pPr>
              <a:defRPr sz="2400">
                <a:solidFill>
                  <a:schemeClr val="tx1"/>
                </a:solidFill>
                <a:latin typeface="Times" charset="0"/>
                <a:ea typeface="MS PGothic" charset="0"/>
                <a:cs typeface="MS PGothic" charset="0"/>
              </a:defRPr>
            </a:lvl3pPr>
            <a:lvl4pPr>
              <a:defRPr sz="2400">
                <a:solidFill>
                  <a:schemeClr val="tx1"/>
                </a:solidFill>
                <a:latin typeface="Times" charset="0"/>
                <a:ea typeface="MS PGothic" charset="0"/>
                <a:cs typeface="MS PGothic" charset="0"/>
              </a:defRPr>
            </a:lvl4pPr>
            <a:lvl5pPr>
              <a:defRPr sz="2400">
                <a:solidFill>
                  <a:schemeClr val="tx1"/>
                </a:solidFill>
                <a:latin typeface="Times" charset="0"/>
                <a:ea typeface="MS PGothic" charset="0"/>
                <a:cs typeface="MS PGothic" charset="0"/>
              </a:defRPr>
            </a:lvl5pPr>
            <a:lvl6pPr marL="457200" eaLnBrk="0" fontAlgn="base" hangingPunct="0">
              <a:spcBef>
                <a:spcPct val="0"/>
              </a:spcBef>
              <a:spcAft>
                <a:spcPct val="0"/>
              </a:spcAft>
              <a:defRPr sz="2400">
                <a:solidFill>
                  <a:schemeClr val="tx1"/>
                </a:solidFill>
                <a:latin typeface="Times" charset="0"/>
                <a:ea typeface="MS PGothic" charset="0"/>
                <a:cs typeface="MS PGothic" charset="0"/>
              </a:defRPr>
            </a:lvl6pPr>
            <a:lvl7pPr marL="914400" eaLnBrk="0" fontAlgn="base" hangingPunct="0">
              <a:spcBef>
                <a:spcPct val="0"/>
              </a:spcBef>
              <a:spcAft>
                <a:spcPct val="0"/>
              </a:spcAft>
              <a:defRPr sz="2400">
                <a:solidFill>
                  <a:schemeClr val="tx1"/>
                </a:solidFill>
                <a:latin typeface="Times" charset="0"/>
                <a:ea typeface="MS PGothic" charset="0"/>
                <a:cs typeface="MS PGothic" charset="0"/>
              </a:defRPr>
            </a:lvl7pPr>
            <a:lvl8pPr marL="1371600" eaLnBrk="0" fontAlgn="base" hangingPunct="0">
              <a:spcBef>
                <a:spcPct val="0"/>
              </a:spcBef>
              <a:spcAft>
                <a:spcPct val="0"/>
              </a:spcAft>
              <a:defRPr sz="2400">
                <a:solidFill>
                  <a:schemeClr val="tx1"/>
                </a:solidFill>
                <a:latin typeface="Times" charset="0"/>
                <a:ea typeface="MS PGothic" charset="0"/>
                <a:cs typeface="MS PGothic" charset="0"/>
              </a:defRPr>
            </a:lvl8pPr>
            <a:lvl9pPr marL="1828800" eaLnBrk="0" fontAlgn="base" hangingPunct="0">
              <a:spcBef>
                <a:spcPct val="0"/>
              </a:spcBef>
              <a:spcAft>
                <a:spcPct val="0"/>
              </a:spcAft>
              <a:defRPr sz="2400">
                <a:solidFill>
                  <a:schemeClr val="tx1"/>
                </a:solidFill>
                <a:latin typeface="Times" charset="0"/>
                <a:ea typeface="MS PGothic" charset="0"/>
                <a:cs typeface="MS PGothic" charset="0"/>
              </a:defRPr>
            </a:lvl9pPr>
          </a:lstStyle>
          <a:p>
            <a:r>
              <a:rPr lang="nl-NL" sz="1400" b="1">
                <a:solidFill>
                  <a:srgbClr val="FFFFFF"/>
                </a:solidFill>
                <a:latin typeface="Arial" charset="0"/>
              </a:rPr>
              <a:t>Verma S. N Engl J Med. 2012. 367:1783-1791.</a:t>
            </a:r>
            <a:endParaRPr lang="en-US" sz="1400">
              <a:solidFill>
                <a:srgbClr val="FFFFFF"/>
              </a:solidFill>
              <a:latin typeface="Arial" charset="0"/>
            </a:endParaRPr>
          </a:p>
        </p:txBody>
      </p:sp>
    </p:spTree>
  </p:cSld>
  <p:clrMapOvr>
    <a:masterClrMapping/>
  </p:clrMapOvr>
  <p:transition xmlns:p14="http://schemas.microsoft.com/office/powerpoint/2010/main" spd="slow" advClick="0"/>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Title 1"/>
          <p:cNvSpPr>
            <a:spLocks noGrp="1"/>
          </p:cNvSpPr>
          <p:nvPr>
            <p:ph type="title"/>
          </p:nvPr>
        </p:nvSpPr>
        <p:spPr>
          <a:xfrm>
            <a:off x="685800" y="152400"/>
            <a:ext cx="7772400" cy="1143000"/>
          </a:xfrm>
        </p:spPr>
        <p:txBody>
          <a:bodyPr/>
          <a:lstStyle/>
          <a:p>
            <a:r>
              <a:rPr lang="en-US" sz="3000">
                <a:latin typeface="Arial Black" charset="0"/>
                <a:ea typeface="MS PGothic" charset="0"/>
                <a:cs typeface="MS PGothic" charset="0"/>
              </a:rPr>
              <a:t>Overall Survival (OS): Confirmatory Analysis</a:t>
            </a:r>
          </a:p>
        </p:txBody>
      </p:sp>
      <p:graphicFrame>
        <p:nvGraphicFramePr>
          <p:cNvPr id="1235" name="Table 1234"/>
          <p:cNvGraphicFramePr>
            <a:graphicFrameLocks noGrp="1"/>
          </p:cNvGraphicFramePr>
          <p:nvPr/>
        </p:nvGraphicFramePr>
        <p:xfrm>
          <a:off x="838200" y="1295400"/>
          <a:ext cx="6629400" cy="2116139"/>
        </p:xfrm>
        <a:graphic>
          <a:graphicData uri="http://schemas.openxmlformats.org/drawingml/2006/table">
            <a:tbl>
              <a:tblPr/>
              <a:tblGrid>
                <a:gridCol w="2667000"/>
                <a:gridCol w="2006600"/>
                <a:gridCol w="1955800"/>
              </a:tblGrid>
              <a:tr h="665163">
                <a:tc>
                  <a:txBody>
                    <a:bodyPr/>
                    <a:lstStyle/>
                    <a:p>
                      <a:pPr marL="0" marR="0" lvl="0" indent="0" algn="l" defTabSz="457200" rtl="0" eaLnBrk="1" fontAlgn="b" latinLnBrk="0" hangingPunct="1">
                        <a:lnSpc>
                          <a:spcPct val="100000"/>
                        </a:lnSpc>
                        <a:spcBef>
                          <a:spcPct val="0"/>
                        </a:spcBef>
                        <a:spcAft>
                          <a:spcPct val="0"/>
                        </a:spcAft>
                        <a:buClrTx/>
                        <a:buSzTx/>
                        <a:buFontTx/>
                        <a:buNone/>
                        <a:tabLst/>
                      </a:pPr>
                      <a:endParaRPr kumimoji="0" lang="en-US" sz="2000" b="1" i="0" u="none" strike="noStrike" cap="none" normalizeH="0" baseline="0">
                        <a:ln>
                          <a:noFill/>
                        </a:ln>
                        <a:solidFill>
                          <a:srgbClr val="000000"/>
                        </a:solidFill>
                        <a:effectLst/>
                        <a:latin typeface="Arial" charset="0"/>
                        <a:ea typeface="ＭＳ Ｐゴシック" charset="0"/>
                        <a:cs typeface="ＭＳ Ｐゴシック" charset="0"/>
                      </a:endParaRPr>
                    </a:p>
                  </a:txBody>
                  <a:tcPr marL="27439" marR="27439" marT="27455" marB="27455" anchor="b" horzOverflow="overflow">
                    <a:lnL>
                      <a:noFill/>
                    </a:lnL>
                    <a:lnR>
                      <a:noFill/>
                    </a:lnR>
                    <a:lnT>
                      <a:noFill/>
                    </a:lnT>
                    <a:lnB w="12700" cap="flat" cmpd="sng" algn="ctr">
                      <a:solidFill>
                        <a:srgbClr val="FFFFFF"/>
                      </a:solidFill>
                      <a:prstDash val="solid"/>
                      <a:round/>
                      <a:headEnd type="none" w="med" len="med"/>
                      <a:tailEnd type="none" w="med" len="med"/>
                    </a:lnB>
                    <a:lnTlToBr>
                      <a:noFill/>
                    </a:lnTlToBr>
                    <a:lnBlToTr>
                      <a:noFill/>
                    </a:lnBlToTr>
                    <a:noFill/>
                  </a:tcPr>
                </a:tc>
                <a:tc>
                  <a:txBody>
                    <a:bodyPr/>
                    <a:lstStyle/>
                    <a:p>
                      <a:pPr marL="0" marR="0" lvl="0" indent="0" algn="ctr" defTabSz="457200" rtl="0" eaLnBrk="1" fontAlgn="b" latinLnBrk="0" hangingPunct="1">
                        <a:lnSpc>
                          <a:spcPct val="100000"/>
                        </a:lnSpc>
                        <a:spcBef>
                          <a:spcPct val="0"/>
                        </a:spcBef>
                        <a:spcAft>
                          <a:spcPct val="0"/>
                        </a:spcAft>
                        <a:buClrTx/>
                        <a:buSzTx/>
                        <a:buFontTx/>
                        <a:buNone/>
                        <a:tabLst/>
                      </a:pPr>
                      <a:r>
                        <a:rPr kumimoji="0" lang="en-US" sz="2000" b="1" i="0" u="none" strike="noStrike" cap="none" normalizeH="0" baseline="0">
                          <a:ln>
                            <a:noFill/>
                          </a:ln>
                          <a:solidFill>
                            <a:srgbClr val="C00000"/>
                          </a:solidFill>
                          <a:effectLst/>
                          <a:latin typeface="Arial" charset="0"/>
                          <a:ea typeface="ＭＳ Ｐゴシック" charset="0"/>
                          <a:cs typeface="ＭＳ Ｐゴシック" charset="0"/>
                        </a:rPr>
                        <a:t>Cap + Lap</a:t>
                      </a:r>
                      <a:endParaRPr kumimoji="0" lang="en-US" sz="2000" b="1" i="0" u="none" strike="noStrike" cap="none" normalizeH="0" baseline="0">
                        <a:ln>
                          <a:noFill/>
                        </a:ln>
                        <a:solidFill>
                          <a:srgbClr val="000000"/>
                        </a:solidFill>
                        <a:effectLst/>
                        <a:latin typeface="Arial" charset="0"/>
                        <a:ea typeface="ＭＳ Ｐゴシック" charset="0"/>
                        <a:cs typeface="ＭＳ Ｐゴシック" charset="0"/>
                      </a:endParaRPr>
                    </a:p>
                    <a:p>
                      <a:pPr marL="0" marR="0" lvl="0" indent="0" algn="ctr" defTabSz="457200" rtl="0" eaLnBrk="1" fontAlgn="b" latinLnBrk="0" hangingPunct="1">
                        <a:lnSpc>
                          <a:spcPct val="100000"/>
                        </a:lnSpc>
                        <a:spcBef>
                          <a:spcPct val="0"/>
                        </a:spcBef>
                        <a:spcAft>
                          <a:spcPct val="0"/>
                        </a:spcAft>
                        <a:buClrTx/>
                        <a:buSzTx/>
                        <a:buFontTx/>
                        <a:buNone/>
                        <a:tabLst/>
                      </a:pPr>
                      <a:r>
                        <a:rPr kumimoji="0" lang="en-US" sz="2000" b="1" i="0" u="none" strike="noStrike" cap="none" normalizeH="0" baseline="0">
                          <a:ln>
                            <a:noFill/>
                          </a:ln>
                          <a:solidFill>
                            <a:srgbClr val="FFFFFF"/>
                          </a:solidFill>
                          <a:effectLst/>
                          <a:latin typeface="Arial" charset="0"/>
                          <a:ea typeface="ＭＳ Ｐゴシック" charset="0"/>
                          <a:cs typeface="ＭＳ Ｐゴシック" charset="0"/>
                        </a:rPr>
                        <a:t>(n = 496)</a:t>
                      </a:r>
                    </a:p>
                  </a:txBody>
                  <a:tcPr marL="27439" marR="27439" marT="27455" marB="27455" anchor="b" horzOverflow="overflow">
                    <a:lnL>
                      <a:noFill/>
                    </a:lnL>
                    <a:lnR>
                      <a:noFill/>
                    </a:lnR>
                    <a:lnT>
                      <a:noFill/>
                    </a:lnT>
                    <a:lnB w="12700" cap="flat" cmpd="sng" algn="ctr">
                      <a:solidFill>
                        <a:srgbClr val="FFFFFF"/>
                      </a:solidFill>
                      <a:prstDash val="solid"/>
                      <a:round/>
                      <a:headEnd type="none" w="med" len="med"/>
                      <a:tailEnd type="none" w="med" len="med"/>
                    </a:lnB>
                    <a:lnTlToBr>
                      <a:noFill/>
                    </a:lnTlToBr>
                    <a:lnBlToTr>
                      <a:noFill/>
                    </a:lnBlToTr>
                    <a:noFill/>
                  </a:tcPr>
                </a:tc>
                <a:tc>
                  <a:txBody>
                    <a:bodyPr/>
                    <a:lstStyle/>
                    <a:p>
                      <a:pPr marL="0" marR="0" lvl="0" indent="0" algn="ctr" defTabSz="457200" rtl="0" eaLnBrk="1" fontAlgn="b" latinLnBrk="0" hangingPunct="1">
                        <a:lnSpc>
                          <a:spcPct val="100000"/>
                        </a:lnSpc>
                        <a:spcBef>
                          <a:spcPct val="0"/>
                        </a:spcBef>
                        <a:spcAft>
                          <a:spcPct val="0"/>
                        </a:spcAft>
                        <a:buClrTx/>
                        <a:buSzTx/>
                        <a:buFontTx/>
                        <a:buNone/>
                        <a:tabLst/>
                      </a:pPr>
                      <a:r>
                        <a:rPr kumimoji="0" lang="en-US" sz="2000" b="1" i="0" u="none" strike="noStrike" cap="none" normalizeH="0" baseline="0">
                          <a:ln>
                            <a:noFill/>
                          </a:ln>
                          <a:solidFill>
                            <a:srgbClr val="C0FFFF"/>
                          </a:solidFill>
                          <a:effectLst/>
                          <a:latin typeface="Arial" charset="0"/>
                          <a:ea typeface="ＭＳ Ｐゴシック" charset="0"/>
                          <a:cs typeface="ＭＳ Ｐゴシック" charset="0"/>
                        </a:rPr>
                        <a:t>T-DM1</a:t>
                      </a:r>
                    </a:p>
                    <a:p>
                      <a:pPr marL="0" marR="0" lvl="0" indent="0" algn="ctr" defTabSz="457200" rtl="0" eaLnBrk="1" fontAlgn="b" latinLnBrk="0" hangingPunct="1">
                        <a:lnSpc>
                          <a:spcPct val="100000"/>
                        </a:lnSpc>
                        <a:spcBef>
                          <a:spcPct val="0"/>
                        </a:spcBef>
                        <a:spcAft>
                          <a:spcPct val="0"/>
                        </a:spcAft>
                        <a:buClrTx/>
                        <a:buSzTx/>
                        <a:buFontTx/>
                        <a:buNone/>
                        <a:tabLst/>
                      </a:pPr>
                      <a:r>
                        <a:rPr kumimoji="0" lang="en-US" sz="2000" b="1" i="0" u="none" strike="noStrike" cap="none" normalizeH="0" baseline="0">
                          <a:ln>
                            <a:noFill/>
                          </a:ln>
                          <a:solidFill>
                            <a:srgbClr val="C0FFFF"/>
                          </a:solidFill>
                          <a:effectLst/>
                          <a:latin typeface="Arial" charset="0"/>
                          <a:ea typeface="ＭＳ Ｐゴシック" charset="0"/>
                          <a:cs typeface="ＭＳ Ｐゴシック" charset="0"/>
                        </a:rPr>
                        <a:t>(n = 495)</a:t>
                      </a:r>
                    </a:p>
                  </a:txBody>
                  <a:tcPr marL="27439" marR="27439" marT="27455" marB="27455" anchor="b" horzOverflow="overflow">
                    <a:lnL>
                      <a:noFill/>
                    </a:lnL>
                    <a:lnR>
                      <a:noFill/>
                    </a:lnR>
                    <a:lnT>
                      <a:noFill/>
                    </a:lnT>
                    <a:lnB w="12700" cap="flat" cmpd="sng" algn="ctr">
                      <a:solidFill>
                        <a:srgbClr val="FFFFFF"/>
                      </a:solidFill>
                      <a:prstDash val="solid"/>
                      <a:round/>
                      <a:headEnd type="none" w="med" len="med"/>
                      <a:tailEnd type="none" w="med" len="med"/>
                    </a:lnB>
                    <a:lnTlToBr>
                      <a:noFill/>
                    </a:lnTlToBr>
                    <a:lnBlToTr>
                      <a:noFill/>
                    </a:lnBlToTr>
                    <a:noFill/>
                  </a:tcPr>
                </a:tc>
              </a:tr>
              <a:tr h="365125">
                <a:tc>
                  <a:txBody>
                    <a:bodyPr/>
                    <a:lstStyle/>
                    <a:p>
                      <a:pPr marL="57150" marR="0" lvl="0" indent="0" algn="l" defTabSz="457200" rtl="0" eaLnBrk="1" fontAlgn="b" latinLnBrk="0" hangingPunct="1">
                        <a:lnSpc>
                          <a:spcPct val="100000"/>
                        </a:lnSpc>
                        <a:spcBef>
                          <a:spcPct val="0"/>
                        </a:spcBef>
                        <a:spcAft>
                          <a:spcPct val="0"/>
                        </a:spcAft>
                        <a:buClrTx/>
                        <a:buSzTx/>
                        <a:buFontTx/>
                        <a:buNone/>
                        <a:tabLst/>
                      </a:pPr>
                      <a:r>
                        <a:rPr kumimoji="0" lang="en-US" sz="2000" b="1" i="0" u="none" strike="noStrike" cap="none" normalizeH="0" baseline="0">
                          <a:ln>
                            <a:noFill/>
                          </a:ln>
                          <a:solidFill>
                            <a:srgbClr val="FFFFFF"/>
                          </a:solidFill>
                          <a:effectLst/>
                          <a:latin typeface="Arial" charset="0"/>
                          <a:ea typeface="ＭＳ Ｐゴシック" charset="0"/>
                          <a:cs typeface="ＭＳ Ｐゴシック" charset="0"/>
                        </a:rPr>
                        <a:t>Median OS (months)</a:t>
                      </a:r>
                      <a:r>
                        <a:rPr kumimoji="0" lang="en-US" sz="2000" b="1" i="0" u="none" strike="noStrike" cap="none" normalizeH="0" baseline="0">
                          <a:ln>
                            <a:noFill/>
                          </a:ln>
                          <a:solidFill>
                            <a:srgbClr val="C00000"/>
                          </a:solidFill>
                          <a:effectLst/>
                          <a:latin typeface="Arial" charset="0"/>
                          <a:ea typeface="ＭＳ Ｐゴシック" charset="0"/>
                          <a:cs typeface="ＭＳ Ｐゴシック" charset="0"/>
                        </a:rPr>
                        <a:t> </a:t>
                      </a:r>
                      <a:endParaRPr kumimoji="0" lang="en-US" sz="2000" b="1" i="0" u="none" strike="noStrike" cap="none" normalizeH="0" baseline="0">
                        <a:ln>
                          <a:noFill/>
                        </a:ln>
                        <a:solidFill>
                          <a:srgbClr val="000000"/>
                        </a:solidFill>
                        <a:effectLst/>
                        <a:latin typeface="Arial" charset="0"/>
                        <a:ea typeface="ＭＳ Ｐゴシック" charset="0"/>
                        <a:cs typeface="ＭＳ Ｐゴシック" charset="0"/>
                      </a:endParaRPr>
                    </a:p>
                  </a:txBody>
                  <a:tcPr marL="27439" marR="27439" marT="27455" marB="27455" anchor="ctr" horzOverflow="overflow">
                    <a:lnL>
                      <a:noFill/>
                    </a:lnL>
                    <a:lnR>
                      <a:noFill/>
                    </a:lnR>
                    <a:lnT w="12700" cap="flat" cmpd="sng" algn="ctr">
                      <a:solidFill>
                        <a:srgbClr val="FFFFFF"/>
                      </a:solidFill>
                      <a:prstDash val="solid"/>
                      <a:round/>
                      <a:headEnd type="none" w="med" len="med"/>
                      <a:tailEnd type="none" w="med" len="med"/>
                    </a:lnT>
                    <a:lnB>
                      <a:noFill/>
                    </a:lnB>
                    <a:lnTlToBr>
                      <a:noFill/>
                    </a:lnTlToBr>
                    <a:lnBlToTr>
                      <a:noFill/>
                    </a:lnBlToTr>
                    <a:noFill/>
                  </a:tcPr>
                </a:tc>
                <a:tc>
                  <a:txBody>
                    <a:bodyPr/>
                    <a:lstStyle/>
                    <a:p>
                      <a:pPr marL="0" marR="0" lvl="0" indent="0" algn="ctr" defTabSz="457200" rtl="0" eaLnBrk="1" fontAlgn="b" latinLnBrk="0" hangingPunct="1">
                        <a:lnSpc>
                          <a:spcPct val="100000"/>
                        </a:lnSpc>
                        <a:spcBef>
                          <a:spcPct val="0"/>
                        </a:spcBef>
                        <a:spcAft>
                          <a:spcPct val="0"/>
                        </a:spcAft>
                        <a:buClrTx/>
                        <a:buSzTx/>
                        <a:buFontTx/>
                        <a:buNone/>
                        <a:tabLst/>
                      </a:pPr>
                      <a:r>
                        <a:rPr kumimoji="0" lang="en-US" sz="2000" b="1" i="0" u="none" strike="noStrike" cap="none" normalizeH="0" baseline="0">
                          <a:ln>
                            <a:noFill/>
                          </a:ln>
                          <a:solidFill>
                            <a:srgbClr val="FFFFFF"/>
                          </a:solidFill>
                          <a:effectLst/>
                          <a:latin typeface="Arial" charset="0"/>
                          <a:ea typeface="ＭＳ Ｐゴシック" charset="0"/>
                          <a:cs typeface="ＭＳ Ｐゴシック" charset="0"/>
                        </a:rPr>
                        <a:t>25.1</a:t>
                      </a:r>
                    </a:p>
                  </a:txBody>
                  <a:tcPr marL="27439" marR="27439" marT="27455" marB="27455" anchor="ctr" horzOverflow="overflow">
                    <a:lnL>
                      <a:noFill/>
                    </a:lnL>
                    <a:lnR>
                      <a:noFill/>
                    </a:lnR>
                    <a:lnT w="12700" cap="flat" cmpd="sng" algn="ctr">
                      <a:solidFill>
                        <a:srgbClr val="FFFFFF"/>
                      </a:solidFill>
                      <a:prstDash val="solid"/>
                      <a:round/>
                      <a:headEnd type="none" w="med" len="med"/>
                      <a:tailEnd type="none" w="med" len="med"/>
                    </a:lnT>
                    <a:lnB>
                      <a:noFill/>
                    </a:lnB>
                    <a:lnTlToBr>
                      <a:noFill/>
                    </a:lnTlToBr>
                    <a:lnBlToTr>
                      <a:noFill/>
                    </a:lnBlToTr>
                    <a:noFill/>
                  </a:tcPr>
                </a:tc>
                <a:tc>
                  <a:txBody>
                    <a:bodyPr/>
                    <a:lstStyle/>
                    <a:p>
                      <a:pPr marL="0" marR="0" lvl="0" indent="0" algn="ctr" defTabSz="457200" rtl="0" eaLnBrk="1" fontAlgn="b" latinLnBrk="0" hangingPunct="1">
                        <a:lnSpc>
                          <a:spcPct val="100000"/>
                        </a:lnSpc>
                        <a:spcBef>
                          <a:spcPct val="0"/>
                        </a:spcBef>
                        <a:spcAft>
                          <a:spcPct val="0"/>
                        </a:spcAft>
                        <a:buClrTx/>
                        <a:buSzTx/>
                        <a:buFontTx/>
                        <a:buNone/>
                        <a:tabLst/>
                      </a:pPr>
                      <a:r>
                        <a:rPr kumimoji="0" lang="en-US" sz="2000" b="1" i="0" u="none" strike="noStrike" cap="none" normalizeH="0" baseline="0">
                          <a:ln>
                            <a:noFill/>
                          </a:ln>
                          <a:solidFill>
                            <a:srgbClr val="FFFFFF"/>
                          </a:solidFill>
                          <a:effectLst/>
                          <a:latin typeface="Arial" charset="0"/>
                          <a:ea typeface="ＭＳ Ｐゴシック" charset="0"/>
                          <a:cs typeface="ＭＳ Ｐゴシック" charset="0"/>
                        </a:rPr>
                        <a:t>30.9</a:t>
                      </a:r>
                    </a:p>
                  </a:txBody>
                  <a:tcPr marL="27439" marR="27439" marT="27455" marB="27455" anchor="ctr" horzOverflow="overflow">
                    <a:lnL>
                      <a:noFill/>
                    </a:lnL>
                    <a:lnR>
                      <a:noFill/>
                    </a:lnR>
                    <a:lnT w="12700" cap="flat" cmpd="sng" algn="ctr">
                      <a:solidFill>
                        <a:srgbClr val="FFFFFF"/>
                      </a:solidFill>
                      <a:prstDash val="solid"/>
                      <a:round/>
                      <a:headEnd type="none" w="med" len="med"/>
                      <a:tailEnd type="none" w="med" len="med"/>
                    </a:lnT>
                    <a:lnB>
                      <a:noFill/>
                    </a:lnB>
                    <a:lnTlToBr>
                      <a:noFill/>
                    </a:lnTlToBr>
                    <a:lnBlToTr>
                      <a:noFill/>
                    </a:lnBlToTr>
                    <a:noFill/>
                  </a:tcPr>
                </a:tc>
              </a:tr>
              <a:tr h="365125">
                <a:tc>
                  <a:txBody>
                    <a:bodyPr/>
                    <a:lstStyle/>
                    <a:p>
                      <a:pPr marL="0" marR="0" lvl="0" indent="0" algn="l" defTabSz="457200" rtl="0" eaLnBrk="1" fontAlgn="b" latinLnBrk="0" hangingPunct="1">
                        <a:lnSpc>
                          <a:spcPct val="100000"/>
                        </a:lnSpc>
                        <a:spcBef>
                          <a:spcPct val="0"/>
                        </a:spcBef>
                        <a:spcAft>
                          <a:spcPct val="0"/>
                        </a:spcAft>
                        <a:buClrTx/>
                        <a:buSzTx/>
                        <a:buFontTx/>
                        <a:buNone/>
                        <a:tabLst/>
                      </a:pPr>
                      <a:r>
                        <a:rPr kumimoji="0" lang="en-US" sz="2000" b="1" i="0" u="none" strike="noStrike" cap="none" normalizeH="0" baseline="0">
                          <a:ln>
                            <a:noFill/>
                          </a:ln>
                          <a:solidFill>
                            <a:srgbClr val="FFFFFF"/>
                          </a:solidFill>
                          <a:effectLst/>
                          <a:latin typeface="Arial" charset="0"/>
                          <a:ea typeface="ＭＳ Ｐゴシック" charset="0"/>
                          <a:cs typeface="ＭＳ Ｐゴシック" charset="0"/>
                        </a:rPr>
                        <a:t> No. of events</a:t>
                      </a:r>
                    </a:p>
                  </a:txBody>
                  <a:tcPr marL="27439" marR="27439" marT="27455" marB="27455" anchor="ctr" horzOverflow="overflow">
                    <a:lnL>
                      <a:noFill/>
                    </a:lnL>
                    <a:lnR>
                      <a:noFill/>
                    </a:lnR>
                    <a:lnT>
                      <a:noFill/>
                    </a:lnT>
                    <a:lnB w="12700" cap="flat" cmpd="sng" algn="ctr">
                      <a:solidFill>
                        <a:srgbClr val="FFFFFF"/>
                      </a:solidFill>
                      <a:prstDash val="solid"/>
                      <a:round/>
                      <a:headEnd type="none" w="med" len="med"/>
                      <a:tailEnd type="none" w="med" len="med"/>
                    </a:lnB>
                    <a:lnTlToBr>
                      <a:noFill/>
                    </a:lnTlToBr>
                    <a:lnBlToTr>
                      <a:noFill/>
                    </a:lnBlToTr>
                    <a:noFill/>
                  </a:tcPr>
                </a:tc>
                <a:tc>
                  <a:txBody>
                    <a:bodyPr/>
                    <a:lstStyle/>
                    <a:p>
                      <a:pPr marL="0" marR="0" lvl="0" indent="0" algn="ctr" defTabSz="457200" rtl="0" eaLnBrk="1" fontAlgn="b" latinLnBrk="0" hangingPunct="1">
                        <a:lnSpc>
                          <a:spcPct val="100000"/>
                        </a:lnSpc>
                        <a:spcBef>
                          <a:spcPct val="0"/>
                        </a:spcBef>
                        <a:spcAft>
                          <a:spcPct val="0"/>
                        </a:spcAft>
                        <a:buClrTx/>
                        <a:buSzTx/>
                        <a:buFontTx/>
                        <a:buNone/>
                        <a:tabLst/>
                      </a:pPr>
                      <a:r>
                        <a:rPr kumimoji="0" lang="en-US" sz="2000" b="1" i="0" u="none" strike="noStrike" cap="none" normalizeH="0" baseline="0">
                          <a:ln>
                            <a:noFill/>
                          </a:ln>
                          <a:solidFill>
                            <a:srgbClr val="FFFFFF"/>
                          </a:solidFill>
                          <a:effectLst/>
                          <a:latin typeface="Arial" charset="0"/>
                          <a:ea typeface="ＭＳ Ｐゴシック" charset="0"/>
                          <a:cs typeface="ＭＳ Ｐゴシック" charset="0"/>
                        </a:rPr>
                        <a:t>182</a:t>
                      </a:r>
                    </a:p>
                  </a:txBody>
                  <a:tcPr marL="27439" marR="27439" marT="27455" marB="27455" anchor="ctr" horzOverflow="overflow">
                    <a:lnL>
                      <a:noFill/>
                    </a:lnL>
                    <a:lnR>
                      <a:noFill/>
                    </a:lnR>
                    <a:lnT>
                      <a:noFill/>
                    </a:lnT>
                    <a:lnB w="12700" cap="flat" cmpd="sng" algn="ctr">
                      <a:solidFill>
                        <a:srgbClr val="FFFFFF"/>
                      </a:solidFill>
                      <a:prstDash val="solid"/>
                      <a:round/>
                      <a:headEnd type="none" w="med" len="med"/>
                      <a:tailEnd type="none" w="med" len="med"/>
                    </a:lnB>
                    <a:lnTlToBr>
                      <a:noFill/>
                    </a:lnTlToBr>
                    <a:lnBlToTr>
                      <a:noFill/>
                    </a:lnBlToTr>
                    <a:noFill/>
                  </a:tcPr>
                </a:tc>
                <a:tc>
                  <a:txBody>
                    <a:bodyPr/>
                    <a:lstStyle/>
                    <a:p>
                      <a:pPr marL="0" marR="0" lvl="0" indent="0" algn="ctr" defTabSz="457200" rtl="0" eaLnBrk="1" fontAlgn="b" latinLnBrk="0" hangingPunct="1">
                        <a:lnSpc>
                          <a:spcPct val="100000"/>
                        </a:lnSpc>
                        <a:spcBef>
                          <a:spcPct val="0"/>
                        </a:spcBef>
                        <a:spcAft>
                          <a:spcPct val="0"/>
                        </a:spcAft>
                        <a:buClrTx/>
                        <a:buSzTx/>
                        <a:buFontTx/>
                        <a:buNone/>
                        <a:tabLst/>
                      </a:pPr>
                      <a:r>
                        <a:rPr kumimoji="0" lang="en-US" sz="2000" b="1" i="0" u="none" strike="noStrike" cap="none" normalizeH="0" baseline="0">
                          <a:ln>
                            <a:noFill/>
                          </a:ln>
                          <a:solidFill>
                            <a:srgbClr val="FFFFFF"/>
                          </a:solidFill>
                          <a:effectLst/>
                          <a:latin typeface="Arial" charset="0"/>
                          <a:ea typeface="ＭＳ Ｐゴシック" charset="0"/>
                          <a:cs typeface="ＭＳ Ｐゴシック" charset="0"/>
                        </a:rPr>
                        <a:t> 149</a:t>
                      </a:r>
                    </a:p>
                  </a:txBody>
                  <a:tcPr marL="27439" marR="27439" marT="27455" marB="27455" anchor="ctr" horzOverflow="overflow">
                    <a:lnL>
                      <a:noFill/>
                    </a:lnL>
                    <a:lnR>
                      <a:noFill/>
                    </a:lnR>
                    <a:lnT>
                      <a:noFill/>
                    </a:lnT>
                    <a:lnB w="12700" cap="flat" cmpd="sng" algn="ctr">
                      <a:solidFill>
                        <a:srgbClr val="FFFFFF"/>
                      </a:solidFill>
                      <a:prstDash val="solid"/>
                      <a:round/>
                      <a:headEnd type="none" w="med" len="med"/>
                      <a:tailEnd type="none" w="med" len="med"/>
                    </a:lnB>
                    <a:lnTlToBr>
                      <a:noFill/>
                    </a:lnTlToBr>
                    <a:lnBlToTr>
                      <a:noFill/>
                    </a:lnBlToTr>
                    <a:noFill/>
                  </a:tcPr>
                </a:tc>
              </a:tr>
              <a:tr h="360363">
                <a:tc gridSpan="3">
                  <a:txBody>
                    <a:bodyPr/>
                    <a:lstStyle/>
                    <a:p>
                      <a:pPr marL="0" marR="0" lvl="0" indent="0" algn="ctr" defTabSz="457200" rtl="0" eaLnBrk="1" fontAlgn="b" latinLnBrk="0" hangingPunct="1">
                        <a:lnSpc>
                          <a:spcPct val="100000"/>
                        </a:lnSpc>
                        <a:spcBef>
                          <a:spcPct val="0"/>
                        </a:spcBef>
                        <a:spcAft>
                          <a:spcPct val="0"/>
                        </a:spcAft>
                        <a:buClrTx/>
                        <a:buSzTx/>
                        <a:buFontTx/>
                        <a:buNone/>
                        <a:tabLst/>
                      </a:pPr>
                      <a:r>
                        <a:rPr kumimoji="0" lang="en-US" sz="2000" b="1" i="0" u="none" strike="noStrike" cap="none" normalizeH="0" baseline="0">
                          <a:ln>
                            <a:noFill/>
                          </a:ln>
                          <a:solidFill>
                            <a:srgbClr val="FFFFFF"/>
                          </a:solidFill>
                          <a:effectLst/>
                          <a:latin typeface="Arial" charset="0"/>
                          <a:ea typeface="ＭＳ Ｐゴシック" charset="0"/>
                          <a:cs typeface="ＭＳ Ｐゴシック" charset="0"/>
                        </a:rPr>
                        <a:t>Stratified HR = 0.68 (95% CI, 0.55-0.85); </a:t>
                      </a:r>
                      <a:r>
                        <a:rPr kumimoji="0" lang="en-US" sz="2000" b="1" i="1" u="none" strike="noStrike" cap="none" normalizeH="0" baseline="0">
                          <a:ln>
                            <a:noFill/>
                          </a:ln>
                          <a:solidFill>
                            <a:srgbClr val="FFFFFF"/>
                          </a:solidFill>
                          <a:effectLst/>
                          <a:latin typeface="Arial" charset="0"/>
                          <a:ea typeface="ＭＳ Ｐゴシック" charset="0"/>
                          <a:cs typeface="ＭＳ Ｐゴシック" charset="0"/>
                        </a:rPr>
                        <a:t>P </a:t>
                      </a:r>
                      <a:r>
                        <a:rPr kumimoji="0" lang="en-US" sz="2000" b="1" i="0" u="none" strike="noStrike" cap="none" normalizeH="0" baseline="0">
                          <a:ln>
                            <a:noFill/>
                          </a:ln>
                          <a:solidFill>
                            <a:srgbClr val="FFFFFF"/>
                          </a:solidFill>
                          <a:effectLst/>
                          <a:latin typeface="Arial" charset="0"/>
                          <a:ea typeface="ＭＳ Ｐゴシック" charset="0"/>
                          <a:cs typeface="ＭＳ Ｐゴシック" charset="0"/>
                        </a:rPr>
                        <a:t>&lt; 0.001</a:t>
                      </a:r>
                      <a:endParaRPr kumimoji="0" lang="en-US" sz="2000" b="0" i="1" u="none" strike="noStrike" cap="none" normalizeH="0" baseline="0">
                        <a:ln>
                          <a:noFill/>
                        </a:ln>
                        <a:solidFill>
                          <a:srgbClr val="FFFFFF"/>
                        </a:solidFill>
                        <a:effectLst/>
                        <a:latin typeface="Arial" charset="0"/>
                        <a:ea typeface="MS PGothic" charset="0"/>
                        <a:cs typeface="MS PGothic" charset="0"/>
                      </a:endParaRPr>
                    </a:p>
                  </a:txBody>
                  <a:tcPr marL="27439" marR="27439" marT="27455" marB="27455" anchor="ctr" horzOverflow="overflow">
                    <a:lnL>
                      <a:noFill/>
                    </a:lnL>
                    <a:lnR>
                      <a:noFill/>
                    </a:lnR>
                    <a:lnT w="12700" cap="flat" cmpd="sng" algn="ctr">
                      <a:solidFill>
                        <a:srgbClr val="FFFFFF"/>
                      </a:solidFill>
                      <a:prstDash val="solid"/>
                      <a:round/>
                      <a:headEnd type="none" w="med" len="med"/>
                      <a:tailEnd type="none" w="med" len="med"/>
                    </a:lnT>
                    <a:lnB>
                      <a:noFill/>
                    </a:lnB>
                    <a:lnTlToBr>
                      <a:noFill/>
                    </a:lnTlToBr>
                    <a:lnBlToTr>
                      <a:noFill/>
                    </a:lnBlToTr>
                    <a:noFill/>
                  </a:tcPr>
                </a:tc>
                <a:tc hMerge="1">
                  <a:txBody>
                    <a:bodyPr/>
                    <a:lstStyle/>
                    <a:p>
                      <a:endParaRPr lang="en-US"/>
                    </a:p>
                  </a:txBody>
                  <a:tcPr/>
                </a:tc>
                <a:tc hMerge="1">
                  <a:txBody>
                    <a:bodyPr/>
                    <a:lstStyle/>
                    <a:p>
                      <a:endParaRPr lang="en-US"/>
                    </a:p>
                  </a:txBody>
                  <a:tcPr/>
                </a:tc>
              </a:tr>
              <a:tr h="360363">
                <a:tc gridSpan="3">
                  <a:txBody>
                    <a:bodyPr/>
                    <a:lstStyle/>
                    <a:p>
                      <a:pPr marL="0" marR="0" lvl="0" indent="0" algn="ctr" defTabSz="457200" rtl="0" eaLnBrk="1" fontAlgn="b" latinLnBrk="0" hangingPunct="1">
                        <a:lnSpc>
                          <a:spcPct val="100000"/>
                        </a:lnSpc>
                        <a:spcBef>
                          <a:spcPct val="0"/>
                        </a:spcBef>
                        <a:spcAft>
                          <a:spcPct val="0"/>
                        </a:spcAft>
                        <a:buClrTx/>
                        <a:buSzTx/>
                        <a:buFontTx/>
                        <a:buNone/>
                        <a:tabLst/>
                      </a:pPr>
                      <a:r>
                        <a:rPr kumimoji="0" lang="en-US" sz="2000" b="0" i="1" u="none" strike="noStrike" cap="none" normalizeH="0" baseline="0">
                          <a:ln>
                            <a:noFill/>
                          </a:ln>
                          <a:solidFill>
                            <a:srgbClr val="FFFFFF"/>
                          </a:solidFill>
                          <a:effectLst/>
                          <a:latin typeface="Arial" charset="0"/>
                          <a:ea typeface="MS PGothic" charset="0"/>
                          <a:cs typeface="MS PGothic" charset="0"/>
                        </a:rPr>
                        <a:t>Efficacy stopping boundary P = 0.0037 or HR = 0.727</a:t>
                      </a:r>
                    </a:p>
                  </a:txBody>
                  <a:tcPr marL="27439" marR="27439" marT="27455" marB="27455" anchor="ctr" horzOverflow="overflow">
                    <a:lnL>
                      <a:noFill/>
                    </a:lnL>
                    <a:lnR>
                      <a:noFill/>
                    </a:lnR>
                    <a:lnT>
                      <a:noFill/>
                    </a:lnT>
                    <a:lnB w="12700" cap="flat" cmpd="sng" algn="ctr">
                      <a:solidFill>
                        <a:srgbClr val="FFFFFF"/>
                      </a:solidFill>
                      <a:prstDash val="solid"/>
                      <a:round/>
                      <a:headEnd type="none" w="med" len="med"/>
                      <a:tailEnd type="none" w="med" len="med"/>
                    </a:lnB>
                    <a:lnTlToBr>
                      <a:noFill/>
                    </a:lnTlToBr>
                    <a:lnBlToTr>
                      <a:noFill/>
                    </a:lnBlToTr>
                    <a:noFill/>
                  </a:tcPr>
                </a:tc>
                <a:tc hMerge="1">
                  <a:txBody>
                    <a:bodyPr/>
                    <a:lstStyle/>
                    <a:p>
                      <a:endParaRPr lang="en-US"/>
                    </a:p>
                  </a:txBody>
                  <a:tcPr/>
                </a:tc>
                <a:tc hMerge="1">
                  <a:txBody>
                    <a:bodyPr/>
                    <a:lstStyle/>
                    <a:p>
                      <a:endParaRPr lang="en-US"/>
                    </a:p>
                  </a:txBody>
                  <a:tcPr/>
                </a:tc>
              </a:tr>
            </a:tbl>
          </a:graphicData>
        </a:graphic>
      </p:graphicFrame>
      <p:graphicFrame>
        <p:nvGraphicFramePr>
          <p:cNvPr id="1236" name="Table 1235"/>
          <p:cNvGraphicFramePr>
            <a:graphicFrameLocks noGrp="1"/>
          </p:cNvGraphicFramePr>
          <p:nvPr/>
        </p:nvGraphicFramePr>
        <p:xfrm>
          <a:off x="838200" y="3962400"/>
          <a:ext cx="6629400" cy="1754189"/>
        </p:xfrm>
        <a:graphic>
          <a:graphicData uri="http://schemas.openxmlformats.org/drawingml/2006/table">
            <a:tbl>
              <a:tblPr/>
              <a:tblGrid>
                <a:gridCol w="2222500"/>
                <a:gridCol w="2451100"/>
                <a:gridCol w="1955800"/>
              </a:tblGrid>
              <a:tr h="722313">
                <a:tc>
                  <a:txBody>
                    <a:bodyPr/>
                    <a:lstStyle/>
                    <a:p>
                      <a:pPr marL="0" marR="0" lvl="0" indent="0" algn="l" defTabSz="457200" rtl="0" eaLnBrk="1" fontAlgn="b" latinLnBrk="0" hangingPunct="1">
                        <a:lnSpc>
                          <a:spcPct val="100000"/>
                        </a:lnSpc>
                        <a:spcBef>
                          <a:spcPct val="0"/>
                        </a:spcBef>
                        <a:spcAft>
                          <a:spcPct val="0"/>
                        </a:spcAft>
                        <a:buClrTx/>
                        <a:buSzTx/>
                        <a:buFontTx/>
                        <a:buNone/>
                        <a:tabLst/>
                      </a:pPr>
                      <a:endParaRPr kumimoji="0" lang="en-US" sz="2000" b="1" i="0" u="none" strike="noStrike" cap="none" normalizeH="0" baseline="0">
                        <a:ln>
                          <a:noFill/>
                        </a:ln>
                        <a:solidFill>
                          <a:srgbClr val="000000"/>
                        </a:solidFill>
                        <a:effectLst/>
                        <a:latin typeface="Arial" charset="0"/>
                        <a:ea typeface="ＭＳ Ｐゴシック" charset="0"/>
                        <a:cs typeface="ＭＳ Ｐゴシック" charset="0"/>
                      </a:endParaRPr>
                    </a:p>
                  </a:txBody>
                  <a:tcPr marL="27439" marR="27439" marT="27463" marB="27463" anchor="b" horzOverflow="overflow">
                    <a:lnL>
                      <a:noFill/>
                    </a:lnL>
                    <a:lnR>
                      <a:noFill/>
                    </a:lnR>
                    <a:lnT>
                      <a:noFill/>
                    </a:lnT>
                    <a:lnB w="12700" cap="flat" cmpd="sng" algn="ctr">
                      <a:solidFill>
                        <a:srgbClr val="FFFFFF"/>
                      </a:solidFill>
                      <a:prstDash val="solid"/>
                      <a:round/>
                      <a:headEnd type="none" w="med" len="med"/>
                      <a:tailEnd type="none" w="med" len="med"/>
                    </a:lnB>
                    <a:lnTlToBr>
                      <a:noFill/>
                    </a:lnTlToBr>
                    <a:lnBlToTr>
                      <a:noFill/>
                    </a:lnBlToTr>
                    <a:noFill/>
                  </a:tcPr>
                </a:tc>
                <a:tc>
                  <a:txBody>
                    <a:bodyPr/>
                    <a:lstStyle/>
                    <a:p>
                      <a:pPr marL="0" marR="0" lvl="0" indent="0" algn="ctr" defTabSz="457200" rtl="0" eaLnBrk="1" fontAlgn="b" latinLnBrk="0" hangingPunct="1">
                        <a:lnSpc>
                          <a:spcPct val="100000"/>
                        </a:lnSpc>
                        <a:spcBef>
                          <a:spcPct val="0"/>
                        </a:spcBef>
                        <a:spcAft>
                          <a:spcPct val="0"/>
                        </a:spcAft>
                        <a:buClrTx/>
                        <a:buSzTx/>
                        <a:buFontTx/>
                        <a:buNone/>
                        <a:tabLst/>
                      </a:pPr>
                      <a:r>
                        <a:rPr kumimoji="0" lang="en-US" sz="2000" b="1" i="0" u="none" strike="noStrike" cap="none" normalizeH="0" baseline="0">
                          <a:ln>
                            <a:noFill/>
                          </a:ln>
                          <a:solidFill>
                            <a:srgbClr val="C00000"/>
                          </a:solidFill>
                          <a:effectLst/>
                          <a:latin typeface="Arial" charset="0"/>
                          <a:ea typeface="ＭＳ Ｐゴシック" charset="0"/>
                          <a:cs typeface="ＭＳ Ｐゴシック" charset="0"/>
                        </a:rPr>
                        <a:t>Cap + Lap</a:t>
                      </a:r>
                      <a:endParaRPr kumimoji="0" lang="en-US" sz="2000" b="1" i="0" u="none" strike="noStrike" cap="none" normalizeH="0" baseline="0">
                        <a:ln>
                          <a:noFill/>
                        </a:ln>
                        <a:solidFill>
                          <a:srgbClr val="000000"/>
                        </a:solidFill>
                        <a:effectLst/>
                        <a:latin typeface="Arial" charset="0"/>
                        <a:ea typeface="ＭＳ Ｐゴシック" charset="0"/>
                        <a:cs typeface="ＭＳ Ｐゴシック" charset="0"/>
                      </a:endParaRPr>
                    </a:p>
                    <a:p>
                      <a:pPr marL="0" marR="0" lvl="0" indent="0" algn="ctr" defTabSz="457200" rtl="0" eaLnBrk="1" fontAlgn="b" latinLnBrk="0" hangingPunct="1">
                        <a:lnSpc>
                          <a:spcPct val="100000"/>
                        </a:lnSpc>
                        <a:spcBef>
                          <a:spcPct val="0"/>
                        </a:spcBef>
                        <a:spcAft>
                          <a:spcPct val="0"/>
                        </a:spcAft>
                        <a:buClrTx/>
                        <a:buSzTx/>
                        <a:buFontTx/>
                        <a:buNone/>
                        <a:tabLst/>
                      </a:pPr>
                      <a:r>
                        <a:rPr kumimoji="0" lang="en-US" sz="2000" b="1" i="0" u="none" strike="noStrike" cap="none" normalizeH="0" baseline="0">
                          <a:ln>
                            <a:noFill/>
                          </a:ln>
                          <a:solidFill>
                            <a:srgbClr val="FFFFFF"/>
                          </a:solidFill>
                          <a:effectLst/>
                          <a:latin typeface="Arial" charset="0"/>
                          <a:ea typeface="ＭＳ Ｐゴシック" charset="0"/>
                          <a:cs typeface="ＭＳ Ｐゴシック" charset="0"/>
                        </a:rPr>
                        <a:t>(n = 496)</a:t>
                      </a:r>
                    </a:p>
                  </a:txBody>
                  <a:tcPr marL="27439" marR="27439" marT="27463" marB="27463" anchor="b" horzOverflow="overflow">
                    <a:lnL>
                      <a:noFill/>
                    </a:lnL>
                    <a:lnR>
                      <a:noFill/>
                    </a:lnR>
                    <a:lnT>
                      <a:noFill/>
                    </a:lnT>
                    <a:lnB w="12700" cap="flat" cmpd="sng" algn="ctr">
                      <a:solidFill>
                        <a:srgbClr val="FFFFFF"/>
                      </a:solidFill>
                      <a:prstDash val="solid"/>
                      <a:round/>
                      <a:headEnd type="none" w="med" len="med"/>
                      <a:tailEnd type="none" w="med" len="med"/>
                    </a:lnB>
                    <a:lnTlToBr>
                      <a:noFill/>
                    </a:lnTlToBr>
                    <a:lnBlToTr>
                      <a:noFill/>
                    </a:lnBlToTr>
                    <a:noFill/>
                  </a:tcPr>
                </a:tc>
                <a:tc>
                  <a:txBody>
                    <a:bodyPr/>
                    <a:lstStyle/>
                    <a:p>
                      <a:pPr marL="0" marR="0" lvl="0" indent="0" algn="ctr" defTabSz="457200" rtl="0" eaLnBrk="1" fontAlgn="b" latinLnBrk="0" hangingPunct="1">
                        <a:lnSpc>
                          <a:spcPct val="100000"/>
                        </a:lnSpc>
                        <a:spcBef>
                          <a:spcPct val="0"/>
                        </a:spcBef>
                        <a:spcAft>
                          <a:spcPct val="0"/>
                        </a:spcAft>
                        <a:buClrTx/>
                        <a:buSzTx/>
                        <a:buFontTx/>
                        <a:buNone/>
                        <a:tabLst/>
                      </a:pPr>
                      <a:r>
                        <a:rPr kumimoji="0" lang="en-US" sz="2000" b="1" i="0" u="none" strike="noStrike" cap="none" normalizeH="0" baseline="0">
                          <a:ln>
                            <a:noFill/>
                          </a:ln>
                          <a:solidFill>
                            <a:srgbClr val="C0FFFF"/>
                          </a:solidFill>
                          <a:effectLst/>
                          <a:latin typeface="Arial" charset="0"/>
                          <a:ea typeface="ＭＳ Ｐゴシック" charset="0"/>
                          <a:cs typeface="ＭＳ Ｐゴシック" charset="0"/>
                        </a:rPr>
                        <a:t>T-DM1</a:t>
                      </a:r>
                    </a:p>
                    <a:p>
                      <a:pPr marL="0" marR="0" lvl="0" indent="0" algn="ctr" defTabSz="457200" rtl="0" eaLnBrk="1" fontAlgn="b" latinLnBrk="0" hangingPunct="1">
                        <a:lnSpc>
                          <a:spcPct val="100000"/>
                        </a:lnSpc>
                        <a:spcBef>
                          <a:spcPct val="0"/>
                        </a:spcBef>
                        <a:spcAft>
                          <a:spcPct val="0"/>
                        </a:spcAft>
                        <a:buClrTx/>
                        <a:buSzTx/>
                        <a:buFontTx/>
                        <a:buNone/>
                        <a:tabLst/>
                      </a:pPr>
                      <a:r>
                        <a:rPr kumimoji="0" lang="en-US" sz="2000" b="1" i="0" u="none" strike="noStrike" cap="none" normalizeH="0" baseline="0">
                          <a:ln>
                            <a:noFill/>
                          </a:ln>
                          <a:solidFill>
                            <a:srgbClr val="C0FFFF"/>
                          </a:solidFill>
                          <a:effectLst/>
                          <a:latin typeface="Arial" charset="0"/>
                          <a:ea typeface="ＭＳ Ｐゴシック" charset="0"/>
                          <a:cs typeface="ＭＳ Ｐゴシック" charset="0"/>
                        </a:rPr>
                        <a:t>(n = 495)</a:t>
                      </a:r>
                    </a:p>
                  </a:txBody>
                  <a:tcPr marL="27439" marR="27439" marT="27463" marB="27463" anchor="b" horzOverflow="overflow">
                    <a:lnL>
                      <a:noFill/>
                    </a:lnL>
                    <a:lnR>
                      <a:noFill/>
                    </a:lnR>
                    <a:lnT>
                      <a:noFill/>
                    </a:lnT>
                    <a:lnB w="12700" cap="flat" cmpd="sng" algn="ctr">
                      <a:solidFill>
                        <a:srgbClr val="FFFFFF"/>
                      </a:solidFill>
                      <a:prstDash val="solid"/>
                      <a:round/>
                      <a:headEnd type="none" w="med" len="med"/>
                      <a:tailEnd type="none" w="med" len="med"/>
                    </a:lnB>
                    <a:lnTlToBr>
                      <a:noFill/>
                    </a:lnTlToBr>
                    <a:lnBlToTr>
                      <a:noFill/>
                    </a:lnBlToTr>
                    <a:noFill/>
                  </a:tcPr>
                </a:tc>
              </a:tr>
              <a:tr h="515938">
                <a:tc>
                  <a:txBody>
                    <a:bodyPr/>
                    <a:lstStyle/>
                    <a:p>
                      <a:pPr marL="57150" marR="0" lvl="0" indent="0" algn="l" defTabSz="457200" rtl="0" eaLnBrk="1" fontAlgn="b" latinLnBrk="0" hangingPunct="1">
                        <a:lnSpc>
                          <a:spcPct val="100000"/>
                        </a:lnSpc>
                        <a:spcBef>
                          <a:spcPct val="0"/>
                        </a:spcBef>
                        <a:spcAft>
                          <a:spcPct val="0"/>
                        </a:spcAft>
                        <a:buClrTx/>
                        <a:buSzTx/>
                        <a:buFontTx/>
                        <a:buNone/>
                        <a:tabLst/>
                      </a:pPr>
                      <a:r>
                        <a:rPr kumimoji="0" lang="en-US" sz="2000" b="1" i="0" u="none" strike="noStrike" cap="none" normalizeH="0" baseline="0">
                          <a:ln>
                            <a:noFill/>
                          </a:ln>
                          <a:solidFill>
                            <a:srgbClr val="FFFFFF"/>
                          </a:solidFill>
                          <a:effectLst/>
                          <a:latin typeface="Arial" charset="0"/>
                          <a:ea typeface="ＭＳ Ｐゴシック" charset="0"/>
                          <a:cs typeface="ＭＳ Ｐゴシック" charset="0"/>
                        </a:rPr>
                        <a:t>1-year OS</a:t>
                      </a:r>
                      <a:endParaRPr kumimoji="0" lang="en-US" sz="2000" b="1" i="0" u="none" strike="noStrike" cap="none" normalizeH="0" baseline="0">
                        <a:ln>
                          <a:noFill/>
                        </a:ln>
                        <a:solidFill>
                          <a:srgbClr val="000000"/>
                        </a:solidFill>
                        <a:effectLst/>
                        <a:latin typeface="Arial" charset="0"/>
                        <a:ea typeface="ＭＳ Ｐゴシック" charset="0"/>
                        <a:cs typeface="ＭＳ Ｐゴシック" charset="0"/>
                      </a:endParaRPr>
                    </a:p>
                  </a:txBody>
                  <a:tcPr marL="27439" marR="27439" marT="27463" marB="27463" anchor="ctr" horzOverflow="overflow">
                    <a:lnL>
                      <a:noFill/>
                    </a:lnL>
                    <a:lnR>
                      <a:noFill/>
                    </a:lnR>
                    <a:lnT w="12700" cap="flat" cmpd="sng" algn="ctr">
                      <a:solidFill>
                        <a:srgbClr val="FFFFFF"/>
                      </a:solidFill>
                      <a:prstDash val="solid"/>
                      <a:round/>
                      <a:headEnd type="none" w="med" len="med"/>
                      <a:tailEnd type="none" w="med" len="med"/>
                    </a:lnT>
                    <a:lnB>
                      <a:noFill/>
                    </a:lnB>
                    <a:lnTlToBr>
                      <a:noFill/>
                    </a:lnTlToBr>
                    <a:lnBlToTr>
                      <a:noFill/>
                    </a:lnBlToTr>
                    <a:noFill/>
                  </a:tcPr>
                </a:tc>
                <a:tc>
                  <a:txBody>
                    <a:bodyPr/>
                    <a:lstStyle/>
                    <a:p>
                      <a:pPr marL="0" marR="0" lvl="0" indent="0" algn="ctr" defTabSz="457200" rtl="0" eaLnBrk="1" fontAlgn="b" latinLnBrk="0" hangingPunct="1">
                        <a:lnSpc>
                          <a:spcPct val="100000"/>
                        </a:lnSpc>
                        <a:spcBef>
                          <a:spcPct val="0"/>
                        </a:spcBef>
                        <a:spcAft>
                          <a:spcPct val="0"/>
                        </a:spcAft>
                        <a:buClrTx/>
                        <a:buSzTx/>
                        <a:buFontTx/>
                        <a:buNone/>
                        <a:tabLst/>
                      </a:pPr>
                      <a:r>
                        <a:rPr kumimoji="0" lang="en-US" sz="2000" b="1" i="0" u="none" strike="noStrike" cap="none" normalizeH="0" baseline="0">
                          <a:ln>
                            <a:noFill/>
                          </a:ln>
                          <a:solidFill>
                            <a:srgbClr val="FFFFFF"/>
                          </a:solidFill>
                          <a:effectLst/>
                          <a:latin typeface="Arial" charset="0"/>
                          <a:ea typeface="ＭＳ Ｐゴシック" charset="0"/>
                          <a:cs typeface="ＭＳ Ｐゴシック" charset="0"/>
                        </a:rPr>
                        <a:t>78.4%</a:t>
                      </a:r>
                    </a:p>
                  </a:txBody>
                  <a:tcPr marL="27439" marR="27439" marT="27463" marB="27463" anchor="ctr" horzOverflow="overflow">
                    <a:lnL>
                      <a:noFill/>
                    </a:lnL>
                    <a:lnR>
                      <a:noFill/>
                    </a:lnR>
                    <a:lnT w="12700" cap="flat" cmpd="sng" algn="ctr">
                      <a:solidFill>
                        <a:srgbClr val="FFFFFF"/>
                      </a:solidFill>
                      <a:prstDash val="solid"/>
                      <a:round/>
                      <a:headEnd type="none" w="med" len="med"/>
                      <a:tailEnd type="none" w="med" len="med"/>
                    </a:lnT>
                    <a:lnB>
                      <a:noFill/>
                    </a:lnB>
                    <a:lnTlToBr>
                      <a:noFill/>
                    </a:lnTlToBr>
                    <a:lnBlToTr>
                      <a:noFill/>
                    </a:lnBlToTr>
                    <a:noFill/>
                  </a:tcPr>
                </a:tc>
                <a:tc>
                  <a:txBody>
                    <a:bodyPr/>
                    <a:lstStyle/>
                    <a:p>
                      <a:pPr marL="0" marR="0" lvl="0" indent="0" algn="ctr" defTabSz="457200" rtl="0" eaLnBrk="1" fontAlgn="b" latinLnBrk="0" hangingPunct="1">
                        <a:lnSpc>
                          <a:spcPct val="100000"/>
                        </a:lnSpc>
                        <a:spcBef>
                          <a:spcPct val="0"/>
                        </a:spcBef>
                        <a:spcAft>
                          <a:spcPct val="0"/>
                        </a:spcAft>
                        <a:buClrTx/>
                        <a:buSzTx/>
                        <a:buFontTx/>
                        <a:buNone/>
                        <a:tabLst/>
                      </a:pPr>
                      <a:r>
                        <a:rPr kumimoji="0" lang="en-US" sz="2000" b="1" i="0" u="none" strike="noStrike" cap="none" normalizeH="0" baseline="0">
                          <a:ln>
                            <a:noFill/>
                          </a:ln>
                          <a:solidFill>
                            <a:srgbClr val="FFFFFF"/>
                          </a:solidFill>
                          <a:effectLst/>
                          <a:latin typeface="Arial" charset="0"/>
                          <a:ea typeface="ＭＳ Ｐゴシック" charset="0"/>
                          <a:cs typeface="ＭＳ Ｐゴシック" charset="0"/>
                        </a:rPr>
                        <a:t>85.2%</a:t>
                      </a:r>
                    </a:p>
                  </a:txBody>
                  <a:tcPr marL="27439" marR="27439" marT="27463" marB="27463" anchor="ctr" horzOverflow="overflow">
                    <a:lnL>
                      <a:noFill/>
                    </a:lnL>
                    <a:lnR>
                      <a:noFill/>
                    </a:lnR>
                    <a:lnT w="12700" cap="flat" cmpd="sng" algn="ctr">
                      <a:solidFill>
                        <a:srgbClr val="FFFFFF"/>
                      </a:solidFill>
                      <a:prstDash val="solid"/>
                      <a:round/>
                      <a:headEnd type="none" w="med" len="med"/>
                      <a:tailEnd type="none" w="med" len="med"/>
                    </a:lnT>
                    <a:lnB>
                      <a:noFill/>
                    </a:lnB>
                    <a:lnTlToBr>
                      <a:noFill/>
                    </a:lnTlToBr>
                    <a:lnBlToTr>
                      <a:noFill/>
                    </a:lnBlToTr>
                    <a:noFill/>
                  </a:tcPr>
                </a:tc>
              </a:tr>
              <a:tr h="515938">
                <a:tc>
                  <a:txBody>
                    <a:bodyPr/>
                    <a:lstStyle/>
                    <a:p>
                      <a:pPr marL="0" marR="0" lvl="0" indent="0" algn="l" defTabSz="457200" rtl="0" eaLnBrk="1" fontAlgn="b" latinLnBrk="0" hangingPunct="1">
                        <a:lnSpc>
                          <a:spcPct val="100000"/>
                        </a:lnSpc>
                        <a:spcBef>
                          <a:spcPct val="0"/>
                        </a:spcBef>
                        <a:spcAft>
                          <a:spcPct val="0"/>
                        </a:spcAft>
                        <a:buClrTx/>
                        <a:buSzTx/>
                        <a:buFontTx/>
                        <a:buNone/>
                        <a:tabLst/>
                      </a:pPr>
                      <a:r>
                        <a:rPr kumimoji="0" lang="en-US" sz="2000" b="1" i="0" u="none" strike="noStrike" cap="none" normalizeH="0" baseline="0">
                          <a:ln>
                            <a:noFill/>
                          </a:ln>
                          <a:solidFill>
                            <a:srgbClr val="FFFFFF"/>
                          </a:solidFill>
                          <a:effectLst/>
                          <a:latin typeface="Arial" charset="0"/>
                          <a:ea typeface="ＭＳ Ｐゴシック" charset="0"/>
                          <a:cs typeface="ＭＳ Ｐゴシック" charset="0"/>
                        </a:rPr>
                        <a:t> 2-year OS</a:t>
                      </a:r>
                    </a:p>
                  </a:txBody>
                  <a:tcPr marL="27439" marR="27439" marT="27463" marB="27463" anchor="ctr" horzOverflow="overflow">
                    <a:lnL>
                      <a:noFill/>
                    </a:lnL>
                    <a:lnR>
                      <a:noFill/>
                    </a:lnR>
                    <a:lnT>
                      <a:noFill/>
                    </a:lnT>
                    <a:lnB w="12700" cap="flat" cmpd="sng" algn="ctr">
                      <a:solidFill>
                        <a:srgbClr val="FFFFFF"/>
                      </a:solidFill>
                      <a:prstDash val="solid"/>
                      <a:round/>
                      <a:headEnd type="none" w="med" len="med"/>
                      <a:tailEnd type="none" w="med" len="med"/>
                    </a:lnB>
                    <a:lnTlToBr>
                      <a:noFill/>
                    </a:lnTlToBr>
                    <a:lnBlToTr>
                      <a:noFill/>
                    </a:lnBlToTr>
                    <a:noFill/>
                  </a:tcPr>
                </a:tc>
                <a:tc>
                  <a:txBody>
                    <a:bodyPr/>
                    <a:lstStyle/>
                    <a:p>
                      <a:pPr marL="0" marR="0" lvl="0" indent="0" algn="ctr" defTabSz="457200" rtl="0" eaLnBrk="1" fontAlgn="b" latinLnBrk="0" hangingPunct="1">
                        <a:lnSpc>
                          <a:spcPct val="100000"/>
                        </a:lnSpc>
                        <a:spcBef>
                          <a:spcPct val="0"/>
                        </a:spcBef>
                        <a:spcAft>
                          <a:spcPct val="0"/>
                        </a:spcAft>
                        <a:buClrTx/>
                        <a:buSzTx/>
                        <a:buFontTx/>
                        <a:buNone/>
                        <a:tabLst/>
                      </a:pPr>
                      <a:r>
                        <a:rPr kumimoji="0" lang="en-US" sz="2000" b="1" i="0" u="none" strike="noStrike" cap="none" normalizeH="0" baseline="0">
                          <a:ln>
                            <a:noFill/>
                          </a:ln>
                          <a:solidFill>
                            <a:srgbClr val="FFFFFF"/>
                          </a:solidFill>
                          <a:effectLst/>
                          <a:latin typeface="Arial" charset="0"/>
                          <a:ea typeface="ＭＳ Ｐゴシック" charset="0"/>
                          <a:cs typeface="ＭＳ Ｐゴシック" charset="0"/>
                        </a:rPr>
                        <a:t>51.8%</a:t>
                      </a:r>
                    </a:p>
                  </a:txBody>
                  <a:tcPr marL="27439" marR="27439" marT="27463" marB="27463" anchor="ctr" horzOverflow="overflow">
                    <a:lnL>
                      <a:noFill/>
                    </a:lnL>
                    <a:lnR>
                      <a:noFill/>
                    </a:lnR>
                    <a:lnT>
                      <a:noFill/>
                    </a:lnT>
                    <a:lnB w="12700" cap="flat" cmpd="sng" algn="ctr">
                      <a:solidFill>
                        <a:srgbClr val="FFFFFF"/>
                      </a:solidFill>
                      <a:prstDash val="solid"/>
                      <a:round/>
                      <a:headEnd type="none" w="med" len="med"/>
                      <a:tailEnd type="none" w="med" len="med"/>
                    </a:lnB>
                    <a:lnTlToBr>
                      <a:noFill/>
                    </a:lnTlToBr>
                    <a:lnBlToTr>
                      <a:noFill/>
                    </a:lnBlToTr>
                    <a:noFill/>
                  </a:tcPr>
                </a:tc>
                <a:tc>
                  <a:txBody>
                    <a:bodyPr/>
                    <a:lstStyle/>
                    <a:p>
                      <a:pPr marL="0" marR="0" lvl="0" indent="0" algn="ctr" defTabSz="457200" rtl="0" eaLnBrk="1" fontAlgn="b" latinLnBrk="0" hangingPunct="1">
                        <a:lnSpc>
                          <a:spcPct val="100000"/>
                        </a:lnSpc>
                        <a:spcBef>
                          <a:spcPct val="0"/>
                        </a:spcBef>
                        <a:spcAft>
                          <a:spcPct val="0"/>
                        </a:spcAft>
                        <a:buClrTx/>
                        <a:buSzTx/>
                        <a:buFontTx/>
                        <a:buNone/>
                        <a:tabLst/>
                      </a:pPr>
                      <a:r>
                        <a:rPr kumimoji="0" lang="en-US" sz="2000" b="1" i="0" u="none" strike="noStrike" cap="none" normalizeH="0" baseline="0">
                          <a:ln>
                            <a:noFill/>
                          </a:ln>
                          <a:solidFill>
                            <a:srgbClr val="FFFFFF"/>
                          </a:solidFill>
                          <a:effectLst/>
                          <a:latin typeface="Arial" charset="0"/>
                          <a:ea typeface="ＭＳ Ｐゴシック" charset="0"/>
                          <a:cs typeface="ＭＳ Ｐゴシック" charset="0"/>
                        </a:rPr>
                        <a:t>64.7%</a:t>
                      </a:r>
                    </a:p>
                  </a:txBody>
                  <a:tcPr marL="27439" marR="27439" marT="27463" marB="27463" anchor="ctr" horzOverflow="overflow">
                    <a:lnL>
                      <a:noFill/>
                    </a:lnL>
                    <a:lnR>
                      <a:noFill/>
                    </a:lnR>
                    <a:lnT>
                      <a:noFill/>
                    </a:lnT>
                    <a:lnB w="12700" cap="flat" cmpd="sng" algn="ctr">
                      <a:solidFill>
                        <a:srgbClr val="FFFFFF"/>
                      </a:solidFill>
                      <a:prstDash val="solid"/>
                      <a:round/>
                      <a:headEnd type="none" w="med" len="med"/>
                      <a:tailEnd type="none" w="med" len="med"/>
                    </a:lnB>
                    <a:lnTlToBr>
                      <a:noFill/>
                    </a:lnTlToBr>
                    <a:lnBlToTr>
                      <a:noFill/>
                    </a:lnBlToTr>
                    <a:noFill/>
                  </a:tcPr>
                </a:tc>
              </a:tr>
            </a:tbl>
          </a:graphicData>
        </a:graphic>
      </p:graphicFrame>
      <p:sp>
        <p:nvSpPr>
          <p:cNvPr id="73758" name="TextBox 31"/>
          <p:cNvSpPr txBox="1">
            <a:spLocks noChangeArrowheads="1"/>
          </p:cNvSpPr>
          <p:nvPr/>
        </p:nvSpPr>
        <p:spPr bwMode="auto">
          <a:xfrm>
            <a:off x="7938" y="6523038"/>
            <a:ext cx="6773862"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charset="0"/>
                <a:ea typeface="MS PGothic" charset="0"/>
                <a:cs typeface="MS PGothic" charset="0"/>
              </a:defRPr>
            </a:lvl1pPr>
            <a:lvl2pPr marL="37931725" indent="-37474525">
              <a:defRPr sz="2400">
                <a:solidFill>
                  <a:schemeClr val="tx1"/>
                </a:solidFill>
                <a:latin typeface="Times" charset="0"/>
                <a:ea typeface="MS PGothic" charset="0"/>
                <a:cs typeface="MS PGothic" charset="0"/>
              </a:defRPr>
            </a:lvl2pPr>
            <a:lvl3pPr>
              <a:defRPr sz="2400">
                <a:solidFill>
                  <a:schemeClr val="tx1"/>
                </a:solidFill>
                <a:latin typeface="Times" charset="0"/>
                <a:ea typeface="MS PGothic" charset="0"/>
                <a:cs typeface="MS PGothic" charset="0"/>
              </a:defRPr>
            </a:lvl3pPr>
            <a:lvl4pPr>
              <a:defRPr sz="2400">
                <a:solidFill>
                  <a:schemeClr val="tx1"/>
                </a:solidFill>
                <a:latin typeface="Times" charset="0"/>
                <a:ea typeface="MS PGothic" charset="0"/>
                <a:cs typeface="MS PGothic" charset="0"/>
              </a:defRPr>
            </a:lvl4pPr>
            <a:lvl5pPr>
              <a:defRPr sz="2400">
                <a:solidFill>
                  <a:schemeClr val="tx1"/>
                </a:solidFill>
                <a:latin typeface="Times" charset="0"/>
                <a:ea typeface="MS PGothic" charset="0"/>
                <a:cs typeface="MS PGothic" charset="0"/>
              </a:defRPr>
            </a:lvl5pPr>
            <a:lvl6pPr marL="457200" eaLnBrk="0" fontAlgn="base" hangingPunct="0">
              <a:spcBef>
                <a:spcPct val="0"/>
              </a:spcBef>
              <a:spcAft>
                <a:spcPct val="0"/>
              </a:spcAft>
              <a:defRPr sz="2400">
                <a:solidFill>
                  <a:schemeClr val="tx1"/>
                </a:solidFill>
                <a:latin typeface="Times" charset="0"/>
                <a:ea typeface="MS PGothic" charset="0"/>
                <a:cs typeface="MS PGothic" charset="0"/>
              </a:defRPr>
            </a:lvl6pPr>
            <a:lvl7pPr marL="914400" eaLnBrk="0" fontAlgn="base" hangingPunct="0">
              <a:spcBef>
                <a:spcPct val="0"/>
              </a:spcBef>
              <a:spcAft>
                <a:spcPct val="0"/>
              </a:spcAft>
              <a:defRPr sz="2400">
                <a:solidFill>
                  <a:schemeClr val="tx1"/>
                </a:solidFill>
                <a:latin typeface="Times" charset="0"/>
                <a:ea typeface="MS PGothic" charset="0"/>
                <a:cs typeface="MS PGothic" charset="0"/>
              </a:defRPr>
            </a:lvl7pPr>
            <a:lvl8pPr marL="1371600" eaLnBrk="0" fontAlgn="base" hangingPunct="0">
              <a:spcBef>
                <a:spcPct val="0"/>
              </a:spcBef>
              <a:spcAft>
                <a:spcPct val="0"/>
              </a:spcAft>
              <a:defRPr sz="2400">
                <a:solidFill>
                  <a:schemeClr val="tx1"/>
                </a:solidFill>
                <a:latin typeface="Times" charset="0"/>
                <a:ea typeface="MS PGothic" charset="0"/>
                <a:cs typeface="MS PGothic" charset="0"/>
              </a:defRPr>
            </a:lvl8pPr>
            <a:lvl9pPr marL="1828800" eaLnBrk="0" fontAlgn="base" hangingPunct="0">
              <a:spcBef>
                <a:spcPct val="0"/>
              </a:spcBef>
              <a:spcAft>
                <a:spcPct val="0"/>
              </a:spcAft>
              <a:defRPr sz="2400">
                <a:solidFill>
                  <a:schemeClr val="tx1"/>
                </a:solidFill>
                <a:latin typeface="Times" charset="0"/>
                <a:ea typeface="MS PGothic" charset="0"/>
                <a:cs typeface="MS PGothic" charset="0"/>
              </a:defRPr>
            </a:lvl9pPr>
          </a:lstStyle>
          <a:p>
            <a:r>
              <a:rPr lang="en-US" sz="1400" b="1">
                <a:solidFill>
                  <a:srgbClr val="FFFFFF"/>
                </a:solidFill>
                <a:latin typeface="Arial" charset="0"/>
              </a:rPr>
              <a:t>Data cut-off July 31, 2012</a:t>
            </a:r>
            <a:r>
              <a:rPr lang="en-US" sz="1400">
                <a:solidFill>
                  <a:srgbClr val="FFFFFF"/>
                </a:solidFill>
                <a:latin typeface="Arial" charset="0"/>
              </a:rPr>
              <a:t>;</a:t>
            </a:r>
            <a:r>
              <a:rPr lang="nl-NL" sz="1400" b="1">
                <a:solidFill>
                  <a:srgbClr val="FFFFFF"/>
                </a:solidFill>
                <a:latin typeface="Arial" charset="0"/>
              </a:rPr>
              <a:t> Verma S.</a:t>
            </a:r>
            <a:r>
              <a:rPr lang="nl-NL" sz="1400">
                <a:solidFill>
                  <a:srgbClr val="FFFFFF"/>
                </a:solidFill>
                <a:latin typeface="Arial" charset="0"/>
              </a:rPr>
              <a:t> </a:t>
            </a:r>
            <a:r>
              <a:rPr lang="nl-NL" sz="1400" b="1">
                <a:solidFill>
                  <a:srgbClr val="FFFFFF"/>
                </a:solidFill>
                <a:latin typeface="Arial" charset="0"/>
              </a:rPr>
              <a:t>N Engl J Med. 2012. 367:1783-1791.</a:t>
            </a:r>
            <a:endParaRPr lang="en-US" sz="1400">
              <a:solidFill>
                <a:srgbClr val="FFFFFF"/>
              </a:solidFill>
              <a:latin typeface="Arial" charset="0"/>
            </a:endParaRPr>
          </a:p>
          <a:p>
            <a:r>
              <a:rPr lang="en-US" sz="1400">
                <a:solidFill>
                  <a:srgbClr val="FFFFFF"/>
                </a:solidFill>
                <a:latin typeface="Arial" charset="0"/>
              </a:rPr>
              <a:t> </a:t>
            </a:r>
          </a:p>
        </p:txBody>
      </p:sp>
    </p:spTree>
  </p:cSld>
  <p:clrMapOvr>
    <a:masterClrMapping/>
  </p:clrMapOvr>
  <p:transition xmlns:p14="http://schemas.microsoft.com/office/powerpoint/2010/main" spd="slow" advClick="0"/>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Title 1"/>
          <p:cNvSpPr>
            <a:spLocks noGrp="1"/>
          </p:cNvSpPr>
          <p:nvPr>
            <p:ph type="title"/>
          </p:nvPr>
        </p:nvSpPr>
        <p:spPr>
          <a:xfrm>
            <a:off x="685800" y="76200"/>
            <a:ext cx="7772400" cy="1143000"/>
          </a:xfrm>
        </p:spPr>
        <p:txBody>
          <a:bodyPr/>
          <a:lstStyle/>
          <a:p>
            <a:r>
              <a:rPr lang="en-US" sz="3000">
                <a:latin typeface="Arial Black" charset="0"/>
                <a:cs typeface="Arial Black" charset="0"/>
              </a:rPr>
              <a:t>Progression-Free Survival </a:t>
            </a:r>
            <a:br>
              <a:rPr lang="en-US" sz="3000">
                <a:latin typeface="Arial Black" charset="0"/>
                <a:cs typeface="Arial Black" charset="0"/>
              </a:rPr>
            </a:br>
            <a:r>
              <a:rPr lang="en-US" sz="3000">
                <a:latin typeface="Arial Black" charset="0"/>
                <a:cs typeface="Arial Black" charset="0"/>
              </a:rPr>
              <a:t>by Independent Review</a:t>
            </a:r>
          </a:p>
        </p:txBody>
      </p:sp>
      <p:graphicFrame>
        <p:nvGraphicFramePr>
          <p:cNvPr id="823" name="Table 822"/>
          <p:cNvGraphicFramePr>
            <a:graphicFrameLocks noGrp="1"/>
          </p:cNvGraphicFramePr>
          <p:nvPr/>
        </p:nvGraphicFramePr>
        <p:xfrm>
          <a:off x="1066800" y="1828800"/>
          <a:ext cx="6934200" cy="2743202"/>
        </p:xfrm>
        <a:graphic>
          <a:graphicData uri="http://schemas.openxmlformats.org/drawingml/2006/table">
            <a:tbl>
              <a:tblPr/>
              <a:tblGrid>
                <a:gridCol w="2270125"/>
                <a:gridCol w="2468563"/>
                <a:gridCol w="2195512"/>
              </a:tblGrid>
              <a:tr h="884238">
                <a:tc>
                  <a:txBody>
                    <a:bodyPr/>
                    <a:lstStyle/>
                    <a:p>
                      <a:pPr marL="0" marR="0" lvl="0" indent="0" algn="l" defTabSz="457200" rtl="0" eaLnBrk="1" fontAlgn="b" latinLnBrk="0" hangingPunct="1">
                        <a:lnSpc>
                          <a:spcPct val="100000"/>
                        </a:lnSpc>
                        <a:spcBef>
                          <a:spcPct val="0"/>
                        </a:spcBef>
                        <a:spcAft>
                          <a:spcPct val="0"/>
                        </a:spcAft>
                        <a:buClrTx/>
                        <a:buSzTx/>
                        <a:buFontTx/>
                        <a:buNone/>
                        <a:tabLst/>
                      </a:pPr>
                      <a:endParaRPr kumimoji="0" lang="en-US" sz="1600" b="1" i="0" u="none" strike="noStrike" cap="none" normalizeH="0" baseline="0">
                        <a:ln>
                          <a:noFill/>
                        </a:ln>
                        <a:solidFill>
                          <a:srgbClr val="000000"/>
                        </a:solidFill>
                        <a:effectLst/>
                        <a:latin typeface="Arial" charset="0"/>
                        <a:ea typeface="ＭＳ Ｐゴシック" charset="0"/>
                        <a:cs typeface="ＭＳ Ｐゴシック" charset="0"/>
                      </a:endParaRPr>
                    </a:p>
                  </a:txBody>
                  <a:tcPr marL="27434" marR="27434" marT="27458" marB="27458" anchor="b" horzOverflow="overflow">
                    <a:lnL>
                      <a:noFill/>
                    </a:lnL>
                    <a:lnR>
                      <a:noFill/>
                    </a:lnR>
                    <a:lnT>
                      <a:noFill/>
                    </a:lnT>
                    <a:lnB w="12700" cap="flat" cmpd="sng" algn="ctr">
                      <a:solidFill>
                        <a:srgbClr val="FFFFFF"/>
                      </a:solidFill>
                      <a:prstDash val="solid"/>
                      <a:round/>
                      <a:headEnd type="none" w="med" len="med"/>
                      <a:tailEnd type="none" w="med" len="med"/>
                    </a:lnB>
                    <a:lnTlToBr>
                      <a:noFill/>
                    </a:lnTlToBr>
                    <a:lnBlToTr>
                      <a:noFill/>
                    </a:lnBlToTr>
                    <a:noFill/>
                  </a:tcPr>
                </a:tc>
                <a:tc>
                  <a:txBody>
                    <a:bodyPr/>
                    <a:lstStyle/>
                    <a:p>
                      <a:pPr marL="0" marR="0" lvl="0" indent="0" algn="ctr" defTabSz="457200" rtl="0" eaLnBrk="1" fontAlgn="b" latinLnBrk="0" hangingPunct="1">
                        <a:lnSpc>
                          <a:spcPct val="100000"/>
                        </a:lnSpc>
                        <a:spcBef>
                          <a:spcPct val="0"/>
                        </a:spcBef>
                        <a:spcAft>
                          <a:spcPct val="0"/>
                        </a:spcAft>
                        <a:buClrTx/>
                        <a:buSzTx/>
                        <a:buFontTx/>
                        <a:buNone/>
                        <a:tabLst/>
                      </a:pPr>
                      <a:r>
                        <a:rPr kumimoji="0" lang="en-US" sz="1600" b="1" i="0" u="none" strike="noStrike" cap="none" normalizeH="0" baseline="0">
                          <a:ln>
                            <a:noFill/>
                          </a:ln>
                          <a:solidFill>
                            <a:srgbClr val="FFFFFF"/>
                          </a:solidFill>
                          <a:effectLst/>
                          <a:latin typeface="Arial" charset="0"/>
                          <a:ea typeface="ＭＳ Ｐゴシック" charset="0"/>
                          <a:cs typeface="ＭＳ Ｐゴシック" charset="0"/>
                        </a:rPr>
                        <a:t>Median </a:t>
                      </a:r>
                      <a:br>
                        <a:rPr kumimoji="0" lang="en-US" sz="1600" b="1" i="0" u="none" strike="noStrike" cap="none" normalizeH="0" baseline="0">
                          <a:ln>
                            <a:noFill/>
                          </a:ln>
                          <a:solidFill>
                            <a:srgbClr val="FFFFFF"/>
                          </a:solidFill>
                          <a:effectLst/>
                          <a:latin typeface="Arial" charset="0"/>
                          <a:ea typeface="ＭＳ Ｐゴシック" charset="0"/>
                          <a:cs typeface="ＭＳ Ｐゴシック" charset="0"/>
                        </a:rPr>
                      </a:br>
                      <a:r>
                        <a:rPr kumimoji="0" lang="en-US" sz="1600" b="1" i="0" u="none" strike="noStrike" cap="none" normalizeH="0" baseline="0">
                          <a:ln>
                            <a:noFill/>
                          </a:ln>
                          <a:solidFill>
                            <a:srgbClr val="FFFFFF"/>
                          </a:solidFill>
                          <a:effectLst/>
                          <a:latin typeface="Arial" charset="0"/>
                          <a:ea typeface="ＭＳ Ｐゴシック" charset="0"/>
                          <a:cs typeface="ＭＳ Ｐゴシック" charset="0"/>
                        </a:rPr>
                        <a:t>(months)</a:t>
                      </a:r>
                    </a:p>
                  </a:txBody>
                  <a:tcPr marL="27434" marR="27434" marT="27458" marB="27458" anchor="b" horzOverflow="overflow">
                    <a:lnL>
                      <a:noFill/>
                    </a:lnL>
                    <a:lnR>
                      <a:noFill/>
                    </a:lnR>
                    <a:lnT>
                      <a:noFill/>
                    </a:lnT>
                    <a:lnB w="12700" cap="flat" cmpd="sng" algn="ctr">
                      <a:solidFill>
                        <a:srgbClr val="FFFFFF"/>
                      </a:solidFill>
                      <a:prstDash val="solid"/>
                      <a:round/>
                      <a:headEnd type="none" w="med" len="med"/>
                      <a:tailEnd type="none" w="med" len="med"/>
                    </a:lnB>
                    <a:lnTlToBr>
                      <a:noFill/>
                    </a:lnTlToBr>
                    <a:lnBlToTr>
                      <a:noFill/>
                    </a:lnBlToTr>
                    <a:noFill/>
                  </a:tcPr>
                </a:tc>
                <a:tc>
                  <a:txBody>
                    <a:bodyPr/>
                    <a:lstStyle/>
                    <a:p>
                      <a:pPr marL="0" marR="0" lvl="0" indent="0" algn="ctr" defTabSz="457200" rtl="0" eaLnBrk="1" fontAlgn="b" latinLnBrk="0" hangingPunct="1">
                        <a:lnSpc>
                          <a:spcPct val="100000"/>
                        </a:lnSpc>
                        <a:spcBef>
                          <a:spcPct val="0"/>
                        </a:spcBef>
                        <a:spcAft>
                          <a:spcPct val="0"/>
                        </a:spcAft>
                        <a:buClrTx/>
                        <a:buSzTx/>
                        <a:buFontTx/>
                        <a:buNone/>
                        <a:tabLst/>
                      </a:pPr>
                      <a:r>
                        <a:rPr kumimoji="0" lang="en-US" sz="1600" b="1" i="0" u="none" strike="noStrike" cap="none" normalizeH="0" baseline="0">
                          <a:ln>
                            <a:noFill/>
                          </a:ln>
                          <a:solidFill>
                            <a:srgbClr val="FFFFFF"/>
                          </a:solidFill>
                          <a:effectLst/>
                          <a:latin typeface="Arial" charset="0"/>
                          <a:ea typeface="ＭＳ Ｐゴシック" charset="0"/>
                          <a:cs typeface="ＭＳ Ｐゴシック" charset="0"/>
                        </a:rPr>
                        <a:t>No. of </a:t>
                      </a:r>
                      <a:br>
                        <a:rPr kumimoji="0" lang="en-US" sz="1600" b="1" i="0" u="none" strike="noStrike" cap="none" normalizeH="0" baseline="0">
                          <a:ln>
                            <a:noFill/>
                          </a:ln>
                          <a:solidFill>
                            <a:srgbClr val="FFFFFF"/>
                          </a:solidFill>
                          <a:effectLst/>
                          <a:latin typeface="Arial" charset="0"/>
                          <a:ea typeface="ＭＳ Ｐゴシック" charset="0"/>
                          <a:cs typeface="ＭＳ Ｐゴシック" charset="0"/>
                        </a:rPr>
                      </a:br>
                      <a:r>
                        <a:rPr kumimoji="0" lang="en-US" sz="1600" b="1" i="0" u="none" strike="noStrike" cap="none" normalizeH="0" baseline="0">
                          <a:ln>
                            <a:noFill/>
                          </a:ln>
                          <a:solidFill>
                            <a:srgbClr val="FFFFFF"/>
                          </a:solidFill>
                          <a:effectLst/>
                          <a:latin typeface="Arial" charset="0"/>
                          <a:ea typeface="ＭＳ Ｐゴシック" charset="0"/>
                          <a:cs typeface="ＭＳ Ｐゴシック" charset="0"/>
                        </a:rPr>
                        <a:t>events</a:t>
                      </a:r>
                    </a:p>
                  </a:txBody>
                  <a:tcPr marL="27434" marR="27434" marT="27458" marB="27458" anchor="b" horzOverflow="overflow">
                    <a:lnL>
                      <a:noFill/>
                    </a:lnL>
                    <a:lnR>
                      <a:noFill/>
                    </a:lnR>
                    <a:lnT>
                      <a:noFill/>
                    </a:lnT>
                    <a:lnB w="12700" cap="flat" cmpd="sng" algn="ctr">
                      <a:solidFill>
                        <a:srgbClr val="FFFFFF"/>
                      </a:solidFill>
                      <a:prstDash val="solid"/>
                      <a:round/>
                      <a:headEnd type="none" w="med" len="med"/>
                      <a:tailEnd type="none" w="med" len="med"/>
                    </a:lnB>
                    <a:lnTlToBr>
                      <a:noFill/>
                    </a:lnTlToBr>
                    <a:lnBlToTr>
                      <a:noFill/>
                    </a:lnBlToTr>
                    <a:noFill/>
                  </a:tcPr>
                </a:tc>
              </a:tr>
              <a:tr h="487363">
                <a:tc>
                  <a:txBody>
                    <a:bodyPr/>
                    <a:lstStyle/>
                    <a:p>
                      <a:pPr marL="57150" marR="0" lvl="0" indent="0" algn="l" defTabSz="457200" rtl="0" eaLnBrk="1" fontAlgn="b" latinLnBrk="0" hangingPunct="1">
                        <a:lnSpc>
                          <a:spcPct val="100000"/>
                        </a:lnSpc>
                        <a:spcBef>
                          <a:spcPct val="0"/>
                        </a:spcBef>
                        <a:spcAft>
                          <a:spcPct val="0"/>
                        </a:spcAft>
                        <a:buClrTx/>
                        <a:buSzTx/>
                        <a:buFontTx/>
                        <a:buNone/>
                        <a:tabLst/>
                      </a:pPr>
                      <a:r>
                        <a:rPr kumimoji="0" lang="en-US" sz="1600" b="1" i="0" u="none" strike="noStrike" cap="none" normalizeH="0" baseline="0">
                          <a:ln>
                            <a:noFill/>
                          </a:ln>
                          <a:solidFill>
                            <a:srgbClr val="FF0000"/>
                          </a:solidFill>
                          <a:effectLst/>
                          <a:latin typeface="Arial" charset="0"/>
                          <a:ea typeface="ＭＳ Ｐゴシック" charset="0"/>
                          <a:cs typeface="ＭＳ Ｐゴシック" charset="0"/>
                        </a:rPr>
                        <a:t>Cap + Lap</a:t>
                      </a:r>
                      <a:r>
                        <a:rPr kumimoji="0" lang="en-US" sz="1600" b="1" i="0" u="none" strike="noStrike" cap="none" normalizeH="0" baseline="0">
                          <a:ln>
                            <a:noFill/>
                          </a:ln>
                          <a:solidFill>
                            <a:srgbClr val="FF0000"/>
                          </a:solidFill>
                          <a:effectLst/>
                          <a:latin typeface="Arial" charset="0"/>
                          <a:ea typeface="MS PGothic" charset="0"/>
                          <a:cs typeface="Arial" charset="0"/>
                        </a:rPr>
                        <a:t> (n = 496)</a:t>
                      </a:r>
                      <a:endParaRPr kumimoji="0" lang="en-US" sz="1600" b="1" i="0" u="none" strike="noStrike" cap="none" normalizeH="0" baseline="0">
                        <a:ln>
                          <a:noFill/>
                        </a:ln>
                        <a:solidFill>
                          <a:srgbClr val="FF0000"/>
                        </a:solidFill>
                        <a:effectLst/>
                        <a:latin typeface="Arial" charset="0"/>
                        <a:ea typeface="ＭＳ Ｐゴシック" charset="0"/>
                        <a:cs typeface="ＭＳ Ｐゴシック" charset="0"/>
                      </a:endParaRPr>
                    </a:p>
                  </a:txBody>
                  <a:tcPr marL="27434" marR="27434" marT="27458" marB="27458" anchor="ctr" horzOverflow="overflow">
                    <a:lnL>
                      <a:noFill/>
                    </a:lnL>
                    <a:lnR>
                      <a:noFill/>
                    </a:lnR>
                    <a:lnT w="12700" cap="flat" cmpd="sng" algn="ctr">
                      <a:solidFill>
                        <a:srgbClr val="FFFFFF"/>
                      </a:solidFill>
                      <a:prstDash val="solid"/>
                      <a:round/>
                      <a:headEnd type="none" w="med" len="med"/>
                      <a:tailEnd type="none" w="med" len="med"/>
                    </a:lnT>
                    <a:lnB>
                      <a:noFill/>
                    </a:lnB>
                    <a:lnTlToBr>
                      <a:noFill/>
                    </a:lnTlToBr>
                    <a:lnBlToTr>
                      <a:noFill/>
                    </a:lnBlToTr>
                    <a:noFill/>
                  </a:tcPr>
                </a:tc>
                <a:tc>
                  <a:txBody>
                    <a:bodyPr/>
                    <a:lstStyle/>
                    <a:p>
                      <a:pPr marL="0" marR="0" lvl="0" indent="0" algn="ctr" defTabSz="457200" rtl="0" eaLnBrk="1" fontAlgn="b" latinLnBrk="0" hangingPunct="1">
                        <a:lnSpc>
                          <a:spcPct val="100000"/>
                        </a:lnSpc>
                        <a:spcBef>
                          <a:spcPct val="0"/>
                        </a:spcBef>
                        <a:spcAft>
                          <a:spcPct val="0"/>
                        </a:spcAft>
                        <a:buClrTx/>
                        <a:buSzTx/>
                        <a:buFontTx/>
                        <a:buNone/>
                        <a:tabLst/>
                      </a:pPr>
                      <a:r>
                        <a:rPr kumimoji="0" lang="en-US" sz="1600" b="1" i="0" u="none" strike="noStrike" cap="none" normalizeH="0" baseline="0">
                          <a:ln>
                            <a:noFill/>
                          </a:ln>
                          <a:solidFill>
                            <a:srgbClr val="FFFFFF"/>
                          </a:solidFill>
                          <a:effectLst/>
                          <a:latin typeface="Arial" charset="0"/>
                          <a:ea typeface="ＭＳ Ｐゴシック" charset="0"/>
                          <a:cs typeface="ＭＳ Ｐゴシック" charset="0"/>
                        </a:rPr>
                        <a:t>6.4</a:t>
                      </a:r>
                    </a:p>
                  </a:txBody>
                  <a:tcPr marL="27434" marR="27434" marT="27458" marB="27458" anchor="ctr" horzOverflow="overflow">
                    <a:lnL>
                      <a:noFill/>
                    </a:lnL>
                    <a:lnR>
                      <a:noFill/>
                    </a:lnR>
                    <a:lnT w="12700" cap="flat" cmpd="sng" algn="ctr">
                      <a:solidFill>
                        <a:srgbClr val="FFFFFF"/>
                      </a:solidFill>
                      <a:prstDash val="solid"/>
                      <a:round/>
                      <a:headEnd type="none" w="med" len="med"/>
                      <a:tailEnd type="none" w="med" len="med"/>
                    </a:lnT>
                    <a:lnB>
                      <a:noFill/>
                    </a:lnB>
                    <a:lnTlToBr>
                      <a:noFill/>
                    </a:lnTlToBr>
                    <a:lnBlToTr>
                      <a:noFill/>
                    </a:lnBlToTr>
                    <a:noFill/>
                  </a:tcPr>
                </a:tc>
                <a:tc>
                  <a:txBody>
                    <a:bodyPr/>
                    <a:lstStyle/>
                    <a:p>
                      <a:pPr marL="0" marR="0" lvl="0" indent="0" algn="ctr" defTabSz="457200" rtl="0" eaLnBrk="1" fontAlgn="b" latinLnBrk="0" hangingPunct="1">
                        <a:lnSpc>
                          <a:spcPct val="100000"/>
                        </a:lnSpc>
                        <a:spcBef>
                          <a:spcPct val="0"/>
                        </a:spcBef>
                        <a:spcAft>
                          <a:spcPct val="0"/>
                        </a:spcAft>
                        <a:buClrTx/>
                        <a:buSzTx/>
                        <a:buFontTx/>
                        <a:buNone/>
                        <a:tabLst/>
                      </a:pPr>
                      <a:r>
                        <a:rPr kumimoji="0" lang="en-US" sz="1600" b="1" i="0" u="none" strike="noStrike" cap="none" normalizeH="0" baseline="0">
                          <a:ln>
                            <a:noFill/>
                          </a:ln>
                          <a:solidFill>
                            <a:srgbClr val="FFFFFF"/>
                          </a:solidFill>
                          <a:effectLst/>
                          <a:latin typeface="Arial" charset="0"/>
                          <a:ea typeface="ＭＳ Ｐゴシック" charset="0"/>
                          <a:cs typeface="ＭＳ Ｐゴシック" charset="0"/>
                        </a:rPr>
                        <a:t>304</a:t>
                      </a:r>
                    </a:p>
                  </a:txBody>
                  <a:tcPr marL="27434" marR="27434" marT="27458" marB="27458" anchor="ctr" horzOverflow="overflow">
                    <a:lnL>
                      <a:noFill/>
                    </a:lnL>
                    <a:lnR>
                      <a:noFill/>
                    </a:lnR>
                    <a:lnT w="12700" cap="flat" cmpd="sng" algn="ctr">
                      <a:solidFill>
                        <a:srgbClr val="FFFFFF"/>
                      </a:solidFill>
                      <a:prstDash val="solid"/>
                      <a:round/>
                      <a:headEnd type="none" w="med" len="med"/>
                      <a:tailEnd type="none" w="med" len="med"/>
                    </a:lnT>
                    <a:lnB>
                      <a:noFill/>
                    </a:lnB>
                    <a:lnTlToBr>
                      <a:noFill/>
                    </a:lnTlToBr>
                    <a:lnBlToTr>
                      <a:noFill/>
                    </a:lnBlToTr>
                    <a:noFill/>
                  </a:tcPr>
                </a:tc>
              </a:tr>
              <a:tr h="487363">
                <a:tc>
                  <a:txBody>
                    <a:bodyPr/>
                    <a:lstStyle/>
                    <a:p>
                      <a:pPr marL="57150" marR="0" lvl="0" indent="0" algn="l" defTabSz="457200" rtl="0" eaLnBrk="1" fontAlgn="b" latinLnBrk="0" hangingPunct="1">
                        <a:lnSpc>
                          <a:spcPct val="100000"/>
                        </a:lnSpc>
                        <a:spcBef>
                          <a:spcPct val="0"/>
                        </a:spcBef>
                        <a:spcAft>
                          <a:spcPct val="0"/>
                        </a:spcAft>
                        <a:buClrTx/>
                        <a:buSzTx/>
                        <a:buFontTx/>
                        <a:buNone/>
                        <a:tabLst/>
                      </a:pPr>
                      <a:r>
                        <a:rPr kumimoji="0" lang="en-US" sz="1600" b="1" i="0" u="none" strike="noStrike" cap="none" normalizeH="0" baseline="0">
                          <a:ln>
                            <a:noFill/>
                          </a:ln>
                          <a:solidFill>
                            <a:srgbClr val="C0FFFF"/>
                          </a:solidFill>
                          <a:effectLst/>
                          <a:latin typeface="Arial" charset="0"/>
                          <a:ea typeface="ＭＳ Ｐゴシック" charset="0"/>
                          <a:cs typeface="ＭＳ Ｐゴシック" charset="0"/>
                        </a:rPr>
                        <a:t>T-DM1</a:t>
                      </a:r>
                      <a:r>
                        <a:rPr kumimoji="0" lang="en-US" sz="1600" b="1" i="0" u="none" strike="noStrike" cap="none" normalizeH="0" baseline="0">
                          <a:ln>
                            <a:noFill/>
                          </a:ln>
                          <a:solidFill>
                            <a:srgbClr val="C0FFFF"/>
                          </a:solidFill>
                          <a:effectLst/>
                          <a:latin typeface="Arial" charset="0"/>
                          <a:ea typeface="MS PGothic" charset="0"/>
                          <a:cs typeface="Arial" charset="0"/>
                        </a:rPr>
                        <a:t> (n = 495)</a:t>
                      </a:r>
                      <a:endParaRPr kumimoji="0" lang="en-US" sz="1600" b="1" i="0" u="none" strike="noStrike" cap="none" normalizeH="0" baseline="0">
                        <a:ln>
                          <a:noFill/>
                        </a:ln>
                        <a:solidFill>
                          <a:srgbClr val="C0FFFF"/>
                        </a:solidFill>
                        <a:effectLst/>
                        <a:latin typeface="Arial" charset="0"/>
                        <a:ea typeface="ＭＳ Ｐゴシック" charset="0"/>
                        <a:cs typeface="ＭＳ Ｐゴシック" charset="0"/>
                      </a:endParaRPr>
                    </a:p>
                  </a:txBody>
                  <a:tcPr marL="27434" marR="27434" marT="27458" marB="27458" anchor="ctr" horzOverflow="overflow">
                    <a:lnL>
                      <a:noFill/>
                    </a:lnL>
                    <a:lnR>
                      <a:noFill/>
                    </a:lnR>
                    <a:lnT>
                      <a:noFill/>
                    </a:lnT>
                    <a:lnB w="12700" cap="flat" cmpd="sng" algn="ctr">
                      <a:solidFill>
                        <a:srgbClr val="FFFFFF"/>
                      </a:solidFill>
                      <a:prstDash val="solid"/>
                      <a:round/>
                      <a:headEnd type="none" w="med" len="med"/>
                      <a:tailEnd type="none" w="med" len="med"/>
                    </a:lnB>
                    <a:lnTlToBr>
                      <a:noFill/>
                    </a:lnTlToBr>
                    <a:lnBlToTr>
                      <a:noFill/>
                    </a:lnBlToTr>
                    <a:noFill/>
                  </a:tcPr>
                </a:tc>
                <a:tc>
                  <a:txBody>
                    <a:bodyPr/>
                    <a:lstStyle/>
                    <a:p>
                      <a:pPr marL="0" marR="0" lvl="0" indent="0" algn="ctr" defTabSz="457200" rtl="0" eaLnBrk="1" fontAlgn="b" latinLnBrk="0" hangingPunct="1">
                        <a:lnSpc>
                          <a:spcPct val="100000"/>
                        </a:lnSpc>
                        <a:spcBef>
                          <a:spcPct val="0"/>
                        </a:spcBef>
                        <a:spcAft>
                          <a:spcPct val="0"/>
                        </a:spcAft>
                        <a:buClrTx/>
                        <a:buSzTx/>
                        <a:buFontTx/>
                        <a:buNone/>
                        <a:tabLst/>
                      </a:pPr>
                      <a:r>
                        <a:rPr kumimoji="0" lang="en-US" sz="1600" b="1" i="0" u="none" strike="noStrike" cap="none" normalizeH="0" baseline="0">
                          <a:ln>
                            <a:noFill/>
                          </a:ln>
                          <a:solidFill>
                            <a:srgbClr val="FFFFFF"/>
                          </a:solidFill>
                          <a:effectLst/>
                          <a:latin typeface="Arial" charset="0"/>
                          <a:ea typeface="ＭＳ Ｐゴシック" charset="0"/>
                          <a:cs typeface="ＭＳ Ｐゴシック" charset="0"/>
                        </a:rPr>
                        <a:t>9.6</a:t>
                      </a:r>
                    </a:p>
                  </a:txBody>
                  <a:tcPr marL="27434" marR="27434" marT="27458" marB="27458" anchor="ctr" horzOverflow="overflow">
                    <a:lnL>
                      <a:noFill/>
                    </a:lnL>
                    <a:lnR>
                      <a:noFill/>
                    </a:lnR>
                    <a:lnT>
                      <a:noFill/>
                    </a:lnT>
                    <a:lnB w="12700" cap="flat" cmpd="sng" algn="ctr">
                      <a:solidFill>
                        <a:srgbClr val="FFFFFF"/>
                      </a:solidFill>
                      <a:prstDash val="solid"/>
                      <a:round/>
                      <a:headEnd type="none" w="med" len="med"/>
                      <a:tailEnd type="none" w="med" len="med"/>
                    </a:lnB>
                    <a:lnTlToBr>
                      <a:noFill/>
                    </a:lnTlToBr>
                    <a:lnBlToTr>
                      <a:noFill/>
                    </a:lnBlToTr>
                    <a:noFill/>
                  </a:tcPr>
                </a:tc>
                <a:tc>
                  <a:txBody>
                    <a:bodyPr/>
                    <a:lstStyle/>
                    <a:p>
                      <a:pPr marL="0" marR="0" lvl="0" indent="0" algn="ctr" defTabSz="457200" rtl="0" eaLnBrk="1" fontAlgn="b" latinLnBrk="0" hangingPunct="1">
                        <a:lnSpc>
                          <a:spcPct val="100000"/>
                        </a:lnSpc>
                        <a:spcBef>
                          <a:spcPct val="0"/>
                        </a:spcBef>
                        <a:spcAft>
                          <a:spcPct val="0"/>
                        </a:spcAft>
                        <a:buClrTx/>
                        <a:buSzTx/>
                        <a:buFontTx/>
                        <a:buNone/>
                        <a:tabLst/>
                      </a:pPr>
                      <a:r>
                        <a:rPr kumimoji="0" lang="en-US" sz="1600" b="1" i="0" u="none" strike="noStrike" cap="none" normalizeH="0" baseline="0">
                          <a:ln>
                            <a:noFill/>
                          </a:ln>
                          <a:solidFill>
                            <a:srgbClr val="FFFFFF"/>
                          </a:solidFill>
                          <a:effectLst/>
                          <a:latin typeface="Arial" charset="0"/>
                          <a:ea typeface="ＭＳ Ｐゴシック" charset="0"/>
                          <a:cs typeface="ＭＳ Ｐゴシック" charset="0"/>
                        </a:rPr>
                        <a:t>265</a:t>
                      </a:r>
                    </a:p>
                  </a:txBody>
                  <a:tcPr marL="27434" marR="27434" marT="27458" marB="27458" anchor="ctr" horzOverflow="overflow">
                    <a:lnL>
                      <a:noFill/>
                    </a:lnL>
                    <a:lnR>
                      <a:noFill/>
                    </a:lnR>
                    <a:lnT>
                      <a:noFill/>
                    </a:lnT>
                    <a:lnB w="12700" cap="flat" cmpd="sng" algn="ctr">
                      <a:solidFill>
                        <a:srgbClr val="FFFFFF"/>
                      </a:solidFill>
                      <a:prstDash val="solid"/>
                      <a:round/>
                      <a:headEnd type="none" w="med" len="med"/>
                      <a:tailEnd type="none" w="med" len="med"/>
                    </a:lnB>
                    <a:lnTlToBr>
                      <a:noFill/>
                    </a:lnTlToBr>
                    <a:lnBlToTr>
                      <a:noFill/>
                    </a:lnBlToTr>
                    <a:noFill/>
                  </a:tcPr>
                </a:tc>
              </a:tr>
              <a:tr h="884238">
                <a:tc gridSpan="3">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a:ln>
                            <a:noFill/>
                          </a:ln>
                          <a:solidFill>
                            <a:srgbClr val="FFFFFF"/>
                          </a:solidFill>
                          <a:effectLst/>
                          <a:latin typeface="Arial" charset="0"/>
                          <a:ea typeface="ＭＳ Ｐゴシック" charset="0"/>
                          <a:cs typeface="ＭＳ Ｐゴシック" charset="0"/>
                        </a:rPr>
                        <a:t>Stratified HR = 0.650 (95% CI, </a:t>
                      </a:r>
                      <a:r>
                        <a:rPr kumimoji="0" lang="en-GB" sz="1600" b="1" i="0" u="none" strike="noStrike" cap="none" normalizeH="0" baseline="0">
                          <a:ln>
                            <a:noFill/>
                          </a:ln>
                          <a:solidFill>
                            <a:srgbClr val="FFFFFF"/>
                          </a:solidFill>
                          <a:effectLst/>
                          <a:latin typeface="Arial" charset="0"/>
                          <a:ea typeface="ＭＳ Ｐゴシック" charset="0"/>
                          <a:cs typeface="ＭＳ Ｐゴシック" charset="0"/>
                        </a:rPr>
                        <a:t>0.55-0.77); </a:t>
                      </a:r>
                      <a:r>
                        <a:rPr kumimoji="0" lang="en-GB" sz="1600" b="1" i="1" u="none" strike="noStrike" cap="none" normalizeH="0" baseline="0">
                          <a:ln>
                            <a:noFill/>
                          </a:ln>
                          <a:solidFill>
                            <a:srgbClr val="FFFFFF"/>
                          </a:solidFill>
                          <a:effectLst/>
                          <a:latin typeface="Arial" charset="0"/>
                          <a:ea typeface="ＭＳ Ｐゴシック" charset="0"/>
                          <a:cs typeface="ＭＳ Ｐゴシック" charset="0"/>
                        </a:rPr>
                        <a:t>P </a:t>
                      </a:r>
                      <a:r>
                        <a:rPr kumimoji="0" lang="en-GB" sz="1600" b="1" i="0" u="none" strike="noStrike" cap="none" normalizeH="0" baseline="0">
                          <a:ln>
                            <a:noFill/>
                          </a:ln>
                          <a:solidFill>
                            <a:srgbClr val="FFFFFF"/>
                          </a:solidFill>
                          <a:effectLst/>
                          <a:latin typeface="Arial" charset="0"/>
                          <a:ea typeface="ＭＳ Ｐゴシック" charset="0"/>
                          <a:cs typeface="ＭＳ Ｐゴシック" charset="0"/>
                        </a:rPr>
                        <a:t>&lt; 0.001</a:t>
                      </a:r>
                    </a:p>
                  </a:txBody>
                  <a:tcPr marL="27434" marR="27434" marT="27458" marB="27458" anchor="ctr" horzOverflow="overflow">
                    <a:lnL>
                      <a:noFill/>
                    </a:lnL>
                    <a:lnR>
                      <a:noFill/>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noFill/>
                  </a:tcPr>
                </a:tc>
                <a:tc hMerge="1">
                  <a:txBody>
                    <a:bodyPr/>
                    <a:lstStyle/>
                    <a:p>
                      <a:endParaRPr lang="en-US"/>
                    </a:p>
                  </a:txBody>
                  <a:tcPr/>
                </a:tc>
                <a:tc hMerge="1">
                  <a:txBody>
                    <a:bodyPr/>
                    <a:lstStyle/>
                    <a:p>
                      <a:endParaRPr lang="en-US"/>
                    </a:p>
                  </a:txBody>
                  <a:tcPr/>
                </a:tc>
              </a:tr>
            </a:tbl>
          </a:graphicData>
        </a:graphic>
      </p:graphicFrame>
      <p:sp>
        <p:nvSpPr>
          <p:cNvPr id="75793" name="TextBox 31"/>
          <p:cNvSpPr txBox="1">
            <a:spLocks noChangeArrowheads="1"/>
          </p:cNvSpPr>
          <p:nvPr/>
        </p:nvSpPr>
        <p:spPr bwMode="auto">
          <a:xfrm>
            <a:off x="152400" y="6523038"/>
            <a:ext cx="40386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charset="0"/>
                <a:ea typeface="MS PGothic" charset="0"/>
                <a:cs typeface="MS PGothic" charset="0"/>
              </a:defRPr>
            </a:lvl1pPr>
            <a:lvl2pPr marL="37931725" indent="-37474525">
              <a:defRPr sz="2400">
                <a:solidFill>
                  <a:schemeClr val="tx1"/>
                </a:solidFill>
                <a:latin typeface="Times" charset="0"/>
                <a:ea typeface="MS PGothic" charset="0"/>
                <a:cs typeface="MS PGothic" charset="0"/>
              </a:defRPr>
            </a:lvl2pPr>
            <a:lvl3pPr>
              <a:defRPr sz="2400">
                <a:solidFill>
                  <a:schemeClr val="tx1"/>
                </a:solidFill>
                <a:latin typeface="Times" charset="0"/>
                <a:ea typeface="MS PGothic" charset="0"/>
                <a:cs typeface="MS PGothic" charset="0"/>
              </a:defRPr>
            </a:lvl3pPr>
            <a:lvl4pPr>
              <a:defRPr sz="2400">
                <a:solidFill>
                  <a:schemeClr val="tx1"/>
                </a:solidFill>
                <a:latin typeface="Times" charset="0"/>
                <a:ea typeface="MS PGothic" charset="0"/>
                <a:cs typeface="MS PGothic" charset="0"/>
              </a:defRPr>
            </a:lvl4pPr>
            <a:lvl5pPr>
              <a:defRPr sz="2400">
                <a:solidFill>
                  <a:schemeClr val="tx1"/>
                </a:solidFill>
                <a:latin typeface="Times" charset="0"/>
                <a:ea typeface="MS PGothic" charset="0"/>
                <a:cs typeface="MS PGothic" charset="0"/>
              </a:defRPr>
            </a:lvl5pPr>
            <a:lvl6pPr marL="457200" eaLnBrk="0" fontAlgn="base" hangingPunct="0">
              <a:spcBef>
                <a:spcPct val="0"/>
              </a:spcBef>
              <a:spcAft>
                <a:spcPct val="0"/>
              </a:spcAft>
              <a:defRPr sz="2400">
                <a:solidFill>
                  <a:schemeClr val="tx1"/>
                </a:solidFill>
                <a:latin typeface="Times" charset="0"/>
                <a:ea typeface="MS PGothic" charset="0"/>
                <a:cs typeface="MS PGothic" charset="0"/>
              </a:defRPr>
            </a:lvl6pPr>
            <a:lvl7pPr marL="914400" eaLnBrk="0" fontAlgn="base" hangingPunct="0">
              <a:spcBef>
                <a:spcPct val="0"/>
              </a:spcBef>
              <a:spcAft>
                <a:spcPct val="0"/>
              </a:spcAft>
              <a:defRPr sz="2400">
                <a:solidFill>
                  <a:schemeClr val="tx1"/>
                </a:solidFill>
                <a:latin typeface="Times" charset="0"/>
                <a:ea typeface="MS PGothic" charset="0"/>
                <a:cs typeface="MS PGothic" charset="0"/>
              </a:defRPr>
            </a:lvl7pPr>
            <a:lvl8pPr marL="1371600" eaLnBrk="0" fontAlgn="base" hangingPunct="0">
              <a:spcBef>
                <a:spcPct val="0"/>
              </a:spcBef>
              <a:spcAft>
                <a:spcPct val="0"/>
              </a:spcAft>
              <a:defRPr sz="2400">
                <a:solidFill>
                  <a:schemeClr val="tx1"/>
                </a:solidFill>
                <a:latin typeface="Times" charset="0"/>
                <a:ea typeface="MS PGothic" charset="0"/>
                <a:cs typeface="MS PGothic" charset="0"/>
              </a:defRPr>
            </a:lvl8pPr>
            <a:lvl9pPr marL="1828800" eaLnBrk="0" fontAlgn="base" hangingPunct="0">
              <a:spcBef>
                <a:spcPct val="0"/>
              </a:spcBef>
              <a:spcAft>
                <a:spcPct val="0"/>
              </a:spcAft>
              <a:defRPr sz="2400">
                <a:solidFill>
                  <a:schemeClr val="tx1"/>
                </a:solidFill>
                <a:latin typeface="Times" charset="0"/>
                <a:ea typeface="MS PGothic" charset="0"/>
                <a:cs typeface="MS PGothic" charset="0"/>
              </a:defRPr>
            </a:lvl9pPr>
          </a:lstStyle>
          <a:p>
            <a:r>
              <a:rPr lang="nl-NL" sz="1400" b="1">
                <a:solidFill>
                  <a:srgbClr val="FFFFFF"/>
                </a:solidFill>
                <a:latin typeface="Arial" charset="0"/>
              </a:rPr>
              <a:t>Verma S. N Engl J Med. 2012. 367:1783-1791.</a:t>
            </a:r>
            <a:endParaRPr lang="en-US" sz="1400">
              <a:solidFill>
                <a:srgbClr val="FFFFFF"/>
              </a:solidFill>
              <a:latin typeface="Arial" charset="0"/>
            </a:endParaRPr>
          </a:p>
        </p:txBody>
      </p:sp>
    </p:spTree>
  </p:cSld>
  <p:clrMapOvr>
    <a:masterClrMapping/>
  </p:clrMapOvr>
  <p:transition xmlns:p14="http://schemas.microsoft.com/office/powerpoint/2010/main" spd="slow" advClick="0"/>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Title 1"/>
          <p:cNvSpPr>
            <a:spLocks noGrp="1"/>
          </p:cNvSpPr>
          <p:nvPr>
            <p:ph type="title"/>
          </p:nvPr>
        </p:nvSpPr>
        <p:spPr/>
        <p:txBody>
          <a:bodyPr/>
          <a:lstStyle/>
          <a:p>
            <a:r>
              <a:rPr lang="en-US">
                <a:latin typeface="Arial Black" charset="0"/>
                <a:cs typeface="Arial Black" charset="0"/>
              </a:rPr>
              <a:t>Adverse Events</a:t>
            </a:r>
            <a:br>
              <a:rPr lang="en-US">
                <a:latin typeface="Arial Black" charset="0"/>
                <a:cs typeface="Arial Black" charset="0"/>
              </a:rPr>
            </a:br>
            <a:r>
              <a:rPr lang="en-US" sz="1800">
                <a:latin typeface="Arial" charset="0"/>
                <a:cs typeface="Arial" charset="0"/>
              </a:rPr>
              <a:t>Grade ≥3 AEs With Incidence ≥2%</a:t>
            </a:r>
          </a:p>
        </p:txBody>
      </p:sp>
      <p:graphicFrame>
        <p:nvGraphicFramePr>
          <p:cNvPr id="5" name="Table 4"/>
          <p:cNvGraphicFramePr>
            <a:graphicFrameLocks noGrp="1"/>
          </p:cNvGraphicFramePr>
          <p:nvPr/>
        </p:nvGraphicFramePr>
        <p:xfrm>
          <a:off x="228600" y="1290638"/>
          <a:ext cx="8686800" cy="4525963"/>
        </p:xfrm>
        <a:graphic>
          <a:graphicData uri="http://schemas.openxmlformats.org/drawingml/2006/table">
            <a:tbl>
              <a:tblPr/>
              <a:tblGrid>
                <a:gridCol w="2286000"/>
                <a:gridCol w="1600200"/>
                <a:gridCol w="1600200"/>
                <a:gridCol w="1600200"/>
                <a:gridCol w="1600200"/>
              </a:tblGrid>
              <a:tr h="536575">
                <a:tc>
                  <a:txBody>
                    <a:bodyPr/>
                    <a:lstStyle/>
                    <a:p>
                      <a:pPr marL="0" marR="0" lvl="0" indent="0" algn="l" defTabSz="457200" rtl="0" eaLnBrk="1" fontAlgn="base" latinLnBrk="0" hangingPunct="1">
                        <a:lnSpc>
                          <a:spcPct val="100000"/>
                        </a:lnSpc>
                        <a:spcBef>
                          <a:spcPct val="0"/>
                        </a:spcBef>
                        <a:spcAft>
                          <a:spcPct val="0"/>
                        </a:spcAft>
                        <a:buClrTx/>
                        <a:buSzTx/>
                        <a:buFontTx/>
                        <a:buNone/>
                        <a:tabLst/>
                      </a:pPr>
                      <a:endParaRPr kumimoji="0" lang="en-US" sz="1700" b="1" i="0" u="none" strike="noStrike" cap="none" normalizeH="0" baseline="0">
                        <a:ln>
                          <a:noFill/>
                        </a:ln>
                        <a:solidFill>
                          <a:srgbClr val="FFFFFF"/>
                        </a:solidFill>
                        <a:effectLst/>
                        <a:latin typeface="Arial" charset="0"/>
                        <a:ea typeface="MS PGothic" charset="0"/>
                        <a:cs typeface="MS PGothic" charset="0"/>
                      </a:endParaRPr>
                    </a:p>
                  </a:txBody>
                  <a:tcPr marT="9145" marB="9145" anchor="ctr" horzOverflow="overflow">
                    <a:lnL w="38100" cap="flat" cmpd="sng" algn="ctr">
                      <a:solidFill>
                        <a:schemeClr val="tx1"/>
                      </a:solidFill>
                      <a:prstDash val="solid"/>
                      <a:round/>
                      <a:headEnd type="none" w="med" len="med"/>
                      <a:tailEnd type="none" w="med" len="med"/>
                    </a:lnL>
                    <a:lnR w="381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tx1"/>
                    </a:solidFill>
                  </a:tcPr>
                </a:tc>
                <a:tc gridSpan="2">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sz="1700" b="1" i="0" u="none" strike="noStrike" cap="none" normalizeH="0" baseline="0">
                          <a:ln>
                            <a:noFill/>
                          </a:ln>
                          <a:solidFill>
                            <a:schemeClr val="bg1"/>
                          </a:solidFill>
                          <a:effectLst/>
                          <a:latin typeface="Arial" charset="0"/>
                          <a:ea typeface="MS PGothic" charset="0"/>
                          <a:cs typeface="MS PGothic" charset="0"/>
                        </a:rPr>
                        <a:t>Cap + Lap</a:t>
                      </a:r>
                    </a:p>
                    <a:p>
                      <a:pPr marL="0" marR="0" lvl="0" indent="0" algn="ctr" defTabSz="457200" rtl="0" eaLnBrk="1" fontAlgn="base" latinLnBrk="0" hangingPunct="1">
                        <a:lnSpc>
                          <a:spcPct val="100000"/>
                        </a:lnSpc>
                        <a:spcBef>
                          <a:spcPct val="0"/>
                        </a:spcBef>
                        <a:spcAft>
                          <a:spcPct val="0"/>
                        </a:spcAft>
                        <a:buClrTx/>
                        <a:buSzTx/>
                        <a:buFontTx/>
                        <a:buNone/>
                        <a:tabLst/>
                      </a:pPr>
                      <a:r>
                        <a:rPr kumimoji="0" lang="en-US" sz="1700" b="1" i="0" u="none" strike="noStrike" cap="none" normalizeH="0" baseline="0">
                          <a:ln>
                            <a:noFill/>
                          </a:ln>
                          <a:solidFill>
                            <a:schemeClr val="bg1"/>
                          </a:solidFill>
                          <a:effectLst/>
                          <a:latin typeface="Arial" charset="0"/>
                          <a:ea typeface="MS PGothic" charset="0"/>
                          <a:cs typeface="MS PGothic" charset="0"/>
                        </a:rPr>
                        <a:t>(n=488)</a:t>
                      </a:r>
                    </a:p>
                  </a:txBody>
                  <a:tcPr marT="9145" marB="9145" anchor="ctr" horzOverflow="overflow">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tx1"/>
                    </a:solidFill>
                  </a:tcPr>
                </a:tc>
                <a:tc hMerge="1">
                  <a:txBody>
                    <a:bodyPr/>
                    <a:lstStyle/>
                    <a:p>
                      <a:endParaRPr lang="en-US"/>
                    </a:p>
                  </a:txBody>
                  <a:tcPr/>
                </a:tc>
                <a:tc gridSpan="2">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sz="1700" b="1" i="0" u="none" strike="noStrike" cap="none" normalizeH="0" baseline="0">
                          <a:ln>
                            <a:noFill/>
                          </a:ln>
                          <a:solidFill>
                            <a:schemeClr val="bg1"/>
                          </a:solidFill>
                          <a:effectLst/>
                          <a:latin typeface="Arial" charset="0"/>
                          <a:ea typeface="MS PGothic" charset="0"/>
                          <a:cs typeface="MS PGothic" charset="0"/>
                        </a:rPr>
                        <a:t>T-DM1</a:t>
                      </a:r>
                    </a:p>
                    <a:p>
                      <a:pPr marL="0" marR="0" lvl="0" indent="0" algn="ctr" defTabSz="457200" rtl="0" eaLnBrk="1" fontAlgn="base" latinLnBrk="0" hangingPunct="1">
                        <a:lnSpc>
                          <a:spcPct val="100000"/>
                        </a:lnSpc>
                        <a:spcBef>
                          <a:spcPct val="0"/>
                        </a:spcBef>
                        <a:spcAft>
                          <a:spcPct val="0"/>
                        </a:spcAft>
                        <a:buClrTx/>
                        <a:buSzTx/>
                        <a:buFontTx/>
                        <a:buNone/>
                        <a:tabLst/>
                      </a:pPr>
                      <a:r>
                        <a:rPr kumimoji="0" lang="en-US" sz="1700" b="1" i="0" u="none" strike="noStrike" cap="none" normalizeH="0" baseline="0">
                          <a:ln>
                            <a:noFill/>
                          </a:ln>
                          <a:solidFill>
                            <a:schemeClr val="bg1"/>
                          </a:solidFill>
                          <a:effectLst/>
                          <a:latin typeface="Arial" charset="0"/>
                          <a:ea typeface="MS PGothic" charset="0"/>
                          <a:cs typeface="MS PGothic" charset="0"/>
                        </a:rPr>
                        <a:t>(n=490)</a:t>
                      </a:r>
                    </a:p>
                  </a:txBody>
                  <a:tcPr marT="9145" marB="9145" anchor="ctr" horzOverflow="overflow">
                    <a:lnL w="38100" cap="flat" cmpd="sng" algn="ctr">
                      <a:solidFill>
                        <a:schemeClr val="bg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tx1"/>
                    </a:solidFill>
                  </a:tcPr>
                </a:tc>
                <a:tc hMerge="1">
                  <a:txBody>
                    <a:bodyPr/>
                    <a:lstStyle/>
                    <a:p>
                      <a:endParaRPr lang="en-US"/>
                    </a:p>
                  </a:txBody>
                  <a:tcPr/>
                </a:tc>
              </a:tr>
              <a:tr h="277813">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en-US" sz="1700" b="1" i="0" u="none" strike="noStrike" cap="none" normalizeH="0" baseline="0">
                          <a:ln>
                            <a:noFill/>
                          </a:ln>
                          <a:solidFill>
                            <a:schemeClr val="bg1"/>
                          </a:solidFill>
                          <a:effectLst/>
                          <a:latin typeface="Arial" charset="0"/>
                          <a:ea typeface="MS PGothic" charset="0"/>
                          <a:cs typeface="MS PGothic" charset="0"/>
                        </a:rPr>
                        <a:t>Adverse Event</a:t>
                      </a:r>
                    </a:p>
                  </a:txBody>
                  <a:tcPr marT="9145" marB="9145" anchor="ctr" horzOverflow="overflow">
                    <a:lnL w="38100" cap="flat" cmpd="sng" algn="ctr">
                      <a:solidFill>
                        <a:schemeClr val="tx1"/>
                      </a:solidFill>
                      <a:prstDash val="solid"/>
                      <a:round/>
                      <a:headEnd type="none" w="med" len="med"/>
                      <a:tailEnd type="none" w="med" len="med"/>
                    </a:lnL>
                    <a:lnR w="381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rgbClr val="A6A6A6"/>
                      </a:solidFill>
                      <a:prstDash val="solid"/>
                      <a:round/>
                      <a:headEnd type="none" w="med" len="med"/>
                      <a:tailEnd type="none" w="med" len="med"/>
                    </a:lnB>
                    <a:lnTlToBr>
                      <a:noFill/>
                    </a:lnTlToBr>
                    <a:lnBlToTr>
                      <a:noFill/>
                    </a:lnBlToTr>
                    <a:solidFill>
                      <a:schemeClr val="tx1"/>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sz="1700" b="1" i="0" u="none" strike="noStrike" cap="none" normalizeH="0" baseline="0">
                          <a:ln>
                            <a:noFill/>
                          </a:ln>
                          <a:solidFill>
                            <a:schemeClr val="bg1"/>
                          </a:solidFill>
                          <a:effectLst/>
                          <a:latin typeface="Arial" charset="0"/>
                          <a:ea typeface="MS PGothic" charset="0"/>
                          <a:cs typeface="MS PGothic" charset="0"/>
                        </a:rPr>
                        <a:t>All Grades, %</a:t>
                      </a:r>
                    </a:p>
                  </a:txBody>
                  <a:tcPr marT="9145" marB="9145" anchor="ctr" horzOverflow="overflow">
                    <a:lnL w="381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rgbClr val="A6A6A6"/>
                      </a:solidFill>
                      <a:prstDash val="solid"/>
                      <a:round/>
                      <a:headEnd type="none" w="med" len="med"/>
                      <a:tailEnd type="none" w="med" len="med"/>
                    </a:lnB>
                    <a:lnTlToBr>
                      <a:noFill/>
                    </a:lnTlToBr>
                    <a:lnBlToTr>
                      <a:noFill/>
                    </a:lnBlToTr>
                    <a:solidFill>
                      <a:schemeClr val="tx1"/>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sz="1700" b="1" i="0" u="none" strike="noStrike" cap="none" normalizeH="0" baseline="0">
                          <a:ln>
                            <a:noFill/>
                          </a:ln>
                          <a:solidFill>
                            <a:schemeClr val="bg1"/>
                          </a:solidFill>
                          <a:effectLst/>
                          <a:latin typeface="Arial" charset="0"/>
                          <a:ea typeface="MS PGothic" charset="0"/>
                          <a:cs typeface="MS PGothic" charset="0"/>
                        </a:rPr>
                        <a:t>Grade ≥3, %</a:t>
                      </a:r>
                    </a:p>
                  </a:txBody>
                  <a:tcPr marT="9145" marB="9145" anchor="ctr" horzOverflow="overflow">
                    <a:lnL w="127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rgbClr val="A6A6A6"/>
                      </a:solidFill>
                      <a:prstDash val="solid"/>
                      <a:round/>
                      <a:headEnd type="none" w="med" len="med"/>
                      <a:tailEnd type="none" w="med" len="med"/>
                    </a:lnB>
                    <a:lnTlToBr>
                      <a:noFill/>
                    </a:lnTlToBr>
                    <a:lnBlToTr>
                      <a:noFill/>
                    </a:lnBlToTr>
                    <a:solidFill>
                      <a:schemeClr val="tx1"/>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sz="1700" b="1" i="0" u="none" strike="noStrike" cap="none" normalizeH="0" baseline="0">
                          <a:ln>
                            <a:noFill/>
                          </a:ln>
                          <a:solidFill>
                            <a:schemeClr val="bg1"/>
                          </a:solidFill>
                          <a:effectLst/>
                          <a:latin typeface="Arial" charset="0"/>
                          <a:ea typeface="MS PGothic" charset="0"/>
                          <a:cs typeface="MS PGothic" charset="0"/>
                        </a:rPr>
                        <a:t>All Grades, %</a:t>
                      </a:r>
                    </a:p>
                  </a:txBody>
                  <a:tcPr marT="9145" marB="9145" anchor="ctr" horzOverflow="overflow">
                    <a:lnL w="381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rgbClr val="A6A6A6"/>
                      </a:solidFill>
                      <a:prstDash val="solid"/>
                      <a:round/>
                      <a:headEnd type="none" w="med" len="med"/>
                      <a:tailEnd type="none" w="med" len="med"/>
                    </a:lnB>
                    <a:lnTlToBr>
                      <a:noFill/>
                    </a:lnTlToBr>
                    <a:lnBlToTr>
                      <a:noFill/>
                    </a:lnBlToTr>
                    <a:solidFill>
                      <a:schemeClr val="tx1"/>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sz="1700" b="1" i="0" u="none" strike="noStrike" cap="none" normalizeH="0" baseline="0">
                          <a:ln>
                            <a:noFill/>
                          </a:ln>
                          <a:solidFill>
                            <a:schemeClr val="bg1"/>
                          </a:solidFill>
                          <a:effectLst/>
                          <a:latin typeface="Arial" charset="0"/>
                          <a:ea typeface="MS PGothic" charset="0"/>
                          <a:cs typeface="MS PGothic" charset="0"/>
                        </a:rPr>
                        <a:t>Grade ≥3, %</a:t>
                      </a:r>
                    </a:p>
                  </a:txBody>
                  <a:tcPr marT="9145" marB="9145" anchor="ctr" horzOverflow="overflow">
                    <a:lnL w="12700" cap="flat" cmpd="sng" algn="ctr">
                      <a:solidFill>
                        <a:schemeClr val="bg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rgbClr val="A6A6A6"/>
                      </a:solidFill>
                      <a:prstDash val="solid"/>
                      <a:round/>
                      <a:headEnd type="none" w="med" len="med"/>
                      <a:tailEnd type="none" w="med" len="med"/>
                    </a:lnB>
                    <a:lnTlToBr>
                      <a:noFill/>
                    </a:lnTlToBr>
                    <a:lnBlToTr>
                      <a:noFill/>
                    </a:lnBlToTr>
                    <a:solidFill>
                      <a:schemeClr val="tx1"/>
                    </a:solidFill>
                  </a:tcPr>
                </a:tc>
              </a:tr>
              <a:tr h="301625">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a:ln>
                            <a:noFill/>
                          </a:ln>
                          <a:solidFill>
                            <a:srgbClr val="000000"/>
                          </a:solidFill>
                          <a:effectLst/>
                          <a:latin typeface="Arial" charset="0"/>
                          <a:ea typeface="MS PGothic" charset="0"/>
                          <a:cs typeface="Calibri" charset="0"/>
                        </a:rPr>
                        <a:t>Diarrhea</a:t>
                      </a:r>
                    </a:p>
                  </a:txBody>
                  <a:tcPr marT="9145" marB="9145" anchor="ctr" horzOverflow="overflow">
                    <a:lnL w="38100" cap="flat" cmpd="sng" algn="ctr">
                      <a:solidFill>
                        <a:srgbClr val="BFBFBF"/>
                      </a:solidFill>
                      <a:prstDash val="solid"/>
                      <a:round/>
                      <a:headEnd type="none" w="med" len="med"/>
                      <a:tailEnd type="none" w="med" len="med"/>
                    </a:lnL>
                    <a:lnR w="38100" cap="flat" cmpd="sng" algn="ctr">
                      <a:solidFill>
                        <a:srgbClr val="BFBFBF"/>
                      </a:solidFill>
                      <a:prstDash val="solid"/>
                      <a:round/>
                      <a:headEnd type="none" w="med" len="med"/>
                      <a:tailEnd type="none" w="med" len="med"/>
                    </a:lnR>
                    <a:lnT w="12700" cap="flat" cmpd="sng" algn="ctr">
                      <a:solidFill>
                        <a:srgbClr val="A6A6A6"/>
                      </a:solidFill>
                      <a:prstDash val="solid"/>
                      <a:round/>
                      <a:headEnd type="none" w="med" len="med"/>
                      <a:tailEnd type="none" w="med" len="med"/>
                    </a:lnT>
                    <a:lnB w="12700" cap="flat" cmpd="sng" algn="ctr">
                      <a:solidFill>
                        <a:srgbClr val="A6A6A6"/>
                      </a:solidFill>
                      <a:prstDash val="solid"/>
                      <a:round/>
                      <a:headEnd type="none" w="med" len="med"/>
                      <a:tailEnd type="none" w="med" len="med"/>
                    </a:lnB>
                    <a:lnTlToBr>
                      <a:noFill/>
                    </a:lnTlToBr>
                    <a:lnBlToTr>
                      <a:noFill/>
                    </a:lnBlToTr>
                    <a:solidFill>
                      <a:srgbClr val="F4FAF4"/>
                    </a:solidFill>
                  </a:tcPr>
                </a:tc>
                <a:tc>
                  <a:txBody>
                    <a:bodyPr/>
                    <a:lstStyle/>
                    <a:p>
                      <a:pPr marL="0" marR="0" lvl="0" indent="0" algn="r" defTabSz="4572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a:ln>
                            <a:noFill/>
                          </a:ln>
                          <a:solidFill>
                            <a:srgbClr val="000000"/>
                          </a:solidFill>
                          <a:effectLst/>
                          <a:latin typeface="Arial" charset="0"/>
                          <a:ea typeface="MS PGothic" charset="0"/>
                          <a:cs typeface="MS PGothic" charset="0"/>
                        </a:rPr>
                        <a:t>79.7</a:t>
                      </a:r>
                    </a:p>
                  </a:txBody>
                  <a:tcPr marR="640080" marT="9145" marB="9145" anchor="ctr" horzOverflow="overflow">
                    <a:lnL w="38100" cap="flat" cmpd="sng" algn="ctr">
                      <a:solidFill>
                        <a:srgbClr val="BFBFBF"/>
                      </a:solidFill>
                      <a:prstDash val="solid"/>
                      <a:round/>
                      <a:headEnd type="none" w="med" len="med"/>
                      <a:tailEnd type="none" w="med" len="med"/>
                    </a:lnL>
                    <a:lnR w="12700" cap="flat" cmpd="sng" algn="ctr">
                      <a:solidFill>
                        <a:srgbClr val="A6A6A6"/>
                      </a:solidFill>
                      <a:prstDash val="solid"/>
                      <a:round/>
                      <a:headEnd type="none" w="med" len="med"/>
                      <a:tailEnd type="none" w="med" len="med"/>
                    </a:lnR>
                    <a:lnT w="12700" cap="flat" cmpd="sng" algn="ctr">
                      <a:solidFill>
                        <a:srgbClr val="A6A6A6"/>
                      </a:solidFill>
                      <a:prstDash val="solid"/>
                      <a:round/>
                      <a:headEnd type="none" w="med" len="med"/>
                      <a:tailEnd type="none" w="med" len="med"/>
                    </a:lnT>
                    <a:lnB w="12700" cap="flat" cmpd="sng" algn="ctr">
                      <a:solidFill>
                        <a:srgbClr val="A6A6A6"/>
                      </a:solidFill>
                      <a:prstDash val="solid"/>
                      <a:round/>
                      <a:headEnd type="none" w="med" len="med"/>
                      <a:tailEnd type="none" w="med" len="med"/>
                    </a:lnB>
                    <a:lnTlToBr>
                      <a:noFill/>
                    </a:lnTlToBr>
                    <a:lnBlToTr>
                      <a:noFill/>
                    </a:lnBlToTr>
                    <a:solidFill>
                      <a:srgbClr val="F4FAF4"/>
                    </a:solidFill>
                  </a:tcPr>
                </a:tc>
                <a:tc>
                  <a:txBody>
                    <a:bodyPr/>
                    <a:lstStyle/>
                    <a:p>
                      <a:pPr marL="0" marR="0" lvl="0" indent="0" algn="r" defTabSz="4572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a:ln>
                            <a:noFill/>
                          </a:ln>
                          <a:solidFill>
                            <a:schemeClr val="tx1"/>
                          </a:solidFill>
                          <a:effectLst/>
                          <a:latin typeface="Arial" charset="0"/>
                          <a:ea typeface="MS PGothic" charset="0"/>
                          <a:cs typeface="MS PGothic" charset="0"/>
                        </a:rPr>
                        <a:t>20.7</a:t>
                      </a:r>
                    </a:p>
                  </a:txBody>
                  <a:tcPr marR="640080" marT="9145" marB="9145" anchor="ctr" horzOverflow="overflow">
                    <a:lnL w="12700" cap="flat" cmpd="sng" algn="ctr">
                      <a:solidFill>
                        <a:srgbClr val="A6A6A6"/>
                      </a:solidFill>
                      <a:prstDash val="solid"/>
                      <a:round/>
                      <a:headEnd type="none" w="med" len="med"/>
                      <a:tailEnd type="none" w="med" len="med"/>
                    </a:lnL>
                    <a:lnR w="38100" cap="flat" cmpd="sng" algn="ctr">
                      <a:solidFill>
                        <a:srgbClr val="BFBFBF"/>
                      </a:solidFill>
                      <a:prstDash val="solid"/>
                      <a:round/>
                      <a:headEnd type="none" w="med" len="med"/>
                      <a:tailEnd type="none" w="med" len="med"/>
                    </a:lnR>
                    <a:lnT w="12700" cap="flat" cmpd="sng" algn="ctr">
                      <a:solidFill>
                        <a:srgbClr val="A6A6A6"/>
                      </a:solidFill>
                      <a:prstDash val="solid"/>
                      <a:round/>
                      <a:headEnd type="none" w="med" len="med"/>
                      <a:tailEnd type="none" w="med" len="med"/>
                    </a:lnT>
                    <a:lnB w="12700" cap="flat" cmpd="sng" algn="ctr">
                      <a:solidFill>
                        <a:srgbClr val="A6A6A6"/>
                      </a:solidFill>
                      <a:prstDash val="solid"/>
                      <a:round/>
                      <a:headEnd type="none" w="med" len="med"/>
                      <a:tailEnd type="none" w="med" len="med"/>
                    </a:lnB>
                    <a:lnTlToBr>
                      <a:noFill/>
                    </a:lnTlToBr>
                    <a:lnBlToTr>
                      <a:noFill/>
                    </a:lnBlToTr>
                    <a:solidFill>
                      <a:srgbClr val="C4E2C2"/>
                    </a:solidFill>
                  </a:tcPr>
                </a:tc>
                <a:tc>
                  <a:txBody>
                    <a:bodyPr/>
                    <a:lstStyle/>
                    <a:p>
                      <a:pPr marL="0" marR="0" lvl="0" indent="0" algn="r" defTabSz="4572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a:ln>
                            <a:noFill/>
                          </a:ln>
                          <a:solidFill>
                            <a:srgbClr val="000000"/>
                          </a:solidFill>
                          <a:effectLst/>
                          <a:latin typeface="Arial" charset="0"/>
                          <a:ea typeface="MS PGothic" charset="0"/>
                          <a:cs typeface="MS PGothic" charset="0"/>
                        </a:rPr>
                        <a:t>23.3</a:t>
                      </a:r>
                    </a:p>
                  </a:txBody>
                  <a:tcPr marR="640080" marT="9145" marB="9145" anchor="ctr" horzOverflow="overflow">
                    <a:lnL w="38100" cap="flat" cmpd="sng" algn="ctr">
                      <a:solidFill>
                        <a:srgbClr val="BFBFBF"/>
                      </a:solidFill>
                      <a:prstDash val="solid"/>
                      <a:round/>
                      <a:headEnd type="none" w="med" len="med"/>
                      <a:tailEnd type="none" w="med" len="med"/>
                    </a:lnL>
                    <a:lnR w="12700" cap="flat" cmpd="sng" algn="ctr">
                      <a:solidFill>
                        <a:srgbClr val="A6A6A6"/>
                      </a:solidFill>
                      <a:prstDash val="solid"/>
                      <a:round/>
                      <a:headEnd type="none" w="med" len="med"/>
                      <a:tailEnd type="none" w="med" len="med"/>
                    </a:lnR>
                    <a:lnT w="12700" cap="flat" cmpd="sng" algn="ctr">
                      <a:solidFill>
                        <a:srgbClr val="A6A6A6"/>
                      </a:solidFill>
                      <a:prstDash val="solid"/>
                      <a:round/>
                      <a:headEnd type="none" w="med" len="med"/>
                      <a:tailEnd type="none" w="med" len="med"/>
                    </a:lnT>
                    <a:lnB w="12700" cap="flat" cmpd="sng" algn="ctr">
                      <a:solidFill>
                        <a:srgbClr val="A6A6A6"/>
                      </a:solidFill>
                      <a:prstDash val="solid"/>
                      <a:round/>
                      <a:headEnd type="none" w="med" len="med"/>
                      <a:tailEnd type="none" w="med" len="med"/>
                    </a:lnB>
                    <a:lnTlToBr>
                      <a:noFill/>
                    </a:lnTlToBr>
                    <a:lnBlToTr>
                      <a:noFill/>
                    </a:lnBlToTr>
                    <a:solidFill>
                      <a:srgbClr val="F4FAF4"/>
                    </a:solidFill>
                  </a:tcPr>
                </a:tc>
                <a:tc>
                  <a:txBody>
                    <a:bodyPr/>
                    <a:lstStyle/>
                    <a:p>
                      <a:pPr marL="0" marR="0" lvl="0" indent="0" algn="r" defTabSz="4572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a:ln>
                            <a:noFill/>
                          </a:ln>
                          <a:solidFill>
                            <a:srgbClr val="000000"/>
                          </a:solidFill>
                          <a:effectLst/>
                          <a:latin typeface="Arial" charset="0"/>
                          <a:ea typeface="MS PGothic" charset="0"/>
                          <a:cs typeface="MS PGothic" charset="0"/>
                        </a:rPr>
                        <a:t>1.6</a:t>
                      </a:r>
                    </a:p>
                  </a:txBody>
                  <a:tcPr marR="640080" marT="9145" marB="9145" anchor="ctr" horzOverflow="overflow">
                    <a:lnL w="12700" cap="flat" cmpd="sng" algn="ctr">
                      <a:solidFill>
                        <a:srgbClr val="A6A6A6"/>
                      </a:solidFill>
                      <a:prstDash val="solid"/>
                      <a:round/>
                      <a:headEnd type="none" w="med" len="med"/>
                      <a:tailEnd type="none" w="med" len="med"/>
                    </a:lnL>
                    <a:lnR w="38100" cap="flat" cmpd="sng" algn="ctr">
                      <a:solidFill>
                        <a:srgbClr val="BFBFBF"/>
                      </a:solidFill>
                      <a:prstDash val="solid"/>
                      <a:round/>
                      <a:headEnd type="none" w="med" len="med"/>
                      <a:tailEnd type="none" w="med" len="med"/>
                    </a:lnR>
                    <a:lnT w="12700" cap="flat" cmpd="sng" algn="ctr">
                      <a:solidFill>
                        <a:srgbClr val="A6A6A6"/>
                      </a:solidFill>
                      <a:prstDash val="solid"/>
                      <a:round/>
                      <a:headEnd type="none" w="med" len="med"/>
                      <a:tailEnd type="none" w="med" len="med"/>
                    </a:lnT>
                    <a:lnB w="12700" cap="flat" cmpd="sng" algn="ctr">
                      <a:solidFill>
                        <a:srgbClr val="A6A6A6"/>
                      </a:solidFill>
                      <a:prstDash val="solid"/>
                      <a:round/>
                      <a:headEnd type="none" w="med" len="med"/>
                      <a:tailEnd type="none" w="med" len="med"/>
                    </a:lnB>
                    <a:lnTlToBr>
                      <a:noFill/>
                    </a:lnTlToBr>
                    <a:lnBlToTr>
                      <a:noFill/>
                    </a:lnBlToTr>
                    <a:solidFill>
                      <a:srgbClr val="F4FAF4"/>
                    </a:solidFill>
                  </a:tcPr>
                </a:tc>
              </a:tr>
              <a:tr h="301625">
                <a:tc>
                  <a:txBody>
                    <a:bodyPr/>
                    <a:lstStyle/>
                    <a:p>
                      <a:pPr marL="0" marR="0" lvl="0" indent="0" algn="l" defTabSz="914400" rtl="0" eaLnBrk="1" fontAlgn="t" latinLnBrk="0" hangingPunct="1">
                        <a:lnSpc>
                          <a:spcPct val="100000"/>
                        </a:lnSpc>
                        <a:spcBef>
                          <a:spcPct val="0"/>
                        </a:spcBef>
                        <a:spcAft>
                          <a:spcPct val="0"/>
                        </a:spcAft>
                        <a:buClrTx/>
                        <a:buSzTx/>
                        <a:buFontTx/>
                        <a:buNone/>
                        <a:tabLst/>
                      </a:pPr>
                      <a:r>
                        <a:rPr kumimoji="0" lang="en-US" sz="1600" b="1" i="0" u="none" strike="noStrike" cap="none" normalizeH="0" baseline="0">
                          <a:ln>
                            <a:noFill/>
                          </a:ln>
                          <a:solidFill>
                            <a:srgbClr val="000000"/>
                          </a:solidFill>
                          <a:effectLst/>
                          <a:latin typeface="Arial" charset="0"/>
                          <a:ea typeface="ヒラギノ角ゴ Pro W3" charset="0"/>
                          <a:cs typeface="ヒラギノ角ゴ Pro W3" charset="0"/>
                        </a:rPr>
                        <a:t>Hand-foot syndrome</a:t>
                      </a:r>
                    </a:p>
                  </a:txBody>
                  <a:tcPr marT="9145" marB="9145" anchor="ctr" horzOverflow="overflow">
                    <a:lnL w="38100" cap="flat" cmpd="sng" algn="ctr">
                      <a:solidFill>
                        <a:srgbClr val="BFBFBF"/>
                      </a:solidFill>
                      <a:prstDash val="solid"/>
                      <a:round/>
                      <a:headEnd type="none" w="med" len="med"/>
                      <a:tailEnd type="none" w="med" len="med"/>
                    </a:lnL>
                    <a:lnR w="38100" cap="flat" cmpd="sng" algn="ctr">
                      <a:solidFill>
                        <a:srgbClr val="BFBFBF"/>
                      </a:solidFill>
                      <a:prstDash val="solid"/>
                      <a:round/>
                      <a:headEnd type="none" w="med" len="med"/>
                      <a:tailEnd type="none" w="med" len="med"/>
                    </a:lnR>
                    <a:lnT w="12700" cap="flat" cmpd="sng" algn="ctr">
                      <a:solidFill>
                        <a:srgbClr val="A6A6A6"/>
                      </a:solidFill>
                      <a:prstDash val="solid"/>
                      <a:round/>
                      <a:headEnd type="none" w="med" len="med"/>
                      <a:tailEnd type="none" w="med" len="med"/>
                    </a:lnT>
                    <a:lnB w="12700" cap="flat" cmpd="sng" algn="ctr">
                      <a:solidFill>
                        <a:srgbClr val="A6A6A6"/>
                      </a:solidFill>
                      <a:prstDash val="solid"/>
                      <a:round/>
                      <a:headEnd type="none" w="med" len="med"/>
                      <a:tailEnd type="none" w="med" len="med"/>
                    </a:lnB>
                    <a:lnTlToBr>
                      <a:noFill/>
                    </a:lnTlToBr>
                    <a:lnBlToTr>
                      <a:noFill/>
                    </a:lnBlToTr>
                    <a:solidFill>
                      <a:srgbClr val="F4FAF4"/>
                    </a:solidFill>
                  </a:tcPr>
                </a:tc>
                <a:tc>
                  <a:txBody>
                    <a:bodyPr/>
                    <a:lstStyle/>
                    <a:p>
                      <a:pPr marL="0" marR="0" lvl="0" indent="0" algn="r" defTabSz="4572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a:ln>
                            <a:noFill/>
                          </a:ln>
                          <a:solidFill>
                            <a:srgbClr val="000000"/>
                          </a:solidFill>
                          <a:effectLst/>
                          <a:latin typeface="Arial" charset="0"/>
                          <a:ea typeface="MS PGothic" charset="0"/>
                          <a:cs typeface="MS PGothic" charset="0"/>
                        </a:rPr>
                        <a:t>58.0</a:t>
                      </a:r>
                    </a:p>
                  </a:txBody>
                  <a:tcPr marR="640080" marT="9145" marB="9145" anchor="ctr" horzOverflow="overflow">
                    <a:lnL w="38100" cap="flat" cmpd="sng" algn="ctr">
                      <a:solidFill>
                        <a:srgbClr val="BFBFBF"/>
                      </a:solidFill>
                      <a:prstDash val="solid"/>
                      <a:round/>
                      <a:headEnd type="none" w="med" len="med"/>
                      <a:tailEnd type="none" w="med" len="med"/>
                    </a:lnL>
                    <a:lnR w="12700" cap="flat" cmpd="sng" algn="ctr">
                      <a:solidFill>
                        <a:srgbClr val="A6A6A6"/>
                      </a:solidFill>
                      <a:prstDash val="solid"/>
                      <a:round/>
                      <a:headEnd type="none" w="med" len="med"/>
                      <a:tailEnd type="none" w="med" len="med"/>
                    </a:lnR>
                    <a:lnT w="12700" cap="flat" cmpd="sng" algn="ctr">
                      <a:solidFill>
                        <a:srgbClr val="A6A6A6"/>
                      </a:solidFill>
                      <a:prstDash val="solid"/>
                      <a:round/>
                      <a:headEnd type="none" w="med" len="med"/>
                      <a:tailEnd type="none" w="med" len="med"/>
                    </a:lnT>
                    <a:lnB w="12700" cap="flat" cmpd="sng" algn="ctr">
                      <a:solidFill>
                        <a:srgbClr val="A6A6A6"/>
                      </a:solidFill>
                      <a:prstDash val="solid"/>
                      <a:round/>
                      <a:headEnd type="none" w="med" len="med"/>
                      <a:tailEnd type="none" w="med" len="med"/>
                    </a:lnB>
                    <a:lnTlToBr>
                      <a:noFill/>
                    </a:lnTlToBr>
                    <a:lnBlToTr>
                      <a:noFill/>
                    </a:lnBlToTr>
                    <a:solidFill>
                      <a:srgbClr val="F4FAF4"/>
                    </a:solidFill>
                  </a:tcPr>
                </a:tc>
                <a:tc>
                  <a:txBody>
                    <a:bodyPr/>
                    <a:lstStyle/>
                    <a:p>
                      <a:pPr marL="0" marR="0" lvl="0" indent="0" algn="r" defTabSz="4572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a:ln>
                            <a:noFill/>
                          </a:ln>
                          <a:solidFill>
                            <a:schemeClr val="tx1"/>
                          </a:solidFill>
                          <a:effectLst/>
                          <a:latin typeface="Arial" charset="0"/>
                          <a:ea typeface="MS PGothic" charset="0"/>
                          <a:cs typeface="MS PGothic" charset="0"/>
                        </a:rPr>
                        <a:t>16.4</a:t>
                      </a:r>
                    </a:p>
                  </a:txBody>
                  <a:tcPr marR="640080" marT="9145" marB="9145" anchor="ctr" horzOverflow="overflow">
                    <a:lnL w="12700" cap="flat" cmpd="sng" algn="ctr">
                      <a:solidFill>
                        <a:srgbClr val="A6A6A6"/>
                      </a:solidFill>
                      <a:prstDash val="solid"/>
                      <a:round/>
                      <a:headEnd type="none" w="med" len="med"/>
                      <a:tailEnd type="none" w="med" len="med"/>
                    </a:lnL>
                    <a:lnR w="38100" cap="flat" cmpd="sng" algn="ctr">
                      <a:solidFill>
                        <a:srgbClr val="BFBFBF"/>
                      </a:solidFill>
                      <a:prstDash val="solid"/>
                      <a:round/>
                      <a:headEnd type="none" w="med" len="med"/>
                      <a:tailEnd type="none" w="med" len="med"/>
                    </a:lnR>
                    <a:lnT w="12700" cap="flat" cmpd="sng" algn="ctr">
                      <a:solidFill>
                        <a:srgbClr val="A6A6A6"/>
                      </a:solidFill>
                      <a:prstDash val="solid"/>
                      <a:round/>
                      <a:headEnd type="none" w="med" len="med"/>
                      <a:tailEnd type="none" w="med" len="med"/>
                    </a:lnT>
                    <a:lnB w="12700" cap="flat" cmpd="sng" algn="ctr">
                      <a:solidFill>
                        <a:srgbClr val="A6A6A6"/>
                      </a:solidFill>
                      <a:prstDash val="solid"/>
                      <a:round/>
                      <a:headEnd type="none" w="med" len="med"/>
                      <a:tailEnd type="none" w="med" len="med"/>
                    </a:lnB>
                    <a:lnTlToBr>
                      <a:noFill/>
                    </a:lnTlToBr>
                    <a:lnBlToTr>
                      <a:noFill/>
                    </a:lnBlToTr>
                    <a:solidFill>
                      <a:srgbClr val="C4E2C2"/>
                    </a:solidFill>
                  </a:tcPr>
                </a:tc>
                <a:tc>
                  <a:txBody>
                    <a:bodyPr/>
                    <a:lstStyle/>
                    <a:p>
                      <a:pPr marL="0" marR="0" lvl="0" indent="0" algn="r" defTabSz="4572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a:ln>
                            <a:noFill/>
                          </a:ln>
                          <a:solidFill>
                            <a:srgbClr val="000000"/>
                          </a:solidFill>
                          <a:effectLst/>
                          <a:latin typeface="Arial" charset="0"/>
                          <a:ea typeface="MS PGothic" charset="0"/>
                          <a:cs typeface="MS PGothic" charset="0"/>
                        </a:rPr>
                        <a:t>1.2</a:t>
                      </a:r>
                    </a:p>
                  </a:txBody>
                  <a:tcPr marR="640080" marT="9145" marB="9145" anchor="ctr" horzOverflow="overflow">
                    <a:lnL w="38100" cap="flat" cmpd="sng" algn="ctr">
                      <a:solidFill>
                        <a:srgbClr val="BFBFBF"/>
                      </a:solidFill>
                      <a:prstDash val="solid"/>
                      <a:round/>
                      <a:headEnd type="none" w="med" len="med"/>
                      <a:tailEnd type="none" w="med" len="med"/>
                    </a:lnL>
                    <a:lnR w="12700" cap="flat" cmpd="sng" algn="ctr">
                      <a:solidFill>
                        <a:srgbClr val="A6A6A6"/>
                      </a:solidFill>
                      <a:prstDash val="solid"/>
                      <a:round/>
                      <a:headEnd type="none" w="med" len="med"/>
                      <a:tailEnd type="none" w="med" len="med"/>
                    </a:lnR>
                    <a:lnT w="12700" cap="flat" cmpd="sng" algn="ctr">
                      <a:solidFill>
                        <a:srgbClr val="A6A6A6"/>
                      </a:solidFill>
                      <a:prstDash val="solid"/>
                      <a:round/>
                      <a:headEnd type="none" w="med" len="med"/>
                      <a:tailEnd type="none" w="med" len="med"/>
                    </a:lnT>
                    <a:lnB w="12700" cap="flat" cmpd="sng" algn="ctr">
                      <a:solidFill>
                        <a:srgbClr val="A6A6A6"/>
                      </a:solidFill>
                      <a:prstDash val="solid"/>
                      <a:round/>
                      <a:headEnd type="none" w="med" len="med"/>
                      <a:tailEnd type="none" w="med" len="med"/>
                    </a:lnB>
                    <a:lnTlToBr>
                      <a:noFill/>
                    </a:lnTlToBr>
                    <a:lnBlToTr>
                      <a:noFill/>
                    </a:lnBlToTr>
                    <a:solidFill>
                      <a:srgbClr val="F4FAF4"/>
                    </a:solidFill>
                  </a:tcPr>
                </a:tc>
                <a:tc>
                  <a:txBody>
                    <a:bodyPr/>
                    <a:lstStyle/>
                    <a:p>
                      <a:pPr marL="0" marR="0" lvl="0" indent="0" algn="r" defTabSz="4572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a:ln>
                            <a:noFill/>
                          </a:ln>
                          <a:solidFill>
                            <a:srgbClr val="000000"/>
                          </a:solidFill>
                          <a:effectLst/>
                          <a:latin typeface="Arial" charset="0"/>
                          <a:ea typeface="MS PGothic" charset="0"/>
                          <a:cs typeface="MS PGothic" charset="0"/>
                        </a:rPr>
                        <a:t>0.0</a:t>
                      </a:r>
                    </a:p>
                  </a:txBody>
                  <a:tcPr marR="640080" marT="9145" marB="9145" anchor="ctr" horzOverflow="overflow">
                    <a:lnL w="12700" cap="flat" cmpd="sng" algn="ctr">
                      <a:solidFill>
                        <a:srgbClr val="A6A6A6"/>
                      </a:solidFill>
                      <a:prstDash val="solid"/>
                      <a:round/>
                      <a:headEnd type="none" w="med" len="med"/>
                      <a:tailEnd type="none" w="med" len="med"/>
                    </a:lnL>
                    <a:lnR w="38100" cap="flat" cmpd="sng" algn="ctr">
                      <a:solidFill>
                        <a:srgbClr val="BFBFBF"/>
                      </a:solidFill>
                      <a:prstDash val="solid"/>
                      <a:round/>
                      <a:headEnd type="none" w="med" len="med"/>
                      <a:tailEnd type="none" w="med" len="med"/>
                    </a:lnR>
                    <a:lnT w="12700" cap="flat" cmpd="sng" algn="ctr">
                      <a:solidFill>
                        <a:srgbClr val="A6A6A6"/>
                      </a:solidFill>
                      <a:prstDash val="solid"/>
                      <a:round/>
                      <a:headEnd type="none" w="med" len="med"/>
                      <a:tailEnd type="none" w="med" len="med"/>
                    </a:lnT>
                    <a:lnB w="12700" cap="flat" cmpd="sng" algn="ctr">
                      <a:solidFill>
                        <a:srgbClr val="A6A6A6"/>
                      </a:solidFill>
                      <a:prstDash val="solid"/>
                      <a:round/>
                      <a:headEnd type="none" w="med" len="med"/>
                      <a:tailEnd type="none" w="med" len="med"/>
                    </a:lnB>
                    <a:lnTlToBr>
                      <a:noFill/>
                    </a:lnTlToBr>
                    <a:lnBlToTr>
                      <a:noFill/>
                    </a:lnBlToTr>
                    <a:solidFill>
                      <a:srgbClr val="F4FAF4"/>
                    </a:solidFill>
                  </a:tcPr>
                </a:tc>
              </a:tr>
              <a:tr h="301625">
                <a:tc>
                  <a:txBody>
                    <a:bodyPr/>
                    <a:lstStyle/>
                    <a:p>
                      <a:pPr marL="0" marR="0" lvl="0" indent="0" algn="l" defTabSz="914400" rtl="0" eaLnBrk="1" fontAlgn="t" latinLnBrk="0" hangingPunct="1">
                        <a:lnSpc>
                          <a:spcPct val="100000"/>
                        </a:lnSpc>
                        <a:spcBef>
                          <a:spcPct val="0"/>
                        </a:spcBef>
                        <a:spcAft>
                          <a:spcPct val="0"/>
                        </a:spcAft>
                        <a:buClrTx/>
                        <a:buSzTx/>
                        <a:buFontTx/>
                        <a:buNone/>
                        <a:tabLst/>
                      </a:pPr>
                      <a:r>
                        <a:rPr kumimoji="0" lang="en-US" sz="1600" b="1" i="0" u="none" strike="noStrike" cap="none" normalizeH="0" baseline="0">
                          <a:ln>
                            <a:noFill/>
                          </a:ln>
                          <a:solidFill>
                            <a:srgbClr val="000000"/>
                          </a:solidFill>
                          <a:effectLst/>
                          <a:latin typeface="Arial" charset="0"/>
                          <a:ea typeface="MS PGothic" charset="0"/>
                          <a:cs typeface="MS PGothic" charset="0"/>
                        </a:rPr>
                        <a:t>Vomiting</a:t>
                      </a:r>
                    </a:p>
                  </a:txBody>
                  <a:tcPr marT="9145" marB="9145" anchor="ctr" horzOverflow="overflow">
                    <a:lnL w="38100" cap="flat" cmpd="sng" algn="ctr">
                      <a:solidFill>
                        <a:srgbClr val="BFBFBF"/>
                      </a:solidFill>
                      <a:prstDash val="solid"/>
                      <a:round/>
                      <a:headEnd type="none" w="med" len="med"/>
                      <a:tailEnd type="none" w="med" len="med"/>
                    </a:lnL>
                    <a:lnR w="38100" cap="flat" cmpd="sng" algn="ctr">
                      <a:solidFill>
                        <a:srgbClr val="BFBFBF"/>
                      </a:solidFill>
                      <a:prstDash val="solid"/>
                      <a:round/>
                      <a:headEnd type="none" w="med" len="med"/>
                      <a:tailEnd type="none" w="med" len="med"/>
                    </a:lnR>
                    <a:lnT w="12700" cap="flat" cmpd="sng" algn="ctr">
                      <a:solidFill>
                        <a:srgbClr val="A6A6A6"/>
                      </a:solidFill>
                      <a:prstDash val="solid"/>
                      <a:round/>
                      <a:headEnd type="none" w="med" len="med"/>
                      <a:tailEnd type="none" w="med" len="med"/>
                    </a:lnT>
                    <a:lnB w="12700" cap="flat" cmpd="sng" algn="ctr">
                      <a:solidFill>
                        <a:srgbClr val="A6A6A6"/>
                      </a:solidFill>
                      <a:prstDash val="solid"/>
                      <a:round/>
                      <a:headEnd type="none" w="med" len="med"/>
                      <a:tailEnd type="none" w="med" len="med"/>
                    </a:lnB>
                    <a:lnTlToBr>
                      <a:noFill/>
                    </a:lnTlToBr>
                    <a:lnBlToTr>
                      <a:noFill/>
                    </a:lnBlToTr>
                    <a:solidFill>
                      <a:srgbClr val="F4FAF4"/>
                    </a:solidFill>
                  </a:tcPr>
                </a:tc>
                <a:tc>
                  <a:txBody>
                    <a:bodyPr/>
                    <a:lstStyle/>
                    <a:p>
                      <a:pPr marL="0" marR="0" lvl="0" indent="0" algn="r" defTabSz="4572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a:ln>
                            <a:noFill/>
                          </a:ln>
                          <a:solidFill>
                            <a:srgbClr val="000000"/>
                          </a:solidFill>
                          <a:effectLst/>
                          <a:latin typeface="Arial" charset="0"/>
                          <a:ea typeface="MS PGothic" charset="0"/>
                          <a:cs typeface="MS PGothic" charset="0"/>
                        </a:rPr>
                        <a:t>29.3</a:t>
                      </a:r>
                    </a:p>
                  </a:txBody>
                  <a:tcPr marR="640080" marT="9145" marB="9145" anchor="ctr" horzOverflow="overflow">
                    <a:lnL w="38100" cap="flat" cmpd="sng" algn="ctr">
                      <a:solidFill>
                        <a:srgbClr val="BFBFBF"/>
                      </a:solidFill>
                      <a:prstDash val="solid"/>
                      <a:round/>
                      <a:headEnd type="none" w="med" len="med"/>
                      <a:tailEnd type="none" w="med" len="med"/>
                    </a:lnL>
                    <a:lnR w="12700" cap="flat" cmpd="sng" algn="ctr">
                      <a:solidFill>
                        <a:srgbClr val="A6A6A6"/>
                      </a:solidFill>
                      <a:prstDash val="solid"/>
                      <a:round/>
                      <a:headEnd type="none" w="med" len="med"/>
                      <a:tailEnd type="none" w="med" len="med"/>
                    </a:lnR>
                    <a:lnT w="12700" cap="flat" cmpd="sng" algn="ctr">
                      <a:solidFill>
                        <a:srgbClr val="A6A6A6"/>
                      </a:solidFill>
                      <a:prstDash val="solid"/>
                      <a:round/>
                      <a:headEnd type="none" w="med" len="med"/>
                      <a:tailEnd type="none" w="med" len="med"/>
                    </a:lnT>
                    <a:lnB w="12700" cap="flat" cmpd="sng" algn="ctr">
                      <a:solidFill>
                        <a:srgbClr val="A6A6A6"/>
                      </a:solidFill>
                      <a:prstDash val="solid"/>
                      <a:round/>
                      <a:headEnd type="none" w="med" len="med"/>
                      <a:tailEnd type="none" w="med" len="med"/>
                    </a:lnB>
                    <a:lnTlToBr>
                      <a:noFill/>
                    </a:lnTlToBr>
                    <a:lnBlToTr>
                      <a:noFill/>
                    </a:lnBlToTr>
                    <a:solidFill>
                      <a:srgbClr val="F4FAF4"/>
                    </a:solidFill>
                  </a:tcPr>
                </a:tc>
                <a:tc>
                  <a:txBody>
                    <a:bodyPr/>
                    <a:lstStyle/>
                    <a:p>
                      <a:pPr marL="0" marR="0" lvl="0" indent="0" algn="r" defTabSz="4572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a:ln>
                            <a:noFill/>
                          </a:ln>
                          <a:solidFill>
                            <a:schemeClr val="tx1"/>
                          </a:solidFill>
                          <a:effectLst/>
                          <a:latin typeface="Arial" charset="0"/>
                          <a:ea typeface="MS PGothic" charset="0"/>
                          <a:cs typeface="MS PGothic" charset="0"/>
                        </a:rPr>
                        <a:t>4.5</a:t>
                      </a:r>
                    </a:p>
                  </a:txBody>
                  <a:tcPr marR="640080" marT="9145" marB="9145" anchor="ctr" horzOverflow="overflow">
                    <a:lnL w="12700" cap="flat" cmpd="sng" algn="ctr">
                      <a:solidFill>
                        <a:srgbClr val="A6A6A6"/>
                      </a:solidFill>
                      <a:prstDash val="solid"/>
                      <a:round/>
                      <a:headEnd type="none" w="med" len="med"/>
                      <a:tailEnd type="none" w="med" len="med"/>
                    </a:lnL>
                    <a:lnR w="38100" cap="flat" cmpd="sng" algn="ctr">
                      <a:solidFill>
                        <a:srgbClr val="BFBFBF"/>
                      </a:solidFill>
                      <a:prstDash val="solid"/>
                      <a:round/>
                      <a:headEnd type="none" w="med" len="med"/>
                      <a:tailEnd type="none" w="med" len="med"/>
                    </a:lnR>
                    <a:lnT w="12700" cap="flat" cmpd="sng" algn="ctr">
                      <a:solidFill>
                        <a:srgbClr val="A6A6A6"/>
                      </a:solidFill>
                      <a:prstDash val="solid"/>
                      <a:round/>
                      <a:headEnd type="none" w="med" len="med"/>
                      <a:tailEnd type="none" w="med" len="med"/>
                    </a:lnT>
                    <a:lnB w="12700" cap="flat" cmpd="sng" algn="ctr">
                      <a:solidFill>
                        <a:srgbClr val="A6A6A6"/>
                      </a:solidFill>
                      <a:prstDash val="solid"/>
                      <a:round/>
                      <a:headEnd type="none" w="med" len="med"/>
                      <a:tailEnd type="none" w="med" len="med"/>
                    </a:lnB>
                    <a:lnTlToBr>
                      <a:noFill/>
                    </a:lnTlToBr>
                    <a:lnBlToTr>
                      <a:noFill/>
                    </a:lnBlToTr>
                    <a:solidFill>
                      <a:srgbClr val="C4E2C2"/>
                    </a:solidFill>
                  </a:tcPr>
                </a:tc>
                <a:tc>
                  <a:txBody>
                    <a:bodyPr/>
                    <a:lstStyle/>
                    <a:p>
                      <a:pPr marL="0" marR="0" lvl="0" indent="0" algn="r" defTabSz="4572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a:ln>
                            <a:noFill/>
                          </a:ln>
                          <a:solidFill>
                            <a:srgbClr val="000000"/>
                          </a:solidFill>
                          <a:effectLst/>
                          <a:latin typeface="Arial" charset="0"/>
                          <a:ea typeface="MS PGothic" charset="0"/>
                          <a:cs typeface="MS PGothic" charset="0"/>
                        </a:rPr>
                        <a:t>19.0</a:t>
                      </a:r>
                    </a:p>
                  </a:txBody>
                  <a:tcPr marR="640080" marT="9145" marB="9145" anchor="ctr" horzOverflow="overflow">
                    <a:lnL w="38100" cap="flat" cmpd="sng" algn="ctr">
                      <a:solidFill>
                        <a:srgbClr val="BFBFBF"/>
                      </a:solidFill>
                      <a:prstDash val="solid"/>
                      <a:round/>
                      <a:headEnd type="none" w="med" len="med"/>
                      <a:tailEnd type="none" w="med" len="med"/>
                    </a:lnL>
                    <a:lnR w="12700" cap="flat" cmpd="sng" algn="ctr">
                      <a:solidFill>
                        <a:srgbClr val="A6A6A6"/>
                      </a:solidFill>
                      <a:prstDash val="solid"/>
                      <a:round/>
                      <a:headEnd type="none" w="med" len="med"/>
                      <a:tailEnd type="none" w="med" len="med"/>
                    </a:lnR>
                    <a:lnT w="12700" cap="flat" cmpd="sng" algn="ctr">
                      <a:solidFill>
                        <a:srgbClr val="A6A6A6"/>
                      </a:solidFill>
                      <a:prstDash val="solid"/>
                      <a:round/>
                      <a:headEnd type="none" w="med" len="med"/>
                      <a:tailEnd type="none" w="med" len="med"/>
                    </a:lnT>
                    <a:lnB w="12700" cap="flat" cmpd="sng" algn="ctr">
                      <a:solidFill>
                        <a:srgbClr val="A6A6A6"/>
                      </a:solidFill>
                      <a:prstDash val="solid"/>
                      <a:round/>
                      <a:headEnd type="none" w="med" len="med"/>
                      <a:tailEnd type="none" w="med" len="med"/>
                    </a:lnB>
                    <a:lnTlToBr>
                      <a:noFill/>
                    </a:lnTlToBr>
                    <a:lnBlToTr>
                      <a:noFill/>
                    </a:lnBlToTr>
                    <a:solidFill>
                      <a:srgbClr val="F4FAF4"/>
                    </a:solidFill>
                  </a:tcPr>
                </a:tc>
                <a:tc>
                  <a:txBody>
                    <a:bodyPr/>
                    <a:lstStyle/>
                    <a:p>
                      <a:pPr marL="0" marR="0" lvl="0" indent="0" algn="r" defTabSz="4572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a:ln>
                            <a:noFill/>
                          </a:ln>
                          <a:solidFill>
                            <a:srgbClr val="000000"/>
                          </a:solidFill>
                          <a:effectLst/>
                          <a:latin typeface="Arial" charset="0"/>
                          <a:ea typeface="MS PGothic" charset="0"/>
                          <a:cs typeface="MS PGothic" charset="0"/>
                        </a:rPr>
                        <a:t>0.8</a:t>
                      </a:r>
                    </a:p>
                  </a:txBody>
                  <a:tcPr marR="640080" marT="9145" marB="9145" anchor="ctr" horzOverflow="overflow">
                    <a:lnL w="12700" cap="flat" cmpd="sng" algn="ctr">
                      <a:solidFill>
                        <a:srgbClr val="A6A6A6"/>
                      </a:solidFill>
                      <a:prstDash val="solid"/>
                      <a:round/>
                      <a:headEnd type="none" w="med" len="med"/>
                      <a:tailEnd type="none" w="med" len="med"/>
                    </a:lnL>
                    <a:lnR w="38100" cap="flat" cmpd="sng" algn="ctr">
                      <a:solidFill>
                        <a:srgbClr val="BFBFBF"/>
                      </a:solidFill>
                      <a:prstDash val="solid"/>
                      <a:round/>
                      <a:headEnd type="none" w="med" len="med"/>
                      <a:tailEnd type="none" w="med" len="med"/>
                    </a:lnR>
                    <a:lnT w="12700" cap="flat" cmpd="sng" algn="ctr">
                      <a:solidFill>
                        <a:srgbClr val="A6A6A6"/>
                      </a:solidFill>
                      <a:prstDash val="solid"/>
                      <a:round/>
                      <a:headEnd type="none" w="med" len="med"/>
                      <a:tailEnd type="none" w="med" len="med"/>
                    </a:lnT>
                    <a:lnB w="12700" cap="flat" cmpd="sng" algn="ctr">
                      <a:solidFill>
                        <a:srgbClr val="A6A6A6"/>
                      </a:solidFill>
                      <a:prstDash val="solid"/>
                      <a:round/>
                      <a:headEnd type="none" w="med" len="med"/>
                      <a:tailEnd type="none" w="med" len="med"/>
                    </a:lnB>
                    <a:lnTlToBr>
                      <a:noFill/>
                    </a:lnTlToBr>
                    <a:lnBlToTr>
                      <a:noFill/>
                    </a:lnBlToTr>
                    <a:solidFill>
                      <a:srgbClr val="F4FAF4"/>
                    </a:solidFill>
                  </a:tcPr>
                </a:tc>
              </a:tr>
              <a:tr h="301625">
                <a:tc>
                  <a:txBody>
                    <a:bodyPr/>
                    <a:lstStyle/>
                    <a:p>
                      <a:pPr marL="0" marR="0" lvl="0" indent="0" algn="l" defTabSz="914400" rtl="0" eaLnBrk="1" fontAlgn="t" latinLnBrk="0" hangingPunct="1">
                        <a:lnSpc>
                          <a:spcPct val="100000"/>
                        </a:lnSpc>
                        <a:spcBef>
                          <a:spcPct val="0"/>
                        </a:spcBef>
                        <a:spcAft>
                          <a:spcPct val="0"/>
                        </a:spcAft>
                        <a:buClrTx/>
                        <a:buSzTx/>
                        <a:buFontTx/>
                        <a:buNone/>
                        <a:tabLst/>
                      </a:pPr>
                      <a:r>
                        <a:rPr kumimoji="0" lang="en-US" sz="1600" b="1" i="0" u="none" strike="noStrike" cap="none" normalizeH="0" baseline="0">
                          <a:ln>
                            <a:noFill/>
                          </a:ln>
                          <a:solidFill>
                            <a:srgbClr val="000000"/>
                          </a:solidFill>
                          <a:effectLst/>
                          <a:latin typeface="Arial" charset="0"/>
                          <a:ea typeface="MS PGothic" charset="0"/>
                          <a:cs typeface="MS PGothic" charset="0"/>
                        </a:rPr>
                        <a:t>Neutropenia</a:t>
                      </a:r>
                    </a:p>
                  </a:txBody>
                  <a:tcPr marT="9145" marB="9145" anchor="ctr" horzOverflow="overflow">
                    <a:lnL w="38100" cap="flat" cmpd="sng" algn="ctr">
                      <a:solidFill>
                        <a:srgbClr val="BFBFBF"/>
                      </a:solidFill>
                      <a:prstDash val="solid"/>
                      <a:round/>
                      <a:headEnd type="none" w="med" len="med"/>
                      <a:tailEnd type="none" w="med" len="med"/>
                    </a:lnL>
                    <a:lnR w="38100" cap="flat" cmpd="sng" algn="ctr">
                      <a:solidFill>
                        <a:srgbClr val="BFBFBF"/>
                      </a:solidFill>
                      <a:prstDash val="solid"/>
                      <a:round/>
                      <a:headEnd type="none" w="med" len="med"/>
                      <a:tailEnd type="none" w="med" len="med"/>
                    </a:lnR>
                    <a:lnT w="12700" cap="flat" cmpd="sng" algn="ctr">
                      <a:solidFill>
                        <a:srgbClr val="A6A6A6"/>
                      </a:solidFill>
                      <a:prstDash val="solid"/>
                      <a:round/>
                      <a:headEnd type="none" w="med" len="med"/>
                      <a:tailEnd type="none" w="med" len="med"/>
                    </a:lnT>
                    <a:lnB w="12700" cap="flat" cmpd="sng" algn="ctr">
                      <a:solidFill>
                        <a:srgbClr val="A6A6A6"/>
                      </a:solidFill>
                      <a:prstDash val="solid"/>
                      <a:round/>
                      <a:headEnd type="none" w="med" len="med"/>
                      <a:tailEnd type="none" w="med" len="med"/>
                    </a:lnB>
                    <a:lnTlToBr>
                      <a:noFill/>
                    </a:lnTlToBr>
                    <a:lnBlToTr>
                      <a:noFill/>
                    </a:lnBlToTr>
                    <a:solidFill>
                      <a:srgbClr val="F4FAF4"/>
                    </a:solidFill>
                  </a:tcPr>
                </a:tc>
                <a:tc>
                  <a:txBody>
                    <a:bodyPr/>
                    <a:lstStyle/>
                    <a:p>
                      <a:pPr marL="0" marR="0" lvl="0" indent="0" algn="r" defTabSz="4572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a:ln>
                            <a:noFill/>
                          </a:ln>
                          <a:solidFill>
                            <a:srgbClr val="000000"/>
                          </a:solidFill>
                          <a:effectLst/>
                          <a:latin typeface="Arial" charset="0"/>
                          <a:ea typeface="MS PGothic" charset="0"/>
                          <a:cs typeface="MS PGothic" charset="0"/>
                        </a:rPr>
                        <a:t>8.6</a:t>
                      </a:r>
                    </a:p>
                  </a:txBody>
                  <a:tcPr marR="640080" marT="9145" marB="9145" anchor="ctr" horzOverflow="overflow">
                    <a:lnL w="38100" cap="flat" cmpd="sng" algn="ctr">
                      <a:solidFill>
                        <a:srgbClr val="BFBFBF"/>
                      </a:solidFill>
                      <a:prstDash val="solid"/>
                      <a:round/>
                      <a:headEnd type="none" w="med" len="med"/>
                      <a:tailEnd type="none" w="med" len="med"/>
                    </a:lnL>
                    <a:lnR w="12700" cap="flat" cmpd="sng" algn="ctr">
                      <a:solidFill>
                        <a:srgbClr val="A6A6A6"/>
                      </a:solidFill>
                      <a:prstDash val="solid"/>
                      <a:round/>
                      <a:headEnd type="none" w="med" len="med"/>
                      <a:tailEnd type="none" w="med" len="med"/>
                    </a:lnR>
                    <a:lnT w="12700" cap="flat" cmpd="sng" algn="ctr">
                      <a:solidFill>
                        <a:srgbClr val="A6A6A6"/>
                      </a:solidFill>
                      <a:prstDash val="solid"/>
                      <a:round/>
                      <a:headEnd type="none" w="med" len="med"/>
                      <a:tailEnd type="none" w="med" len="med"/>
                    </a:lnT>
                    <a:lnB w="12700" cap="flat" cmpd="sng" algn="ctr">
                      <a:solidFill>
                        <a:srgbClr val="A6A6A6"/>
                      </a:solidFill>
                      <a:prstDash val="solid"/>
                      <a:round/>
                      <a:headEnd type="none" w="med" len="med"/>
                      <a:tailEnd type="none" w="med" len="med"/>
                    </a:lnB>
                    <a:lnTlToBr>
                      <a:noFill/>
                    </a:lnTlToBr>
                    <a:lnBlToTr>
                      <a:noFill/>
                    </a:lnBlToTr>
                    <a:solidFill>
                      <a:srgbClr val="F4FAF4"/>
                    </a:solidFill>
                  </a:tcPr>
                </a:tc>
                <a:tc>
                  <a:txBody>
                    <a:bodyPr/>
                    <a:lstStyle/>
                    <a:p>
                      <a:pPr marL="0" marR="0" lvl="0" indent="0" algn="r" defTabSz="4572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a:ln>
                            <a:noFill/>
                          </a:ln>
                          <a:solidFill>
                            <a:schemeClr val="tx1"/>
                          </a:solidFill>
                          <a:effectLst/>
                          <a:latin typeface="Arial" charset="0"/>
                          <a:ea typeface="MS PGothic" charset="0"/>
                          <a:cs typeface="MS PGothic" charset="0"/>
                        </a:rPr>
                        <a:t>4.3</a:t>
                      </a:r>
                    </a:p>
                  </a:txBody>
                  <a:tcPr marR="640080" marT="9145" marB="9145" anchor="ctr" horzOverflow="overflow">
                    <a:lnL w="12700" cap="flat" cmpd="sng" algn="ctr">
                      <a:solidFill>
                        <a:srgbClr val="A6A6A6"/>
                      </a:solidFill>
                      <a:prstDash val="solid"/>
                      <a:round/>
                      <a:headEnd type="none" w="med" len="med"/>
                      <a:tailEnd type="none" w="med" len="med"/>
                    </a:lnL>
                    <a:lnR w="38100" cap="flat" cmpd="sng" algn="ctr">
                      <a:solidFill>
                        <a:srgbClr val="BFBFBF"/>
                      </a:solidFill>
                      <a:prstDash val="solid"/>
                      <a:round/>
                      <a:headEnd type="none" w="med" len="med"/>
                      <a:tailEnd type="none" w="med" len="med"/>
                    </a:lnR>
                    <a:lnT w="12700" cap="flat" cmpd="sng" algn="ctr">
                      <a:solidFill>
                        <a:srgbClr val="A6A6A6"/>
                      </a:solidFill>
                      <a:prstDash val="solid"/>
                      <a:round/>
                      <a:headEnd type="none" w="med" len="med"/>
                      <a:tailEnd type="none" w="med" len="med"/>
                    </a:lnT>
                    <a:lnB w="12700" cap="flat" cmpd="sng" algn="ctr">
                      <a:solidFill>
                        <a:srgbClr val="A6A6A6"/>
                      </a:solidFill>
                      <a:prstDash val="solid"/>
                      <a:round/>
                      <a:headEnd type="none" w="med" len="med"/>
                      <a:tailEnd type="none" w="med" len="med"/>
                    </a:lnB>
                    <a:lnTlToBr>
                      <a:noFill/>
                    </a:lnTlToBr>
                    <a:lnBlToTr>
                      <a:noFill/>
                    </a:lnBlToTr>
                    <a:solidFill>
                      <a:srgbClr val="C4E2C2"/>
                    </a:solidFill>
                  </a:tcPr>
                </a:tc>
                <a:tc>
                  <a:txBody>
                    <a:bodyPr/>
                    <a:lstStyle/>
                    <a:p>
                      <a:pPr marL="0" marR="0" lvl="0" indent="0" algn="r" defTabSz="4572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a:ln>
                            <a:noFill/>
                          </a:ln>
                          <a:solidFill>
                            <a:srgbClr val="000000"/>
                          </a:solidFill>
                          <a:effectLst/>
                          <a:latin typeface="Arial" charset="0"/>
                          <a:ea typeface="MS PGothic" charset="0"/>
                          <a:cs typeface="MS PGothic" charset="0"/>
                        </a:rPr>
                        <a:t>5.9</a:t>
                      </a:r>
                    </a:p>
                  </a:txBody>
                  <a:tcPr marR="640080" marT="9145" marB="9145" anchor="ctr" horzOverflow="overflow">
                    <a:lnL w="38100" cap="flat" cmpd="sng" algn="ctr">
                      <a:solidFill>
                        <a:srgbClr val="BFBFBF"/>
                      </a:solidFill>
                      <a:prstDash val="solid"/>
                      <a:round/>
                      <a:headEnd type="none" w="med" len="med"/>
                      <a:tailEnd type="none" w="med" len="med"/>
                    </a:lnL>
                    <a:lnR w="12700" cap="flat" cmpd="sng" algn="ctr">
                      <a:solidFill>
                        <a:srgbClr val="A6A6A6"/>
                      </a:solidFill>
                      <a:prstDash val="solid"/>
                      <a:round/>
                      <a:headEnd type="none" w="med" len="med"/>
                      <a:tailEnd type="none" w="med" len="med"/>
                    </a:lnR>
                    <a:lnT w="12700" cap="flat" cmpd="sng" algn="ctr">
                      <a:solidFill>
                        <a:srgbClr val="A6A6A6"/>
                      </a:solidFill>
                      <a:prstDash val="solid"/>
                      <a:round/>
                      <a:headEnd type="none" w="med" len="med"/>
                      <a:tailEnd type="none" w="med" len="med"/>
                    </a:lnT>
                    <a:lnB w="12700" cap="flat" cmpd="sng" algn="ctr">
                      <a:solidFill>
                        <a:srgbClr val="A6A6A6"/>
                      </a:solidFill>
                      <a:prstDash val="solid"/>
                      <a:round/>
                      <a:headEnd type="none" w="med" len="med"/>
                      <a:tailEnd type="none" w="med" len="med"/>
                    </a:lnB>
                    <a:lnTlToBr>
                      <a:noFill/>
                    </a:lnTlToBr>
                    <a:lnBlToTr>
                      <a:noFill/>
                    </a:lnBlToTr>
                    <a:solidFill>
                      <a:srgbClr val="F4FAF4"/>
                    </a:solidFill>
                  </a:tcPr>
                </a:tc>
                <a:tc>
                  <a:txBody>
                    <a:bodyPr/>
                    <a:lstStyle/>
                    <a:p>
                      <a:pPr marL="0" marR="0" lvl="0" indent="0" algn="r" defTabSz="4572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a:ln>
                            <a:noFill/>
                          </a:ln>
                          <a:solidFill>
                            <a:srgbClr val="000000"/>
                          </a:solidFill>
                          <a:effectLst/>
                          <a:latin typeface="Arial" charset="0"/>
                          <a:ea typeface="MS PGothic" charset="0"/>
                          <a:cs typeface="MS PGothic" charset="0"/>
                        </a:rPr>
                        <a:t>2.0</a:t>
                      </a:r>
                    </a:p>
                  </a:txBody>
                  <a:tcPr marR="640080" marT="9145" marB="9145" anchor="ctr" horzOverflow="overflow">
                    <a:lnL w="12700" cap="flat" cmpd="sng" algn="ctr">
                      <a:solidFill>
                        <a:srgbClr val="A6A6A6"/>
                      </a:solidFill>
                      <a:prstDash val="solid"/>
                      <a:round/>
                      <a:headEnd type="none" w="med" len="med"/>
                      <a:tailEnd type="none" w="med" len="med"/>
                    </a:lnL>
                    <a:lnR w="38100" cap="flat" cmpd="sng" algn="ctr">
                      <a:solidFill>
                        <a:srgbClr val="BFBFBF"/>
                      </a:solidFill>
                      <a:prstDash val="solid"/>
                      <a:round/>
                      <a:headEnd type="none" w="med" len="med"/>
                      <a:tailEnd type="none" w="med" len="med"/>
                    </a:lnR>
                    <a:lnT w="12700" cap="flat" cmpd="sng" algn="ctr">
                      <a:solidFill>
                        <a:srgbClr val="A6A6A6"/>
                      </a:solidFill>
                      <a:prstDash val="solid"/>
                      <a:round/>
                      <a:headEnd type="none" w="med" len="med"/>
                      <a:tailEnd type="none" w="med" len="med"/>
                    </a:lnT>
                    <a:lnB w="12700" cap="flat" cmpd="sng" algn="ctr">
                      <a:solidFill>
                        <a:srgbClr val="A6A6A6"/>
                      </a:solidFill>
                      <a:prstDash val="solid"/>
                      <a:round/>
                      <a:headEnd type="none" w="med" len="med"/>
                      <a:tailEnd type="none" w="med" len="med"/>
                    </a:lnB>
                    <a:lnTlToBr>
                      <a:noFill/>
                    </a:lnTlToBr>
                    <a:lnBlToTr>
                      <a:noFill/>
                    </a:lnBlToTr>
                    <a:solidFill>
                      <a:srgbClr val="F4FAF4"/>
                    </a:solidFill>
                  </a:tcPr>
                </a:tc>
              </a:tr>
              <a:tr h="301625">
                <a:tc>
                  <a:txBody>
                    <a:bodyPr/>
                    <a:lstStyle/>
                    <a:p>
                      <a:pPr marL="0" marR="0" lvl="0" indent="0" algn="l" defTabSz="914400" rtl="0" eaLnBrk="1" fontAlgn="t" latinLnBrk="0" hangingPunct="1">
                        <a:lnSpc>
                          <a:spcPct val="100000"/>
                        </a:lnSpc>
                        <a:spcBef>
                          <a:spcPct val="0"/>
                        </a:spcBef>
                        <a:spcAft>
                          <a:spcPct val="0"/>
                        </a:spcAft>
                        <a:buClrTx/>
                        <a:buSzTx/>
                        <a:buFontTx/>
                        <a:buNone/>
                        <a:tabLst/>
                      </a:pPr>
                      <a:r>
                        <a:rPr kumimoji="0" lang="en-US" sz="1600" b="1" i="0" u="none" strike="noStrike" cap="none" normalizeH="0" baseline="0">
                          <a:ln>
                            <a:noFill/>
                          </a:ln>
                          <a:solidFill>
                            <a:srgbClr val="000000"/>
                          </a:solidFill>
                          <a:effectLst/>
                          <a:latin typeface="Arial" charset="0"/>
                          <a:ea typeface="MS PGothic" charset="0"/>
                          <a:cs typeface="MS PGothic" charset="0"/>
                        </a:rPr>
                        <a:t>Hypokalemia</a:t>
                      </a:r>
                    </a:p>
                  </a:txBody>
                  <a:tcPr marT="9145" marB="9145" anchor="ctr" horzOverflow="overflow">
                    <a:lnL w="38100" cap="flat" cmpd="sng" algn="ctr">
                      <a:solidFill>
                        <a:srgbClr val="BFBFBF"/>
                      </a:solidFill>
                      <a:prstDash val="solid"/>
                      <a:round/>
                      <a:headEnd type="none" w="med" len="med"/>
                      <a:tailEnd type="none" w="med" len="med"/>
                    </a:lnL>
                    <a:lnR w="38100" cap="flat" cmpd="sng" algn="ctr">
                      <a:solidFill>
                        <a:srgbClr val="BFBFBF"/>
                      </a:solidFill>
                      <a:prstDash val="solid"/>
                      <a:round/>
                      <a:headEnd type="none" w="med" len="med"/>
                      <a:tailEnd type="none" w="med" len="med"/>
                    </a:lnR>
                    <a:lnT w="12700" cap="flat" cmpd="sng" algn="ctr">
                      <a:solidFill>
                        <a:srgbClr val="A6A6A6"/>
                      </a:solidFill>
                      <a:prstDash val="solid"/>
                      <a:round/>
                      <a:headEnd type="none" w="med" len="med"/>
                      <a:tailEnd type="none" w="med" len="med"/>
                    </a:lnT>
                    <a:lnB w="12700" cap="flat" cmpd="sng" algn="ctr">
                      <a:solidFill>
                        <a:srgbClr val="A6A6A6"/>
                      </a:solidFill>
                      <a:prstDash val="solid"/>
                      <a:round/>
                      <a:headEnd type="none" w="med" len="med"/>
                      <a:tailEnd type="none" w="med" len="med"/>
                    </a:lnB>
                    <a:lnTlToBr>
                      <a:noFill/>
                    </a:lnTlToBr>
                    <a:lnBlToTr>
                      <a:noFill/>
                    </a:lnBlToTr>
                    <a:solidFill>
                      <a:srgbClr val="F4FAF4"/>
                    </a:solidFill>
                  </a:tcPr>
                </a:tc>
                <a:tc>
                  <a:txBody>
                    <a:bodyPr/>
                    <a:lstStyle/>
                    <a:p>
                      <a:pPr marL="0" marR="0" lvl="0" indent="0" algn="r" defTabSz="4572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a:ln>
                            <a:noFill/>
                          </a:ln>
                          <a:solidFill>
                            <a:srgbClr val="000000"/>
                          </a:solidFill>
                          <a:effectLst/>
                          <a:latin typeface="Arial" charset="0"/>
                          <a:ea typeface="MS PGothic" charset="0"/>
                          <a:cs typeface="MS PGothic" charset="0"/>
                        </a:rPr>
                        <a:t>8.6</a:t>
                      </a:r>
                    </a:p>
                  </a:txBody>
                  <a:tcPr marR="640080" marT="9145" marB="9145" anchor="ctr" horzOverflow="overflow">
                    <a:lnL w="38100" cap="flat" cmpd="sng" algn="ctr">
                      <a:solidFill>
                        <a:srgbClr val="BFBFBF"/>
                      </a:solidFill>
                      <a:prstDash val="solid"/>
                      <a:round/>
                      <a:headEnd type="none" w="med" len="med"/>
                      <a:tailEnd type="none" w="med" len="med"/>
                    </a:lnL>
                    <a:lnR w="12700" cap="flat" cmpd="sng" algn="ctr">
                      <a:solidFill>
                        <a:srgbClr val="A6A6A6"/>
                      </a:solidFill>
                      <a:prstDash val="solid"/>
                      <a:round/>
                      <a:headEnd type="none" w="med" len="med"/>
                      <a:tailEnd type="none" w="med" len="med"/>
                    </a:lnR>
                    <a:lnT w="12700" cap="flat" cmpd="sng" algn="ctr">
                      <a:solidFill>
                        <a:srgbClr val="A6A6A6"/>
                      </a:solidFill>
                      <a:prstDash val="solid"/>
                      <a:round/>
                      <a:headEnd type="none" w="med" len="med"/>
                      <a:tailEnd type="none" w="med" len="med"/>
                    </a:lnT>
                    <a:lnB w="12700" cap="flat" cmpd="sng" algn="ctr">
                      <a:solidFill>
                        <a:srgbClr val="A6A6A6"/>
                      </a:solidFill>
                      <a:prstDash val="solid"/>
                      <a:round/>
                      <a:headEnd type="none" w="med" len="med"/>
                      <a:tailEnd type="none" w="med" len="med"/>
                    </a:lnB>
                    <a:lnTlToBr>
                      <a:noFill/>
                    </a:lnTlToBr>
                    <a:lnBlToTr>
                      <a:noFill/>
                    </a:lnBlToTr>
                    <a:solidFill>
                      <a:srgbClr val="F4FAF4"/>
                    </a:solidFill>
                  </a:tcPr>
                </a:tc>
                <a:tc>
                  <a:txBody>
                    <a:bodyPr/>
                    <a:lstStyle/>
                    <a:p>
                      <a:pPr marL="0" marR="0" lvl="0" indent="0" algn="r" defTabSz="4572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a:ln>
                            <a:noFill/>
                          </a:ln>
                          <a:solidFill>
                            <a:schemeClr val="tx1"/>
                          </a:solidFill>
                          <a:effectLst/>
                          <a:latin typeface="Arial" charset="0"/>
                          <a:ea typeface="MS PGothic" charset="0"/>
                          <a:cs typeface="MS PGothic" charset="0"/>
                        </a:rPr>
                        <a:t>4.1</a:t>
                      </a:r>
                    </a:p>
                  </a:txBody>
                  <a:tcPr marR="640080" marT="9145" marB="9145" anchor="ctr" horzOverflow="overflow">
                    <a:lnL w="12700" cap="flat" cmpd="sng" algn="ctr">
                      <a:solidFill>
                        <a:srgbClr val="A6A6A6"/>
                      </a:solidFill>
                      <a:prstDash val="solid"/>
                      <a:round/>
                      <a:headEnd type="none" w="med" len="med"/>
                      <a:tailEnd type="none" w="med" len="med"/>
                    </a:lnL>
                    <a:lnR w="38100" cap="flat" cmpd="sng" algn="ctr">
                      <a:solidFill>
                        <a:srgbClr val="BFBFBF"/>
                      </a:solidFill>
                      <a:prstDash val="solid"/>
                      <a:round/>
                      <a:headEnd type="none" w="med" len="med"/>
                      <a:tailEnd type="none" w="med" len="med"/>
                    </a:lnR>
                    <a:lnT w="12700" cap="flat" cmpd="sng" algn="ctr">
                      <a:solidFill>
                        <a:srgbClr val="A6A6A6"/>
                      </a:solidFill>
                      <a:prstDash val="solid"/>
                      <a:round/>
                      <a:headEnd type="none" w="med" len="med"/>
                      <a:tailEnd type="none" w="med" len="med"/>
                    </a:lnT>
                    <a:lnB w="12700" cap="flat" cmpd="sng" algn="ctr">
                      <a:solidFill>
                        <a:srgbClr val="A6A6A6"/>
                      </a:solidFill>
                      <a:prstDash val="solid"/>
                      <a:round/>
                      <a:headEnd type="none" w="med" len="med"/>
                      <a:tailEnd type="none" w="med" len="med"/>
                    </a:lnB>
                    <a:lnTlToBr>
                      <a:noFill/>
                    </a:lnTlToBr>
                    <a:lnBlToTr>
                      <a:noFill/>
                    </a:lnBlToTr>
                    <a:solidFill>
                      <a:srgbClr val="C4E2C2"/>
                    </a:solidFill>
                  </a:tcPr>
                </a:tc>
                <a:tc>
                  <a:txBody>
                    <a:bodyPr/>
                    <a:lstStyle/>
                    <a:p>
                      <a:pPr marL="0" marR="0" lvl="0" indent="0" algn="r" defTabSz="4572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a:ln>
                            <a:noFill/>
                          </a:ln>
                          <a:solidFill>
                            <a:srgbClr val="000000"/>
                          </a:solidFill>
                          <a:effectLst/>
                          <a:latin typeface="Arial" charset="0"/>
                          <a:ea typeface="MS PGothic" charset="0"/>
                          <a:cs typeface="MS PGothic" charset="0"/>
                        </a:rPr>
                        <a:t>8.6</a:t>
                      </a:r>
                    </a:p>
                  </a:txBody>
                  <a:tcPr marR="640080" marT="9145" marB="9145" anchor="ctr" horzOverflow="overflow">
                    <a:lnL w="38100" cap="flat" cmpd="sng" algn="ctr">
                      <a:solidFill>
                        <a:srgbClr val="BFBFBF"/>
                      </a:solidFill>
                      <a:prstDash val="solid"/>
                      <a:round/>
                      <a:headEnd type="none" w="med" len="med"/>
                      <a:tailEnd type="none" w="med" len="med"/>
                    </a:lnL>
                    <a:lnR w="12700" cap="flat" cmpd="sng" algn="ctr">
                      <a:solidFill>
                        <a:srgbClr val="A6A6A6"/>
                      </a:solidFill>
                      <a:prstDash val="solid"/>
                      <a:round/>
                      <a:headEnd type="none" w="med" len="med"/>
                      <a:tailEnd type="none" w="med" len="med"/>
                    </a:lnR>
                    <a:lnT w="12700" cap="flat" cmpd="sng" algn="ctr">
                      <a:solidFill>
                        <a:srgbClr val="A6A6A6"/>
                      </a:solidFill>
                      <a:prstDash val="solid"/>
                      <a:round/>
                      <a:headEnd type="none" w="med" len="med"/>
                      <a:tailEnd type="none" w="med" len="med"/>
                    </a:lnT>
                    <a:lnB w="12700" cap="flat" cmpd="sng" algn="ctr">
                      <a:solidFill>
                        <a:srgbClr val="A6A6A6"/>
                      </a:solidFill>
                      <a:prstDash val="solid"/>
                      <a:round/>
                      <a:headEnd type="none" w="med" len="med"/>
                      <a:tailEnd type="none" w="med" len="med"/>
                    </a:lnB>
                    <a:lnTlToBr>
                      <a:noFill/>
                    </a:lnTlToBr>
                    <a:lnBlToTr>
                      <a:noFill/>
                    </a:lnBlToTr>
                    <a:solidFill>
                      <a:srgbClr val="F4FAF4"/>
                    </a:solidFill>
                  </a:tcPr>
                </a:tc>
                <a:tc>
                  <a:txBody>
                    <a:bodyPr/>
                    <a:lstStyle/>
                    <a:p>
                      <a:pPr marL="0" marR="0" lvl="0" indent="0" algn="r" defTabSz="4572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a:ln>
                            <a:noFill/>
                          </a:ln>
                          <a:solidFill>
                            <a:srgbClr val="000000"/>
                          </a:solidFill>
                          <a:effectLst/>
                          <a:latin typeface="Arial" charset="0"/>
                          <a:ea typeface="MS PGothic" charset="0"/>
                          <a:cs typeface="MS PGothic" charset="0"/>
                        </a:rPr>
                        <a:t>2.2</a:t>
                      </a:r>
                    </a:p>
                  </a:txBody>
                  <a:tcPr marR="640080" marT="9145" marB="9145" anchor="ctr" horzOverflow="overflow">
                    <a:lnL w="12700" cap="flat" cmpd="sng" algn="ctr">
                      <a:solidFill>
                        <a:srgbClr val="A6A6A6"/>
                      </a:solidFill>
                      <a:prstDash val="solid"/>
                      <a:round/>
                      <a:headEnd type="none" w="med" len="med"/>
                      <a:tailEnd type="none" w="med" len="med"/>
                    </a:lnL>
                    <a:lnR w="38100" cap="flat" cmpd="sng" algn="ctr">
                      <a:solidFill>
                        <a:srgbClr val="BFBFBF"/>
                      </a:solidFill>
                      <a:prstDash val="solid"/>
                      <a:round/>
                      <a:headEnd type="none" w="med" len="med"/>
                      <a:tailEnd type="none" w="med" len="med"/>
                    </a:lnR>
                    <a:lnT w="12700" cap="flat" cmpd="sng" algn="ctr">
                      <a:solidFill>
                        <a:srgbClr val="A6A6A6"/>
                      </a:solidFill>
                      <a:prstDash val="solid"/>
                      <a:round/>
                      <a:headEnd type="none" w="med" len="med"/>
                      <a:tailEnd type="none" w="med" len="med"/>
                    </a:lnT>
                    <a:lnB w="12700" cap="flat" cmpd="sng" algn="ctr">
                      <a:solidFill>
                        <a:srgbClr val="A6A6A6"/>
                      </a:solidFill>
                      <a:prstDash val="solid"/>
                      <a:round/>
                      <a:headEnd type="none" w="med" len="med"/>
                      <a:tailEnd type="none" w="med" len="med"/>
                    </a:lnB>
                    <a:lnTlToBr>
                      <a:noFill/>
                    </a:lnTlToBr>
                    <a:lnBlToTr>
                      <a:noFill/>
                    </a:lnBlToTr>
                    <a:solidFill>
                      <a:srgbClr val="F4FAF4"/>
                    </a:solidFill>
                  </a:tcPr>
                </a:tc>
              </a:tr>
              <a:tr h="301625">
                <a:tc>
                  <a:txBody>
                    <a:bodyPr/>
                    <a:lstStyle/>
                    <a:p>
                      <a:pPr marL="0" marR="0" lvl="0" indent="0" algn="l" defTabSz="914400" rtl="0" eaLnBrk="1" fontAlgn="t" latinLnBrk="0" hangingPunct="1">
                        <a:lnSpc>
                          <a:spcPct val="100000"/>
                        </a:lnSpc>
                        <a:spcBef>
                          <a:spcPct val="0"/>
                        </a:spcBef>
                        <a:spcAft>
                          <a:spcPct val="0"/>
                        </a:spcAft>
                        <a:buClrTx/>
                        <a:buSzTx/>
                        <a:buFontTx/>
                        <a:buNone/>
                        <a:tabLst/>
                      </a:pPr>
                      <a:r>
                        <a:rPr kumimoji="0" lang="en-US" sz="1600" b="1" i="0" u="none" strike="noStrike" cap="none" normalizeH="0" baseline="0">
                          <a:ln>
                            <a:noFill/>
                          </a:ln>
                          <a:solidFill>
                            <a:srgbClr val="000000"/>
                          </a:solidFill>
                          <a:effectLst/>
                          <a:latin typeface="Arial" charset="0"/>
                          <a:ea typeface="MS PGothic" charset="0"/>
                          <a:cs typeface="MS PGothic" charset="0"/>
                        </a:rPr>
                        <a:t>Fatigue</a:t>
                      </a:r>
                    </a:p>
                  </a:txBody>
                  <a:tcPr marT="9145" marB="9145" anchor="ctr" horzOverflow="overflow">
                    <a:lnL w="38100" cap="flat" cmpd="sng" algn="ctr">
                      <a:solidFill>
                        <a:srgbClr val="BFBFBF"/>
                      </a:solidFill>
                      <a:prstDash val="solid"/>
                      <a:round/>
                      <a:headEnd type="none" w="med" len="med"/>
                      <a:tailEnd type="none" w="med" len="med"/>
                    </a:lnL>
                    <a:lnR w="38100" cap="flat" cmpd="sng" algn="ctr">
                      <a:solidFill>
                        <a:srgbClr val="BFBFBF"/>
                      </a:solidFill>
                      <a:prstDash val="solid"/>
                      <a:round/>
                      <a:headEnd type="none" w="med" len="med"/>
                      <a:tailEnd type="none" w="med" len="med"/>
                    </a:lnR>
                    <a:lnT w="12700" cap="flat" cmpd="sng" algn="ctr">
                      <a:solidFill>
                        <a:srgbClr val="A6A6A6"/>
                      </a:solidFill>
                      <a:prstDash val="solid"/>
                      <a:round/>
                      <a:headEnd type="none" w="med" len="med"/>
                      <a:tailEnd type="none" w="med" len="med"/>
                    </a:lnT>
                    <a:lnB w="12700" cap="flat" cmpd="sng" algn="ctr">
                      <a:solidFill>
                        <a:srgbClr val="A6A6A6"/>
                      </a:solidFill>
                      <a:prstDash val="solid"/>
                      <a:round/>
                      <a:headEnd type="none" w="med" len="med"/>
                      <a:tailEnd type="none" w="med" len="med"/>
                    </a:lnB>
                    <a:lnTlToBr>
                      <a:noFill/>
                    </a:lnTlToBr>
                    <a:lnBlToTr>
                      <a:noFill/>
                    </a:lnBlToTr>
                    <a:solidFill>
                      <a:srgbClr val="F4FAF4"/>
                    </a:solidFill>
                  </a:tcPr>
                </a:tc>
                <a:tc>
                  <a:txBody>
                    <a:bodyPr/>
                    <a:lstStyle/>
                    <a:p>
                      <a:pPr marL="0" marR="0" lvl="0" indent="0" algn="r" defTabSz="4572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a:ln>
                            <a:noFill/>
                          </a:ln>
                          <a:solidFill>
                            <a:srgbClr val="000000"/>
                          </a:solidFill>
                          <a:effectLst/>
                          <a:latin typeface="Arial" charset="0"/>
                          <a:ea typeface="MS PGothic" charset="0"/>
                          <a:cs typeface="MS PGothic" charset="0"/>
                        </a:rPr>
                        <a:t>27.9</a:t>
                      </a:r>
                    </a:p>
                  </a:txBody>
                  <a:tcPr marR="640080" marT="9145" marB="9145" anchor="ctr" horzOverflow="overflow">
                    <a:lnL w="38100" cap="flat" cmpd="sng" algn="ctr">
                      <a:solidFill>
                        <a:srgbClr val="BFBFBF"/>
                      </a:solidFill>
                      <a:prstDash val="solid"/>
                      <a:round/>
                      <a:headEnd type="none" w="med" len="med"/>
                      <a:tailEnd type="none" w="med" len="med"/>
                    </a:lnL>
                    <a:lnR w="12700" cap="flat" cmpd="sng" algn="ctr">
                      <a:solidFill>
                        <a:srgbClr val="A6A6A6"/>
                      </a:solidFill>
                      <a:prstDash val="solid"/>
                      <a:round/>
                      <a:headEnd type="none" w="med" len="med"/>
                      <a:tailEnd type="none" w="med" len="med"/>
                    </a:lnR>
                    <a:lnT w="12700" cap="flat" cmpd="sng" algn="ctr">
                      <a:solidFill>
                        <a:srgbClr val="A6A6A6"/>
                      </a:solidFill>
                      <a:prstDash val="solid"/>
                      <a:round/>
                      <a:headEnd type="none" w="med" len="med"/>
                      <a:tailEnd type="none" w="med" len="med"/>
                    </a:lnT>
                    <a:lnB w="12700" cap="flat" cmpd="sng" algn="ctr">
                      <a:solidFill>
                        <a:srgbClr val="A6A6A6"/>
                      </a:solidFill>
                      <a:prstDash val="solid"/>
                      <a:round/>
                      <a:headEnd type="none" w="med" len="med"/>
                      <a:tailEnd type="none" w="med" len="med"/>
                    </a:lnB>
                    <a:lnTlToBr>
                      <a:noFill/>
                    </a:lnTlToBr>
                    <a:lnBlToTr>
                      <a:noFill/>
                    </a:lnBlToTr>
                    <a:solidFill>
                      <a:srgbClr val="F4FAF4"/>
                    </a:solidFill>
                  </a:tcPr>
                </a:tc>
                <a:tc>
                  <a:txBody>
                    <a:bodyPr/>
                    <a:lstStyle/>
                    <a:p>
                      <a:pPr marL="0" marR="0" lvl="0" indent="0" algn="r" defTabSz="4572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a:ln>
                            <a:noFill/>
                          </a:ln>
                          <a:solidFill>
                            <a:schemeClr val="tx1"/>
                          </a:solidFill>
                          <a:effectLst/>
                          <a:latin typeface="Arial" charset="0"/>
                          <a:ea typeface="MS PGothic" charset="0"/>
                          <a:cs typeface="MS PGothic" charset="0"/>
                        </a:rPr>
                        <a:t>3.5</a:t>
                      </a:r>
                    </a:p>
                  </a:txBody>
                  <a:tcPr marR="640080" marT="9145" marB="9145" anchor="ctr" horzOverflow="overflow">
                    <a:lnL w="12700" cap="flat" cmpd="sng" algn="ctr">
                      <a:solidFill>
                        <a:srgbClr val="A6A6A6"/>
                      </a:solidFill>
                      <a:prstDash val="solid"/>
                      <a:round/>
                      <a:headEnd type="none" w="med" len="med"/>
                      <a:tailEnd type="none" w="med" len="med"/>
                    </a:lnL>
                    <a:lnR w="38100" cap="flat" cmpd="sng" algn="ctr">
                      <a:solidFill>
                        <a:srgbClr val="BFBFBF"/>
                      </a:solidFill>
                      <a:prstDash val="solid"/>
                      <a:round/>
                      <a:headEnd type="none" w="med" len="med"/>
                      <a:tailEnd type="none" w="med" len="med"/>
                    </a:lnR>
                    <a:lnT w="12700" cap="flat" cmpd="sng" algn="ctr">
                      <a:solidFill>
                        <a:srgbClr val="A6A6A6"/>
                      </a:solidFill>
                      <a:prstDash val="solid"/>
                      <a:round/>
                      <a:headEnd type="none" w="med" len="med"/>
                      <a:tailEnd type="none" w="med" len="med"/>
                    </a:lnT>
                    <a:lnB w="12700" cap="flat" cmpd="sng" algn="ctr">
                      <a:solidFill>
                        <a:srgbClr val="A6A6A6"/>
                      </a:solidFill>
                      <a:prstDash val="solid"/>
                      <a:round/>
                      <a:headEnd type="none" w="med" len="med"/>
                      <a:tailEnd type="none" w="med" len="med"/>
                    </a:lnB>
                    <a:lnTlToBr>
                      <a:noFill/>
                    </a:lnTlToBr>
                    <a:lnBlToTr>
                      <a:noFill/>
                    </a:lnBlToTr>
                    <a:solidFill>
                      <a:srgbClr val="C4E2C2"/>
                    </a:solidFill>
                  </a:tcPr>
                </a:tc>
                <a:tc>
                  <a:txBody>
                    <a:bodyPr/>
                    <a:lstStyle/>
                    <a:p>
                      <a:pPr marL="0" marR="0" lvl="0" indent="0" algn="r" defTabSz="4572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a:ln>
                            <a:noFill/>
                          </a:ln>
                          <a:solidFill>
                            <a:srgbClr val="000000"/>
                          </a:solidFill>
                          <a:effectLst/>
                          <a:latin typeface="Arial" charset="0"/>
                          <a:ea typeface="MS PGothic" charset="0"/>
                          <a:cs typeface="MS PGothic" charset="0"/>
                        </a:rPr>
                        <a:t>35.1</a:t>
                      </a:r>
                    </a:p>
                  </a:txBody>
                  <a:tcPr marR="640080" marT="9145" marB="9145" anchor="ctr" horzOverflow="overflow">
                    <a:lnL w="38100" cap="flat" cmpd="sng" algn="ctr">
                      <a:solidFill>
                        <a:srgbClr val="BFBFBF"/>
                      </a:solidFill>
                      <a:prstDash val="solid"/>
                      <a:round/>
                      <a:headEnd type="none" w="med" len="med"/>
                      <a:tailEnd type="none" w="med" len="med"/>
                    </a:lnL>
                    <a:lnR w="12700" cap="flat" cmpd="sng" algn="ctr">
                      <a:solidFill>
                        <a:srgbClr val="A6A6A6"/>
                      </a:solidFill>
                      <a:prstDash val="solid"/>
                      <a:round/>
                      <a:headEnd type="none" w="med" len="med"/>
                      <a:tailEnd type="none" w="med" len="med"/>
                    </a:lnR>
                    <a:lnT w="12700" cap="flat" cmpd="sng" algn="ctr">
                      <a:solidFill>
                        <a:srgbClr val="A6A6A6"/>
                      </a:solidFill>
                      <a:prstDash val="solid"/>
                      <a:round/>
                      <a:headEnd type="none" w="med" len="med"/>
                      <a:tailEnd type="none" w="med" len="med"/>
                    </a:lnT>
                    <a:lnB w="12700" cap="flat" cmpd="sng" algn="ctr">
                      <a:solidFill>
                        <a:srgbClr val="A6A6A6"/>
                      </a:solidFill>
                      <a:prstDash val="solid"/>
                      <a:round/>
                      <a:headEnd type="none" w="med" len="med"/>
                      <a:tailEnd type="none" w="med" len="med"/>
                    </a:lnB>
                    <a:lnTlToBr>
                      <a:noFill/>
                    </a:lnTlToBr>
                    <a:lnBlToTr>
                      <a:noFill/>
                    </a:lnBlToTr>
                    <a:solidFill>
                      <a:srgbClr val="F4FAF4"/>
                    </a:solidFill>
                  </a:tcPr>
                </a:tc>
                <a:tc>
                  <a:txBody>
                    <a:bodyPr/>
                    <a:lstStyle/>
                    <a:p>
                      <a:pPr marL="0" marR="0" lvl="0" indent="0" algn="r" defTabSz="4572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a:ln>
                            <a:noFill/>
                          </a:ln>
                          <a:solidFill>
                            <a:srgbClr val="000000"/>
                          </a:solidFill>
                          <a:effectLst/>
                          <a:latin typeface="Arial" charset="0"/>
                          <a:ea typeface="MS PGothic" charset="0"/>
                          <a:cs typeface="MS PGothic" charset="0"/>
                        </a:rPr>
                        <a:t>2.4</a:t>
                      </a:r>
                    </a:p>
                  </a:txBody>
                  <a:tcPr marR="640080" marT="9145" marB="9145" anchor="ctr" horzOverflow="overflow">
                    <a:lnL w="12700" cap="flat" cmpd="sng" algn="ctr">
                      <a:solidFill>
                        <a:srgbClr val="A6A6A6"/>
                      </a:solidFill>
                      <a:prstDash val="solid"/>
                      <a:round/>
                      <a:headEnd type="none" w="med" len="med"/>
                      <a:tailEnd type="none" w="med" len="med"/>
                    </a:lnL>
                    <a:lnR w="38100" cap="flat" cmpd="sng" algn="ctr">
                      <a:solidFill>
                        <a:srgbClr val="BFBFBF"/>
                      </a:solidFill>
                      <a:prstDash val="solid"/>
                      <a:round/>
                      <a:headEnd type="none" w="med" len="med"/>
                      <a:tailEnd type="none" w="med" len="med"/>
                    </a:lnR>
                    <a:lnT w="12700" cap="flat" cmpd="sng" algn="ctr">
                      <a:solidFill>
                        <a:srgbClr val="A6A6A6"/>
                      </a:solidFill>
                      <a:prstDash val="solid"/>
                      <a:round/>
                      <a:headEnd type="none" w="med" len="med"/>
                      <a:tailEnd type="none" w="med" len="med"/>
                    </a:lnT>
                    <a:lnB w="12700" cap="flat" cmpd="sng" algn="ctr">
                      <a:solidFill>
                        <a:srgbClr val="A6A6A6"/>
                      </a:solidFill>
                      <a:prstDash val="solid"/>
                      <a:round/>
                      <a:headEnd type="none" w="med" len="med"/>
                      <a:tailEnd type="none" w="med" len="med"/>
                    </a:lnB>
                    <a:lnTlToBr>
                      <a:noFill/>
                    </a:lnTlToBr>
                    <a:lnBlToTr>
                      <a:noFill/>
                    </a:lnBlToTr>
                    <a:solidFill>
                      <a:srgbClr val="F4FAF4"/>
                    </a:solidFill>
                  </a:tcPr>
                </a:tc>
              </a:tr>
              <a:tr h="301625">
                <a:tc>
                  <a:txBody>
                    <a:bodyPr/>
                    <a:lstStyle/>
                    <a:p>
                      <a:pPr marL="0" marR="0" lvl="0" indent="0" algn="l" defTabSz="914400" rtl="0" eaLnBrk="1" fontAlgn="t" latinLnBrk="0" hangingPunct="1">
                        <a:lnSpc>
                          <a:spcPct val="100000"/>
                        </a:lnSpc>
                        <a:spcBef>
                          <a:spcPct val="0"/>
                        </a:spcBef>
                        <a:spcAft>
                          <a:spcPct val="0"/>
                        </a:spcAft>
                        <a:buClrTx/>
                        <a:buSzTx/>
                        <a:buFontTx/>
                        <a:buNone/>
                        <a:tabLst/>
                      </a:pPr>
                      <a:r>
                        <a:rPr kumimoji="0" lang="en-US" sz="1600" b="1" i="0" u="none" strike="noStrike" cap="none" normalizeH="0" baseline="0">
                          <a:ln>
                            <a:noFill/>
                          </a:ln>
                          <a:solidFill>
                            <a:srgbClr val="000000"/>
                          </a:solidFill>
                          <a:effectLst/>
                          <a:latin typeface="Arial" charset="0"/>
                          <a:ea typeface="MS PGothic" charset="0"/>
                          <a:cs typeface="MS PGothic" charset="0"/>
                        </a:rPr>
                        <a:t>Nausea</a:t>
                      </a:r>
                    </a:p>
                  </a:txBody>
                  <a:tcPr marT="9145" marB="9145" anchor="ctr" horzOverflow="overflow">
                    <a:lnL w="38100" cap="flat" cmpd="sng" algn="ctr">
                      <a:solidFill>
                        <a:srgbClr val="BFBFBF"/>
                      </a:solidFill>
                      <a:prstDash val="solid"/>
                      <a:round/>
                      <a:headEnd type="none" w="med" len="med"/>
                      <a:tailEnd type="none" w="med" len="med"/>
                    </a:lnL>
                    <a:lnR w="38100" cap="flat" cmpd="sng" algn="ctr">
                      <a:solidFill>
                        <a:srgbClr val="BFBFBF"/>
                      </a:solidFill>
                      <a:prstDash val="solid"/>
                      <a:round/>
                      <a:headEnd type="none" w="med" len="med"/>
                      <a:tailEnd type="none" w="med" len="med"/>
                    </a:lnR>
                    <a:lnT w="12700" cap="flat" cmpd="sng" algn="ctr">
                      <a:solidFill>
                        <a:srgbClr val="A6A6A6"/>
                      </a:solidFill>
                      <a:prstDash val="solid"/>
                      <a:round/>
                      <a:headEnd type="none" w="med" len="med"/>
                      <a:tailEnd type="none" w="med" len="med"/>
                    </a:lnT>
                    <a:lnB w="12700" cap="flat" cmpd="sng" algn="ctr">
                      <a:solidFill>
                        <a:srgbClr val="A6A6A6"/>
                      </a:solidFill>
                      <a:prstDash val="solid"/>
                      <a:round/>
                      <a:headEnd type="none" w="med" len="med"/>
                      <a:tailEnd type="none" w="med" len="med"/>
                    </a:lnB>
                    <a:lnTlToBr>
                      <a:noFill/>
                    </a:lnTlToBr>
                    <a:lnBlToTr>
                      <a:noFill/>
                    </a:lnBlToTr>
                    <a:solidFill>
                      <a:srgbClr val="F4FAF4"/>
                    </a:solidFill>
                  </a:tcPr>
                </a:tc>
                <a:tc>
                  <a:txBody>
                    <a:bodyPr/>
                    <a:lstStyle/>
                    <a:p>
                      <a:pPr marL="0" marR="0" lvl="0" indent="0" algn="r" defTabSz="4572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a:ln>
                            <a:noFill/>
                          </a:ln>
                          <a:solidFill>
                            <a:srgbClr val="000000"/>
                          </a:solidFill>
                          <a:effectLst/>
                          <a:latin typeface="Arial" charset="0"/>
                          <a:ea typeface="MS PGothic" charset="0"/>
                          <a:cs typeface="MS PGothic" charset="0"/>
                        </a:rPr>
                        <a:t>44.7</a:t>
                      </a:r>
                    </a:p>
                  </a:txBody>
                  <a:tcPr marR="640080" marT="9145" marB="9145" anchor="ctr" horzOverflow="overflow">
                    <a:lnL w="38100" cap="flat" cmpd="sng" algn="ctr">
                      <a:solidFill>
                        <a:srgbClr val="BFBFBF"/>
                      </a:solidFill>
                      <a:prstDash val="solid"/>
                      <a:round/>
                      <a:headEnd type="none" w="med" len="med"/>
                      <a:tailEnd type="none" w="med" len="med"/>
                    </a:lnL>
                    <a:lnR w="12700" cap="flat" cmpd="sng" algn="ctr">
                      <a:solidFill>
                        <a:srgbClr val="A6A6A6"/>
                      </a:solidFill>
                      <a:prstDash val="solid"/>
                      <a:round/>
                      <a:headEnd type="none" w="med" len="med"/>
                      <a:tailEnd type="none" w="med" len="med"/>
                    </a:lnR>
                    <a:lnT w="12700" cap="flat" cmpd="sng" algn="ctr">
                      <a:solidFill>
                        <a:srgbClr val="A6A6A6"/>
                      </a:solidFill>
                      <a:prstDash val="solid"/>
                      <a:round/>
                      <a:headEnd type="none" w="med" len="med"/>
                      <a:tailEnd type="none" w="med" len="med"/>
                    </a:lnT>
                    <a:lnB w="12700" cap="flat" cmpd="sng" algn="ctr">
                      <a:solidFill>
                        <a:srgbClr val="A6A6A6"/>
                      </a:solidFill>
                      <a:prstDash val="solid"/>
                      <a:round/>
                      <a:headEnd type="none" w="med" len="med"/>
                      <a:tailEnd type="none" w="med" len="med"/>
                    </a:lnB>
                    <a:lnTlToBr>
                      <a:noFill/>
                    </a:lnTlToBr>
                    <a:lnBlToTr>
                      <a:noFill/>
                    </a:lnBlToTr>
                    <a:solidFill>
                      <a:srgbClr val="F4FAF4"/>
                    </a:solidFill>
                  </a:tcPr>
                </a:tc>
                <a:tc>
                  <a:txBody>
                    <a:bodyPr/>
                    <a:lstStyle/>
                    <a:p>
                      <a:pPr marL="0" marR="0" lvl="0" indent="0" algn="r" defTabSz="4572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a:ln>
                            <a:noFill/>
                          </a:ln>
                          <a:solidFill>
                            <a:schemeClr val="tx1"/>
                          </a:solidFill>
                          <a:effectLst/>
                          <a:latin typeface="Arial" charset="0"/>
                          <a:ea typeface="MS PGothic" charset="0"/>
                          <a:cs typeface="MS PGothic" charset="0"/>
                        </a:rPr>
                        <a:t>2.5</a:t>
                      </a:r>
                    </a:p>
                  </a:txBody>
                  <a:tcPr marR="640080" marT="9145" marB="9145" anchor="ctr" horzOverflow="overflow">
                    <a:lnL w="12700" cap="flat" cmpd="sng" algn="ctr">
                      <a:solidFill>
                        <a:srgbClr val="A6A6A6"/>
                      </a:solidFill>
                      <a:prstDash val="solid"/>
                      <a:round/>
                      <a:headEnd type="none" w="med" len="med"/>
                      <a:tailEnd type="none" w="med" len="med"/>
                    </a:lnL>
                    <a:lnR w="38100" cap="flat" cmpd="sng" algn="ctr">
                      <a:solidFill>
                        <a:srgbClr val="BFBFBF"/>
                      </a:solidFill>
                      <a:prstDash val="solid"/>
                      <a:round/>
                      <a:headEnd type="none" w="med" len="med"/>
                      <a:tailEnd type="none" w="med" len="med"/>
                    </a:lnR>
                    <a:lnT w="12700" cap="flat" cmpd="sng" algn="ctr">
                      <a:solidFill>
                        <a:srgbClr val="A6A6A6"/>
                      </a:solidFill>
                      <a:prstDash val="solid"/>
                      <a:round/>
                      <a:headEnd type="none" w="med" len="med"/>
                      <a:tailEnd type="none" w="med" len="med"/>
                    </a:lnT>
                    <a:lnB w="12700" cap="flat" cmpd="sng" algn="ctr">
                      <a:solidFill>
                        <a:srgbClr val="A6A6A6"/>
                      </a:solidFill>
                      <a:prstDash val="solid"/>
                      <a:round/>
                      <a:headEnd type="none" w="med" len="med"/>
                      <a:tailEnd type="none" w="med" len="med"/>
                    </a:lnB>
                    <a:lnTlToBr>
                      <a:noFill/>
                    </a:lnTlToBr>
                    <a:lnBlToTr>
                      <a:noFill/>
                    </a:lnBlToTr>
                    <a:solidFill>
                      <a:srgbClr val="C4E2C2"/>
                    </a:solidFill>
                  </a:tcPr>
                </a:tc>
                <a:tc>
                  <a:txBody>
                    <a:bodyPr/>
                    <a:lstStyle/>
                    <a:p>
                      <a:pPr marL="0" marR="0" lvl="0" indent="0" algn="r" defTabSz="4572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a:ln>
                            <a:noFill/>
                          </a:ln>
                          <a:solidFill>
                            <a:srgbClr val="000000"/>
                          </a:solidFill>
                          <a:effectLst/>
                          <a:latin typeface="Arial" charset="0"/>
                          <a:ea typeface="MS PGothic" charset="0"/>
                          <a:cs typeface="MS PGothic" charset="0"/>
                        </a:rPr>
                        <a:t>39.2</a:t>
                      </a:r>
                    </a:p>
                  </a:txBody>
                  <a:tcPr marR="640080" marT="9145" marB="9145" anchor="ctr" horzOverflow="overflow">
                    <a:lnL w="38100" cap="flat" cmpd="sng" algn="ctr">
                      <a:solidFill>
                        <a:srgbClr val="BFBFBF"/>
                      </a:solidFill>
                      <a:prstDash val="solid"/>
                      <a:round/>
                      <a:headEnd type="none" w="med" len="med"/>
                      <a:tailEnd type="none" w="med" len="med"/>
                    </a:lnL>
                    <a:lnR w="12700" cap="flat" cmpd="sng" algn="ctr">
                      <a:solidFill>
                        <a:srgbClr val="A6A6A6"/>
                      </a:solidFill>
                      <a:prstDash val="solid"/>
                      <a:round/>
                      <a:headEnd type="none" w="med" len="med"/>
                      <a:tailEnd type="none" w="med" len="med"/>
                    </a:lnR>
                    <a:lnT w="12700" cap="flat" cmpd="sng" algn="ctr">
                      <a:solidFill>
                        <a:srgbClr val="A6A6A6"/>
                      </a:solidFill>
                      <a:prstDash val="solid"/>
                      <a:round/>
                      <a:headEnd type="none" w="med" len="med"/>
                      <a:tailEnd type="none" w="med" len="med"/>
                    </a:lnT>
                    <a:lnB w="12700" cap="flat" cmpd="sng" algn="ctr">
                      <a:solidFill>
                        <a:srgbClr val="A6A6A6"/>
                      </a:solidFill>
                      <a:prstDash val="solid"/>
                      <a:round/>
                      <a:headEnd type="none" w="med" len="med"/>
                      <a:tailEnd type="none" w="med" len="med"/>
                    </a:lnB>
                    <a:lnTlToBr>
                      <a:noFill/>
                    </a:lnTlToBr>
                    <a:lnBlToTr>
                      <a:noFill/>
                    </a:lnBlToTr>
                    <a:solidFill>
                      <a:srgbClr val="F4FAF4"/>
                    </a:solidFill>
                  </a:tcPr>
                </a:tc>
                <a:tc>
                  <a:txBody>
                    <a:bodyPr/>
                    <a:lstStyle/>
                    <a:p>
                      <a:pPr marL="0" marR="0" lvl="0" indent="0" algn="r" defTabSz="4572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a:ln>
                            <a:noFill/>
                          </a:ln>
                          <a:solidFill>
                            <a:srgbClr val="000000"/>
                          </a:solidFill>
                          <a:effectLst/>
                          <a:latin typeface="Arial" charset="0"/>
                          <a:ea typeface="MS PGothic" charset="0"/>
                          <a:cs typeface="MS PGothic" charset="0"/>
                        </a:rPr>
                        <a:t>0.8</a:t>
                      </a:r>
                    </a:p>
                  </a:txBody>
                  <a:tcPr marR="640080" marT="9145" marB="9145" anchor="ctr" horzOverflow="overflow">
                    <a:lnL w="12700" cap="flat" cmpd="sng" algn="ctr">
                      <a:solidFill>
                        <a:srgbClr val="A6A6A6"/>
                      </a:solidFill>
                      <a:prstDash val="solid"/>
                      <a:round/>
                      <a:headEnd type="none" w="med" len="med"/>
                      <a:tailEnd type="none" w="med" len="med"/>
                    </a:lnL>
                    <a:lnR w="38100" cap="flat" cmpd="sng" algn="ctr">
                      <a:solidFill>
                        <a:srgbClr val="BFBFBF"/>
                      </a:solidFill>
                      <a:prstDash val="solid"/>
                      <a:round/>
                      <a:headEnd type="none" w="med" len="med"/>
                      <a:tailEnd type="none" w="med" len="med"/>
                    </a:lnR>
                    <a:lnT w="12700" cap="flat" cmpd="sng" algn="ctr">
                      <a:solidFill>
                        <a:srgbClr val="A6A6A6"/>
                      </a:solidFill>
                      <a:prstDash val="solid"/>
                      <a:round/>
                      <a:headEnd type="none" w="med" len="med"/>
                      <a:tailEnd type="none" w="med" len="med"/>
                    </a:lnT>
                    <a:lnB w="12700" cap="flat" cmpd="sng" algn="ctr">
                      <a:solidFill>
                        <a:srgbClr val="A6A6A6"/>
                      </a:solidFill>
                      <a:prstDash val="solid"/>
                      <a:round/>
                      <a:headEnd type="none" w="med" len="med"/>
                      <a:tailEnd type="none" w="med" len="med"/>
                    </a:lnB>
                    <a:lnTlToBr>
                      <a:noFill/>
                    </a:lnTlToBr>
                    <a:lnBlToTr>
                      <a:noFill/>
                    </a:lnBlToTr>
                    <a:solidFill>
                      <a:srgbClr val="F4FAF4"/>
                    </a:solidFill>
                  </a:tcPr>
                </a:tc>
              </a:tr>
              <a:tr h="301625">
                <a:tc>
                  <a:txBody>
                    <a:bodyPr/>
                    <a:lstStyle/>
                    <a:p>
                      <a:pPr marL="0" marR="0" lvl="0" indent="0" algn="l" defTabSz="914400" rtl="0" eaLnBrk="1" fontAlgn="t" latinLnBrk="0" hangingPunct="1">
                        <a:lnSpc>
                          <a:spcPct val="100000"/>
                        </a:lnSpc>
                        <a:spcBef>
                          <a:spcPct val="0"/>
                        </a:spcBef>
                        <a:spcAft>
                          <a:spcPct val="0"/>
                        </a:spcAft>
                        <a:buClrTx/>
                        <a:buSzTx/>
                        <a:buFontTx/>
                        <a:buNone/>
                        <a:tabLst/>
                      </a:pPr>
                      <a:r>
                        <a:rPr kumimoji="0" lang="en-US" sz="1600" b="1" i="0" u="none" strike="noStrike" cap="none" normalizeH="0" baseline="0">
                          <a:ln>
                            <a:noFill/>
                          </a:ln>
                          <a:solidFill>
                            <a:srgbClr val="000000"/>
                          </a:solidFill>
                          <a:effectLst/>
                          <a:latin typeface="Arial" charset="0"/>
                          <a:ea typeface="MS PGothic" charset="0"/>
                          <a:cs typeface="MS PGothic" charset="0"/>
                        </a:rPr>
                        <a:t>Mucosal inflammation</a:t>
                      </a:r>
                    </a:p>
                  </a:txBody>
                  <a:tcPr marR="0" marT="9145" marB="9145" anchor="ctr" horzOverflow="overflow">
                    <a:lnL w="38100" cap="flat" cmpd="sng" algn="ctr">
                      <a:solidFill>
                        <a:srgbClr val="BFBFBF"/>
                      </a:solidFill>
                      <a:prstDash val="solid"/>
                      <a:round/>
                      <a:headEnd type="none" w="med" len="med"/>
                      <a:tailEnd type="none" w="med" len="med"/>
                    </a:lnL>
                    <a:lnR w="38100" cap="flat" cmpd="sng" algn="ctr">
                      <a:solidFill>
                        <a:srgbClr val="BFBFBF"/>
                      </a:solidFill>
                      <a:prstDash val="solid"/>
                      <a:round/>
                      <a:headEnd type="none" w="med" len="med"/>
                      <a:tailEnd type="none" w="med" len="med"/>
                    </a:lnR>
                    <a:lnT w="12700" cap="flat" cmpd="sng" algn="ctr">
                      <a:solidFill>
                        <a:srgbClr val="A6A6A6"/>
                      </a:solidFill>
                      <a:prstDash val="solid"/>
                      <a:round/>
                      <a:headEnd type="none" w="med" len="med"/>
                      <a:tailEnd type="none" w="med" len="med"/>
                    </a:lnT>
                    <a:lnB w="12700" cap="flat" cmpd="sng" algn="ctr">
                      <a:solidFill>
                        <a:srgbClr val="A6A6A6"/>
                      </a:solidFill>
                      <a:prstDash val="solid"/>
                      <a:round/>
                      <a:headEnd type="none" w="med" len="med"/>
                      <a:tailEnd type="none" w="med" len="med"/>
                    </a:lnB>
                    <a:lnTlToBr>
                      <a:noFill/>
                    </a:lnTlToBr>
                    <a:lnBlToTr>
                      <a:noFill/>
                    </a:lnBlToTr>
                    <a:solidFill>
                      <a:srgbClr val="F4FAF4"/>
                    </a:solidFill>
                  </a:tcPr>
                </a:tc>
                <a:tc>
                  <a:txBody>
                    <a:bodyPr/>
                    <a:lstStyle/>
                    <a:p>
                      <a:pPr marL="0" marR="0" lvl="0" indent="0" algn="r" defTabSz="4572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a:ln>
                            <a:noFill/>
                          </a:ln>
                          <a:solidFill>
                            <a:srgbClr val="000000"/>
                          </a:solidFill>
                          <a:effectLst/>
                          <a:latin typeface="Arial" charset="0"/>
                          <a:ea typeface="MS PGothic" charset="0"/>
                          <a:cs typeface="MS PGothic" charset="0"/>
                        </a:rPr>
                        <a:t>19.1</a:t>
                      </a:r>
                    </a:p>
                  </a:txBody>
                  <a:tcPr marR="640080" marT="9145" marB="9145" anchor="ctr" horzOverflow="overflow">
                    <a:lnL w="38100" cap="flat" cmpd="sng" algn="ctr">
                      <a:solidFill>
                        <a:srgbClr val="BFBFBF"/>
                      </a:solidFill>
                      <a:prstDash val="solid"/>
                      <a:round/>
                      <a:headEnd type="none" w="med" len="med"/>
                      <a:tailEnd type="none" w="med" len="med"/>
                    </a:lnL>
                    <a:lnR w="12700" cap="flat" cmpd="sng" algn="ctr">
                      <a:solidFill>
                        <a:srgbClr val="A6A6A6"/>
                      </a:solidFill>
                      <a:prstDash val="solid"/>
                      <a:round/>
                      <a:headEnd type="none" w="med" len="med"/>
                      <a:tailEnd type="none" w="med" len="med"/>
                    </a:lnR>
                    <a:lnT w="12700" cap="flat" cmpd="sng" algn="ctr">
                      <a:solidFill>
                        <a:srgbClr val="A6A6A6"/>
                      </a:solidFill>
                      <a:prstDash val="solid"/>
                      <a:round/>
                      <a:headEnd type="none" w="med" len="med"/>
                      <a:tailEnd type="none" w="med" len="med"/>
                    </a:lnT>
                    <a:lnB w="12700" cap="flat" cmpd="sng" algn="ctr">
                      <a:solidFill>
                        <a:srgbClr val="A6A6A6"/>
                      </a:solidFill>
                      <a:prstDash val="solid"/>
                      <a:round/>
                      <a:headEnd type="none" w="med" len="med"/>
                      <a:tailEnd type="none" w="med" len="med"/>
                    </a:lnB>
                    <a:lnTlToBr>
                      <a:noFill/>
                    </a:lnTlToBr>
                    <a:lnBlToTr>
                      <a:noFill/>
                    </a:lnBlToTr>
                    <a:solidFill>
                      <a:srgbClr val="F4FAF4"/>
                    </a:solidFill>
                  </a:tcPr>
                </a:tc>
                <a:tc>
                  <a:txBody>
                    <a:bodyPr/>
                    <a:lstStyle/>
                    <a:p>
                      <a:pPr marL="0" marR="0" lvl="0" indent="0" algn="r" defTabSz="4572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a:ln>
                            <a:noFill/>
                          </a:ln>
                          <a:solidFill>
                            <a:schemeClr val="tx1"/>
                          </a:solidFill>
                          <a:effectLst/>
                          <a:latin typeface="Arial" charset="0"/>
                          <a:ea typeface="MS PGothic" charset="0"/>
                          <a:cs typeface="MS PGothic" charset="0"/>
                        </a:rPr>
                        <a:t>2.3</a:t>
                      </a:r>
                    </a:p>
                  </a:txBody>
                  <a:tcPr marR="640080" marT="9145" marB="9145" anchor="ctr" horzOverflow="overflow">
                    <a:lnL w="12700" cap="flat" cmpd="sng" algn="ctr">
                      <a:solidFill>
                        <a:srgbClr val="A6A6A6"/>
                      </a:solidFill>
                      <a:prstDash val="solid"/>
                      <a:round/>
                      <a:headEnd type="none" w="med" len="med"/>
                      <a:tailEnd type="none" w="med" len="med"/>
                    </a:lnL>
                    <a:lnR w="38100" cap="flat" cmpd="sng" algn="ctr">
                      <a:solidFill>
                        <a:srgbClr val="BFBFBF"/>
                      </a:solidFill>
                      <a:prstDash val="solid"/>
                      <a:round/>
                      <a:headEnd type="none" w="med" len="med"/>
                      <a:tailEnd type="none" w="med" len="med"/>
                    </a:lnR>
                    <a:lnT w="12700" cap="flat" cmpd="sng" algn="ctr">
                      <a:solidFill>
                        <a:srgbClr val="A6A6A6"/>
                      </a:solidFill>
                      <a:prstDash val="solid"/>
                      <a:round/>
                      <a:headEnd type="none" w="med" len="med"/>
                      <a:tailEnd type="none" w="med" len="med"/>
                    </a:lnT>
                    <a:lnB w="12700" cap="flat" cmpd="sng" algn="ctr">
                      <a:solidFill>
                        <a:srgbClr val="A6A6A6"/>
                      </a:solidFill>
                      <a:prstDash val="solid"/>
                      <a:round/>
                      <a:headEnd type="none" w="med" len="med"/>
                      <a:tailEnd type="none" w="med" len="med"/>
                    </a:lnB>
                    <a:lnTlToBr>
                      <a:noFill/>
                    </a:lnTlToBr>
                    <a:lnBlToTr>
                      <a:noFill/>
                    </a:lnBlToTr>
                    <a:solidFill>
                      <a:srgbClr val="C4E2C2"/>
                    </a:solidFill>
                  </a:tcPr>
                </a:tc>
                <a:tc>
                  <a:txBody>
                    <a:bodyPr/>
                    <a:lstStyle/>
                    <a:p>
                      <a:pPr marL="0" marR="0" lvl="0" indent="0" algn="r" defTabSz="4572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a:ln>
                            <a:noFill/>
                          </a:ln>
                          <a:solidFill>
                            <a:srgbClr val="000000"/>
                          </a:solidFill>
                          <a:effectLst/>
                          <a:latin typeface="Arial" charset="0"/>
                          <a:ea typeface="MS PGothic" charset="0"/>
                          <a:cs typeface="MS PGothic" charset="0"/>
                        </a:rPr>
                        <a:t>6.7</a:t>
                      </a:r>
                    </a:p>
                  </a:txBody>
                  <a:tcPr marR="640080" marT="9145" marB="9145" anchor="ctr" horzOverflow="overflow">
                    <a:lnL w="38100" cap="flat" cmpd="sng" algn="ctr">
                      <a:solidFill>
                        <a:srgbClr val="BFBFBF"/>
                      </a:solidFill>
                      <a:prstDash val="solid"/>
                      <a:round/>
                      <a:headEnd type="none" w="med" len="med"/>
                      <a:tailEnd type="none" w="med" len="med"/>
                    </a:lnL>
                    <a:lnR w="12700" cap="flat" cmpd="sng" algn="ctr">
                      <a:solidFill>
                        <a:srgbClr val="A6A6A6"/>
                      </a:solidFill>
                      <a:prstDash val="solid"/>
                      <a:round/>
                      <a:headEnd type="none" w="med" len="med"/>
                      <a:tailEnd type="none" w="med" len="med"/>
                    </a:lnR>
                    <a:lnT w="12700" cap="flat" cmpd="sng" algn="ctr">
                      <a:solidFill>
                        <a:srgbClr val="A6A6A6"/>
                      </a:solidFill>
                      <a:prstDash val="solid"/>
                      <a:round/>
                      <a:headEnd type="none" w="med" len="med"/>
                      <a:tailEnd type="none" w="med" len="med"/>
                    </a:lnT>
                    <a:lnB w="12700" cap="flat" cmpd="sng" algn="ctr">
                      <a:solidFill>
                        <a:srgbClr val="A6A6A6"/>
                      </a:solidFill>
                      <a:prstDash val="solid"/>
                      <a:round/>
                      <a:headEnd type="none" w="med" len="med"/>
                      <a:tailEnd type="none" w="med" len="med"/>
                    </a:lnB>
                    <a:lnTlToBr>
                      <a:noFill/>
                    </a:lnTlToBr>
                    <a:lnBlToTr>
                      <a:noFill/>
                    </a:lnBlToTr>
                    <a:solidFill>
                      <a:srgbClr val="F4FAF4"/>
                    </a:solidFill>
                  </a:tcPr>
                </a:tc>
                <a:tc>
                  <a:txBody>
                    <a:bodyPr/>
                    <a:lstStyle/>
                    <a:p>
                      <a:pPr marL="0" marR="0" lvl="0" indent="0" algn="r" defTabSz="4572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a:ln>
                            <a:noFill/>
                          </a:ln>
                          <a:solidFill>
                            <a:srgbClr val="000000"/>
                          </a:solidFill>
                          <a:effectLst/>
                          <a:latin typeface="Arial" charset="0"/>
                          <a:ea typeface="MS PGothic" charset="0"/>
                          <a:cs typeface="MS PGothic" charset="0"/>
                        </a:rPr>
                        <a:t>0.2</a:t>
                      </a:r>
                    </a:p>
                  </a:txBody>
                  <a:tcPr marR="640080" marT="9145" marB="9145" anchor="ctr" horzOverflow="overflow">
                    <a:lnL w="12700" cap="flat" cmpd="sng" algn="ctr">
                      <a:solidFill>
                        <a:srgbClr val="A6A6A6"/>
                      </a:solidFill>
                      <a:prstDash val="solid"/>
                      <a:round/>
                      <a:headEnd type="none" w="med" len="med"/>
                      <a:tailEnd type="none" w="med" len="med"/>
                    </a:lnL>
                    <a:lnR w="38100" cap="flat" cmpd="sng" algn="ctr">
                      <a:solidFill>
                        <a:srgbClr val="BFBFBF"/>
                      </a:solidFill>
                      <a:prstDash val="solid"/>
                      <a:round/>
                      <a:headEnd type="none" w="med" len="med"/>
                      <a:tailEnd type="none" w="med" len="med"/>
                    </a:lnR>
                    <a:lnT w="12700" cap="flat" cmpd="sng" algn="ctr">
                      <a:solidFill>
                        <a:srgbClr val="A6A6A6"/>
                      </a:solidFill>
                      <a:prstDash val="solid"/>
                      <a:round/>
                      <a:headEnd type="none" w="med" len="med"/>
                      <a:tailEnd type="none" w="med" len="med"/>
                    </a:lnT>
                    <a:lnB w="12700" cap="flat" cmpd="sng" algn="ctr">
                      <a:solidFill>
                        <a:srgbClr val="A6A6A6"/>
                      </a:solidFill>
                      <a:prstDash val="solid"/>
                      <a:round/>
                      <a:headEnd type="none" w="med" len="med"/>
                      <a:tailEnd type="none" w="med" len="med"/>
                    </a:lnB>
                    <a:lnTlToBr>
                      <a:noFill/>
                    </a:lnTlToBr>
                    <a:lnBlToTr>
                      <a:noFill/>
                    </a:lnBlToTr>
                    <a:solidFill>
                      <a:srgbClr val="F4FAF4"/>
                    </a:solidFill>
                  </a:tcPr>
                </a:tc>
              </a:tr>
              <a:tr h="92075">
                <a:tc>
                  <a:txBody>
                    <a:bodyPr/>
                    <a:lstStyle/>
                    <a:p>
                      <a:pPr marL="0" marR="0" lvl="0" indent="0" algn="l" defTabSz="914400" rtl="0" eaLnBrk="1" fontAlgn="t" latinLnBrk="0" hangingPunct="1">
                        <a:lnSpc>
                          <a:spcPct val="100000"/>
                        </a:lnSpc>
                        <a:spcBef>
                          <a:spcPct val="0"/>
                        </a:spcBef>
                        <a:spcAft>
                          <a:spcPct val="0"/>
                        </a:spcAft>
                        <a:buClrTx/>
                        <a:buSzTx/>
                        <a:buFontTx/>
                        <a:buNone/>
                        <a:tabLst/>
                      </a:pPr>
                      <a:endParaRPr kumimoji="0" lang="en-US" sz="100" b="1" i="0" u="none" strike="noStrike" cap="none" normalizeH="0" baseline="0">
                        <a:ln>
                          <a:noFill/>
                        </a:ln>
                        <a:solidFill>
                          <a:srgbClr val="000000"/>
                        </a:solidFill>
                        <a:effectLst/>
                        <a:latin typeface="Arial" charset="0"/>
                        <a:ea typeface="MS PGothic" charset="0"/>
                        <a:cs typeface="MS PGothic" charset="0"/>
                      </a:endParaRPr>
                    </a:p>
                  </a:txBody>
                  <a:tcPr marT="9145" marB="9145" anchor="ctr" horzOverflow="overflow">
                    <a:lnL w="38100" cap="flat" cmpd="sng" algn="ctr">
                      <a:solidFill>
                        <a:srgbClr val="BFBFBF"/>
                      </a:solidFill>
                      <a:prstDash val="solid"/>
                      <a:round/>
                      <a:headEnd type="none" w="med" len="med"/>
                      <a:tailEnd type="none" w="med" len="med"/>
                    </a:lnL>
                    <a:lnR>
                      <a:noFill/>
                    </a:lnR>
                    <a:lnT w="12700" cap="flat" cmpd="sng" algn="ctr">
                      <a:solidFill>
                        <a:srgbClr val="A6A6A6"/>
                      </a:solidFill>
                      <a:prstDash val="solid"/>
                      <a:round/>
                      <a:headEnd type="none" w="med" len="med"/>
                      <a:tailEnd type="none" w="med" len="med"/>
                    </a:lnT>
                    <a:lnB w="19050" cap="flat" cmpd="sng" algn="ctr">
                      <a:solidFill>
                        <a:srgbClr val="BFBFBF"/>
                      </a:solidFill>
                      <a:prstDash val="solid"/>
                      <a:round/>
                      <a:headEnd type="none" w="med" len="med"/>
                      <a:tailEnd type="none" w="med" len="med"/>
                    </a:lnB>
                    <a:lnTlToBr>
                      <a:noFill/>
                    </a:lnTlToBr>
                    <a:lnBlToTr>
                      <a:noFill/>
                    </a:lnBlToTr>
                    <a:noFill/>
                  </a:tcPr>
                </a:tc>
                <a:tc>
                  <a:txBody>
                    <a:bodyPr/>
                    <a:lstStyle/>
                    <a:p>
                      <a:pPr marL="0" marR="0" lvl="0" indent="0" algn="r" defTabSz="457200" rtl="0" eaLnBrk="1" fontAlgn="base" latinLnBrk="0" hangingPunct="1">
                        <a:lnSpc>
                          <a:spcPct val="100000"/>
                        </a:lnSpc>
                        <a:spcBef>
                          <a:spcPct val="0"/>
                        </a:spcBef>
                        <a:spcAft>
                          <a:spcPct val="0"/>
                        </a:spcAft>
                        <a:buClrTx/>
                        <a:buSzTx/>
                        <a:buFontTx/>
                        <a:buNone/>
                        <a:tabLst/>
                      </a:pPr>
                      <a:endParaRPr kumimoji="0" lang="en-US" sz="100" b="0" i="0" u="none" strike="noStrike" cap="none" normalizeH="0" baseline="0">
                        <a:ln>
                          <a:noFill/>
                        </a:ln>
                        <a:solidFill>
                          <a:srgbClr val="000000"/>
                        </a:solidFill>
                        <a:effectLst/>
                        <a:latin typeface="Arial" charset="0"/>
                        <a:ea typeface="MS PGothic" charset="0"/>
                        <a:cs typeface="MS PGothic" charset="0"/>
                      </a:endParaRPr>
                    </a:p>
                  </a:txBody>
                  <a:tcPr marR="640080" marT="9145" marB="9145" anchor="b" horzOverflow="overflow">
                    <a:lnL>
                      <a:noFill/>
                    </a:lnL>
                    <a:lnR>
                      <a:noFill/>
                    </a:lnR>
                    <a:lnT w="12700" cap="flat" cmpd="sng" algn="ctr">
                      <a:solidFill>
                        <a:srgbClr val="A6A6A6"/>
                      </a:solidFill>
                      <a:prstDash val="solid"/>
                      <a:round/>
                      <a:headEnd type="none" w="med" len="med"/>
                      <a:tailEnd type="none" w="med" len="med"/>
                    </a:lnT>
                    <a:lnB w="19050" cap="flat" cmpd="sng" algn="ctr">
                      <a:solidFill>
                        <a:srgbClr val="BFBFBF"/>
                      </a:solidFill>
                      <a:prstDash val="solid"/>
                      <a:round/>
                      <a:headEnd type="none" w="med" len="med"/>
                      <a:tailEnd type="none" w="med" len="med"/>
                    </a:lnB>
                    <a:lnTlToBr>
                      <a:noFill/>
                    </a:lnTlToBr>
                    <a:lnBlToTr>
                      <a:noFill/>
                    </a:lnBlToTr>
                    <a:noFill/>
                  </a:tcPr>
                </a:tc>
                <a:tc>
                  <a:txBody>
                    <a:bodyPr/>
                    <a:lstStyle/>
                    <a:p>
                      <a:pPr marL="0" marR="0" lvl="0" indent="0" algn="r" defTabSz="457200" rtl="0" eaLnBrk="1" fontAlgn="base" latinLnBrk="0" hangingPunct="1">
                        <a:lnSpc>
                          <a:spcPct val="100000"/>
                        </a:lnSpc>
                        <a:spcBef>
                          <a:spcPct val="0"/>
                        </a:spcBef>
                        <a:spcAft>
                          <a:spcPct val="0"/>
                        </a:spcAft>
                        <a:buClrTx/>
                        <a:buSzTx/>
                        <a:buFontTx/>
                        <a:buNone/>
                        <a:tabLst/>
                      </a:pPr>
                      <a:endParaRPr kumimoji="0" lang="en-US" sz="100" b="0" i="0" u="none" strike="noStrike" cap="none" normalizeH="0" baseline="0">
                        <a:ln>
                          <a:noFill/>
                        </a:ln>
                        <a:solidFill>
                          <a:srgbClr val="000000"/>
                        </a:solidFill>
                        <a:effectLst/>
                        <a:latin typeface="Arial" charset="0"/>
                        <a:ea typeface="MS PGothic" charset="0"/>
                        <a:cs typeface="MS PGothic" charset="0"/>
                      </a:endParaRPr>
                    </a:p>
                  </a:txBody>
                  <a:tcPr marR="640080" marT="9145" marB="9145" anchor="b" horzOverflow="overflow">
                    <a:lnL>
                      <a:noFill/>
                    </a:lnL>
                    <a:lnR>
                      <a:noFill/>
                    </a:lnR>
                    <a:lnT w="12700" cap="flat" cmpd="sng" algn="ctr">
                      <a:solidFill>
                        <a:srgbClr val="A6A6A6"/>
                      </a:solidFill>
                      <a:prstDash val="solid"/>
                      <a:round/>
                      <a:headEnd type="none" w="med" len="med"/>
                      <a:tailEnd type="none" w="med" len="med"/>
                    </a:lnT>
                    <a:lnB w="19050" cap="flat" cmpd="sng" algn="ctr">
                      <a:solidFill>
                        <a:srgbClr val="BFBFBF"/>
                      </a:solidFill>
                      <a:prstDash val="solid"/>
                      <a:round/>
                      <a:headEnd type="none" w="med" len="med"/>
                      <a:tailEnd type="none" w="med" len="med"/>
                    </a:lnB>
                    <a:lnTlToBr>
                      <a:noFill/>
                    </a:lnTlToBr>
                    <a:lnBlToTr>
                      <a:noFill/>
                    </a:lnBlToTr>
                    <a:noFill/>
                  </a:tcPr>
                </a:tc>
                <a:tc>
                  <a:txBody>
                    <a:bodyPr/>
                    <a:lstStyle/>
                    <a:p>
                      <a:pPr marL="0" marR="0" lvl="0" indent="0" algn="r" defTabSz="457200" rtl="0" eaLnBrk="1" fontAlgn="base" latinLnBrk="0" hangingPunct="1">
                        <a:lnSpc>
                          <a:spcPct val="100000"/>
                        </a:lnSpc>
                        <a:spcBef>
                          <a:spcPct val="0"/>
                        </a:spcBef>
                        <a:spcAft>
                          <a:spcPct val="0"/>
                        </a:spcAft>
                        <a:buClrTx/>
                        <a:buSzTx/>
                        <a:buFontTx/>
                        <a:buNone/>
                        <a:tabLst/>
                      </a:pPr>
                      <a:endParaRPr kumimoji="0" lang="en-US" sz="100" b="0" i="0" u="none" strike="noStrike" cap="none" normalizeH="0" baseline="0">
                        <a:ln>
                          <a:noFill/>
                        </a:ln>
                        <a:solidFill>
                          <a:srgbClr val="000000"/>
                        </a:solidFill>
                        <a:effectLst/>
                        <a:latin typeface="Arial" charset="0"/>
                        <a:ea typeface="MS PGothic" charset="0"/>
                        <a:cs typeface="MS PGothic" charset="0"/>
                      </a:endParaRPr>
                    </a:p>
                  </a:txBody>
                  <a:tcPr marR="640080" marT="9145" marB="9145" anchor="b" horzOverflow="overflow">
                    <a:lnL>
                      <a:noFill/>
                    </a:lnL>
                    <a:lnR>
                      <a:noFill/>
                    </a:lnR>
                    <a:lnT w="12700" cap="flat" cmpd="sng" algn="ctr">
                      <a:solidFill>
                        <a:srgbClr val="A6A6A6"/>
                      </a:solidFill>
                      <a:prstDash val="solid"/>
                      <a:round/>
                      <a:headEnd type="none" w="med" len="med"/>
                      <a:tailEnd type="none" w="med" len="med"/>
                    </a:lnT>
                    <a:lnB w="19050" cap="flat" cmpd="sng" algn="ctr">
                      <a:solidFill>
                        <a:srgbClr val="BFBFBF"/>
                      </a:solidFill>
                      <a:prstDash val="solid"/>
                      <a:round/>
                      <a:headEnd type="none" w="med" len="med"/>
                      <a:tailEnd type="none" w="med" len="med"/>
                    </a:lnB>
                    <a:lnTlToBr>
                      <a:noFill/>
                    </a:lnTlToBr>
                    <a:lnBlToTr>
                      <a:noFill/>
                    </a:lnBlToTr>
                    <a:noFill/>
                  </a:tcPr>
                </a:tc>
                <a:tc>
                  <a:txBody>
                    <a:bodyPr/>
                    <a:lstStyle/>
                    <a:p>
                      <a:pPr marL="0" marR="0" lvl="0" indent="0" algn="r" defTabSz="457200" rtl="0" eaLnBrk="1" fontAlgn="base" latinLnBrk="0" hangingPunct="1">
                        <a:lnSpc>
                          <a:spcPct val="100000"/>
                        </a:lnSpc>
                        <a:spcBef>
                          <a:spcPct val="0"/>
                        </a:spcBef>
                        <a:spcAft>
                          <a:spcPct val="0"/>
                        </a:spcAft>
                        <a:buClrTx/>
                        <a:buSzTx/>
                        <a:buFontTx/>
                        <a:buNone/>
                        <a:tabLst/>
                      </a:pPr>
                      <a:endParaRPr kumimoji="0" lang="en-US" sz="100" b="1" i="0" u="none" strike="noStrike" cap="none" normalizeH="0" baseline="0">
                        <a:ln>
                          <a:noFill/>
                        </a:ln>
                        <a:solidFill>
                          <a:schemeClr val="tx1"/>
                        </a:solidFill>
                        <a:effectLst/>
                        <a:latin typeface="Arial" charset="0"/>
                        <a:ea typeface="MS PGothic" charset="0"/>
                        <a:cs typeface="MS PGothic" charset="0"/>
                      </a:endParaRPr>
                    </a:p>
                  </a:txBody>
                  <a:tcPr marR="640080" marT="9145" marB="9145" anchor="b" horzOverflow="overflow">
                    <a:lnL>
                      <a:noFill/>
                    </a:lnL>
                    <a:lnR w="38100" cap="flat" cmpd="sng" algn="ctr">
                      <a:solidFill>
                        <a:srgbClr val="BFBFBF"/>
                      </a:solidFill>
                      <a:prstDash val="solid"/>
                      <a:round/>
                      <a:headEnd type="none" w="med" len="med"/>
                      <a:tailEnd type="none" w="med" len="med"/>
                    </a:lnR>
                    <a:lnT w="12700" cap="flat" cmpd="sng" algn="ctr">
                      <a:solidFill>
                        <a:srgbClr val="A6A6A6"/>
                      </a:solidFill>
                      <a:prstDash val="solid"/>
                      <a:round/>
                      <a:headEnd type="none" w="med" len="med"/>
                      <a:tailEnd type="none" w="med" len="med"/>
                    </a:lnT>
                    <a:lnB w="19050" cap="flat" cmpd="sng" algn="ctr">
                      <a:solidFill>
                        <a:srgbClr val="BFBFBF"/>
                      </a:solidFill>
                      <a:prstDash val="solid"/>
                      <a:round/>
                      <a:headEnd type="none" w="med" len="med"/>
                      <a:tailEnd type="none" w="med" len="med"/>
                    </a:lnB>
                    <a:lnTlToBr>
                      <a:noFill/>
                    </a:lnTlToBr>
                    <a:lnBlToTr>
                      <a:noFill/>
                    </a:lnBlToTr>
                    <a:noFill/>
                  </a:tcPr>
                </a:tc>
              </a:tr>
              <a:tr h="301625">
                <a:tc>
                  <a:txBody>
                    <a:bodyPr/>
                    <a:lstStyle/>
                    <a:p>
                      <a:pPr marL="0" marR="0" lvl="0" indent="0" algn="l" defTabSz="914400" rtl="0" eaLnBrk="1" fontAlgn="t" latinLnBrk="0" hangingPunct="1">
                        <a:lnSpc>
                          <a:spcPct val="100000"/>
                        </a:lnSpc>
                        <a:spcBef>
                          <a:spcPct val="0"/>
                        </a:spcBef>
                        <a:spcAft>
                          <a:spcPct val="0"/>
                        </a:spcAft>
                        <a:buClrTx/>
                        <a:buSzTx/>
                        <a:buFontTx/>
                        <a:buNone/>
                        <a:tabLst/>
                      </a:pPr>
                      <a:r>
                        <a:rPr kumimoji="0" lang="en-US" sz="1600" b="1" i="0" u="none" strike="noStrike" cap="none" normalizeH="0" baseline="0">
                          <a:ln>
                            <a:noFill/>
                          </a:ln>
                          <a:solidFill>
                            <a:srgbClr val="000000"/>
                          </a:solidFill>
                          <a:effectLst/>
                          <a:latin typeface="Arial" charset="0"/>
                          <a:ea typeface="MS PGothic" charset="0"/>
                          <a:cs typeface="MS PGothic" charset="0"/>
                        </a:rPr>
                        <a:t>Thrombocytopenia</a:t>
                      </a:r>
                    </a:p>
                  </a:txBody>
                  <a:tcPr marT="9145" marB="9145" anchor="ctr" horzOverflow="overflow">
                    <a:lnL w="38100" cap="flat" cmpd="sng" algn="ctr">
                      <a:solidFill>
                        <a:srgbClr val="BFBFBF"/>
                      </a:solidFill>
                      <a:prstDash val="solid"/>
                      <a:round/>
                      <a:headEnd type="none" w="med" len="med"/>
                      <a:tailEnd type="none" w="med" len="med"/>
                    </a:lnL>
                    <a:lnR w="38100" cap="flat" cmpd="sng" algn="ctr">
                      <a:solidFill>
                        <a:srgbClr val="BFBFBF"/>
                      </a:solidFill>
                      <a:prstDash val="solid"/>
                      <a:round/>
                      <a:headEnd type="none" w="med" len="med"/>
                      <a:tailEnd type="none" w="med" len="med"/>
                    </a:lnR>
                    <a:lnT w="19050" cap="flat" cmpd="sng" algn="ctr">
                      <a:solidFill>
                        <a:srgbClr val="BFBFBF"/>
                      </a:solidFill>
                      <a:prstDash val="solid"/>
                      <a:round/>
                      <a:headEnd type="none" w="med" len="med"/>
                      <a:tailEnd type="none" w="med" len="med"/>
                    </a:lnT>
                    <a:lnB w="12700" cap="flat" cmpd="sng" algn="ctr">
                      <a:solidFill>
                        <a:srgbClr val="A6A6A6"/>
                      </a:solidFill>
                      <a:prstDash val="solid"/>
                      <a:round/>
                      <a:headEnd type="none" w="med" len="med"/>
                      <a:tailEnd type="none" w="med" len="med"/>
                    </a:lnB>
                    <a:lnTlToBr>
                      <a:noFill/>
                    </a:lnTlToBr>
                    <a:lnBlToTr>
                      <a:noFill/>
                    </a:lnBlToTr>
                    <a:solidFill>
                      <a:srgbClr val="F4FAF4"/>
                    </a:solidFill>
                  </a:tcPr>
                </a:tc>
                <a:tc>
                  <a:txBody>
                    <a:bodyPr/>
                    <a:lstStyle/>
                    <a:p>
                      <a:pPr marL="0" marR="0" lvl="0" indent="0" algn="r" defTabSz="4572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a:ln>
                            <a:noFill/>
                          </a:ln>
                          <a:solidFill>
                            <a:srgbClr val="000000"/>
                          </a:solidFill>
                          <a:effectLst/>
                          <a:latin typeface="Arial" charset="0"/>
                          <a:ea typeface="MS PGothic" charset="0"/>
                          <a:cs typeface="MS PGothic" charset="0"/>
                        </a:rPr>
                        <a:t>2.5</a:t>
                      </a:r>
                    </a:p>
                  </a:txBody>
                  <a:tcPr marR="640080" marT="9145" marB="9145" anchor="ctr" horzOverflow="overflow">
                    <a:lnL w="38100" cap="flat" cmpd="sng" algn="ctr">
                      <a:solidFill>
                        <a:srgbClr val="BFBFBF"/>
                      </a:solidFill>
                      <a:prstDash val="solid"/>
                      <a:round/>
                      <a:headEnd type="none" w="med" len="med"/>
                      <a:tailEnd type="none" w="med" len="med"/>
                    </a:lnL>
                    <a:lnR w="12700" cap="flat" cmpd="sng" algn="ctr">
                      <a:solidFill>
                        <a:srgbClr val="A6A6A6"/>
                      </a:solidFill>
                      <a:prstDash val="solid"/>
                      <a:round/>
                      <a:headEnd type="none" w="med" len="med"/>
                      <a:tailEnd type="none" w="med" len="med"/>
                    </a:lnR>
                    <a:lnT w="19050" cap="flat" cmpd="sng" algn="ctr">
                      <a:solidFill>
                        <a:srgbClr val="BFBFBF"/>
                      </a:solidFill>
                      <a:prstDash val="solid"/>
                      <a:round/>
                      <a:headEnd type="none" w="med" len="med"/>
                      <a:tailEnd type="none" w="med" len="med"/>
                    </a:lnT>
                    <a:lnB w="12700" cap="flat" cmpd="sng" algn="ctr">
                      <a:solidFill>
                        <a:srgbClr val="A6A6A6"/>
                      </a:solidFill>
                      <a:prstDash val="solid"/>
                      <a:round/>
                      <a:headEnd type="none" w="med" len="med"/>
                      <a:tailEnd type="none" w="med" len="med"/>
                    </a:lnB>
                    <a:lnTlToBr>
                      <a:noFill/>
                    </a:lnTlToBr>
                    <a:lnBlToTr>
                      <a:noFill/>
                    </a:lnBlToTr>
                    <a:solidFill>
                      <a:srgbClr val="F4FAF4"/>
                    </a:solidFill>
                  </a:tcPr>
                </a:tc>
                <a:tc>
                  <a:txBody>
                    <a:bodyPr/>
                    <a:lstStyle/>
                    <a:p>
                      <a:pPr marL="0" marR="0" lvl="0" indent="0" algn="r" defTabSz="4572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a:ln>
                            <a:noFill/>
                          </a:ln>
                          <a:solidFill>
                            <a:srgbClr val="000000"/>
                          </a:solidFill>
                          <a:effectLst/>
                          <a:latin typeface="Arial" charset="0"/>
                          <a:ea typeface="MS PGothic" charset="0"/>
                          <a:cs typeface="MS PGothic" charset="0"/>
                        </a:rPr>
                        <a:t>0.2</a:t>
                      </a:r>
                    </a:p>
                  </a:txBody>
                  <a:tcPr marR="640080" marT="9145" marB="9145" anchor="ctr" horzOverflow="overflow">
                    <a:lnL w="12700" cap="flat" cmpd="sng" algn="ctr">
                      <a:solidFill>
                        <a:srgbClr val="A6A6A6"/>
                      </a:solidFill>
                      <a:prstDash val="solid"/>
                      <a:round/>
                      <a:headEnd type="none" w="med" len="med"/>
                      <a:tailEnd type="none" w="med" len="med"/>
                    </a:lnL>
                    <a:lnR w="38100" cap="flat" cmpd="sng" algn="ctr">
                      <a:solidFill>
                        <a:srgbClr val="BFBFBF"/>
                      </a:solidFill>
                      <a:prstDash val="solid"/>
                      <a:round/>
                      <a:headEnd type="none" w="med" len="med"/>
                      <a:tailEnd type="none" w="med" len="med"/>
                    </a:lnR>
                    <a:lnT w="19050" cap="flat" cmpd="sng" algn="ctr">
                      <a:solidFill>
                        <a:srgbClr val="BFBFBF"/>
                      </a:solidFill>
                      <a:prstDash val="solid"/>
                      <a:round/>
                      <a:headEnd type="none" w="med" len="med"/>
                      <a:tailEnd type="none" w="med" len="med"/>
                    </a:lnT>
                    <a:lnB w="12700" cap="flat" cmpd="sng" algn="ctr">
                      <a:solidFill>
                        <a:srgbClr val="A6A6A6"/>
                      </a:solidFill>
                      <a:prstDash val="solid"/>
                      <a:round/>
                      <a:headEnd type="none" w="med" len="med"/>
                      <a:tailEnd type="none" w="med" len="med"/>
                    </a:lnB>
                    <a:lnTlToBr>
                      <a:noFill/>
                    </a:lnTlToBr>
                    <a:lnBlToTr>
                      <a:noFill/>
                    </a:lnBlToTr>
                    <a:solidFill>
                      <a:srgbClr val="F4FAF4"/>
                    </a:solidFill>
                  </a:tcPr>
                </a:tc>
                <a:tc>
                  <a:txBody>
                    <a:bodyPr/>
                    <a:lstStyle/>
                    <a:p>
                      <a:pPr marL="0" marR="0" lvl="0" indent="0" algn="r" defTabSz="4572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a:ln>
                            <a:noFill/>
                          </a:ln>
                          <a:solidFill>
                            <a:srgbClr val="000000"/>
                          </a:solidFill>
                          <a:effectLst/>
                          <a:latin typeface="Arial" charset="0"/>
                          <a:ea typeface="MS PGothic" charset="0"/>
                          <a:cs typeface="MS PGothic" charset="0"/>
                        </a:rPr>
                        <a:t>28.0</a:t>
                      </a:r>
                    </a:p>
                  </a:txBody>
                  <a:tcPr marR="640080" marT="9145" marB="9145" anchor="ctr" horzOverflow="overflow">
                    <a:lnL w="38100" cap="flat" cmpd="sng" algn="ctr">
                      <a:solidFill>
                        <a:srgbClr val="BFBFBF"/>
                      </a:solidFill>
                      <a:prstDash val="solid"/>
                      <a:round/>
                      <a:headEnd type="none" w="med" len="med"/>
                      <a:tailEnd type="none" w="med" len="med"/>
                    </a:lnL>
                    <a:lnR w="12700" cap="flat" cmpd="sng" algn="ctr">
                      <a:solidFill>
                        <a:srgbClr val="A6A6A6"/>
                      </a:solidFill>
                      <a:prstDash val="solid"/>
                      <a:round/>
                      <a:headEnd type="none" w="med" len="med"/>
                      <a:tailEnd type="none" w="med" len="med"/>
                    </a:lnR>
                    <a:lnT w="19050" cap="flat" cmpd="sng" algn="ctr">
                      <a:solidFill>
                        <a:srgbClr val="BFBFBF"/>
                      </a:solidFill>
                      <a:prstDash val="solid"/>
                      <a:round/>
                      <a:headEnd type="none" w="med" len="med"/>
                      <a:tailEnd type="none" w="med" len="med"/>
                    </a:lnT>
                    <a:lnB w="12700" cap="flat" cmpd="sng" algn="ctr">
                      <a:solidFill>
                        <a:srgbClr val="A6A6A6"/>
                      </a:solidFill>
                      <a:prstDash val="solid"/>
                      <a:round/>
                      <a:headEnd type="none" w="med" len="med"/>
                      <a:tailEnd type="none" w="med" len="med"/>
                    </a:lnB>
                    <a:lnTlToBr>
                      <a:noFill/>
                    </a:lnTlToBr>
                    <a:lnBlToTr>
                      <a:noFill/>
                    </a:lnBlToTr>
                    <a:solidFill>
                      <a:srgbClr val="F4FAF4"/>
                    </a:solidFill>
                  </a:tcPr>
                </a:tc>
                <a:tc>
                  <a:txBody>
                    <a:bodyPr/>
                    <a:lstStyle/>
                    <a:p>
                      <a:pPr marL="0" marR="0" lvl="0" indent="0" algn="r" defTabSz="4572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a:ln>
                            <a:noFill/>
                          </a:ln>
                          <a:solidFill>
                            <a:schemeClr val="tx1"/>
                          </a:solidFill>
                          <a:effectLst/>
                          <a:latin typeface="Arial" charset="0"/>
                          <a:ea typeface="MS PGothic" charset="0"/>
                          <a:cs typeface="MS PGothic" charset="0"/>
                        </a:rPr>
                        <a:t>12.9</a:t>
                      </a:r>
                    </a:p>
                  </a:txBody>
                  <a:tcPr marR="640080" marT="9145" marB="9145" anchor="ctr" horzOverflow="overflow">
                    <a:lnL w="12700" cap="flat" cmpd="sng" algn="ctr">
                      <a:solidFill>
                        <a:srgbClr val="A6A6A6"/>
                      </a:solidFill>
                      <a:prstDash val="solid"/>
                      <a:round/>
                      <a:headEnd type="none" w="med" len="med"/>
                      <a:tailEnd type="none" w="med" len="med"/>
                    </a:lnL>
                    <a:lnR w="38100" cap="flat" cmpd="sng" algn="ctr">
                      <a:solidFill>
                        <a:srgbClr val="BFBFBF"/>
                      </a:solidFill>
                      <a:prstDash val="solid"/>
                      <a:round/>
                      <a:headEnd type="none" w="med" len="med"/>
                      <a:tailEnd type="none" w="med" len="med"/>
                    </a:lnR>
                    <a:lnT w="19050" cap="flat" cmpd="sng" algn="ctr">
                      <a:solidFill>
                        <a:srgbClr val="BFBFBF"/>
                      </a:solidFill>
                      <a:prstDash val="solid"/>
                      <a:round/>
                      <a:headEnd type="none" w="med" len="med"/>
                      <a:tailEnd type="none" w="med" len="med"/>
                    </a:lnT>
                    <a:lnB w="12700" cap="flat" cmpd="sng" algn="ctr">
                      <a:solidFill>
                        <a:srgbClr val="A6A6A6"/>
                      </a:solidFill>
                      <a:prstDash val="solid"/>
                      <a:round/>
                      <a:headEnd type="none" w="med" len="med"/>
                      <a:tailEnd type="none" w="med" len="med"/>
                    </a:lnB>
                    <a:lnTlToBr>
                      <a:noFill/>
                    </a:lnTlToBr>
                    <a:lnBlToTr>
                      <a:noFill/>
                    </a:lnBlToTr>
                    <a:solidFill>
                      <a:srgbClr val="C4E2C2"/>
                    </a:solidFill>
                  </a:tcPr>
                </a:tc>
              </a:tr>
              <a:tr h="301625">
                <a:tc>
                  <a:txBody>
                    <a:bodyPr/>
                    <a:lstStyle/>
                    <a:p>
                      <a:pPr marL="0" marR="0" lvl="0" indent="0" algn="l" defTabSz="914400" rtl="0" eaLnBrk="1" fontAlgn="t" latinLnBrk="0" hangingPunct="1">
                        <a:lnSpc>
                          <a:spcPct val="100000"/>
                        </a:lnSpc>
                        <a:spcBef>
                          <a:spcPct val="0"/>
                        </a:spcBef>
                        <a:spcAft>
                          <a:spcPct val="0"/>
                        </a:spcAft>
                        <a:buClrTx/>
                        <a:buSzTx/>
                        <a:buFontTx/>
                        <a:buNone/>
                        <a:tabLst/>
                      </a:pPr>
                      <a:r>
                        <a:rPr kumimoji="0" lang="en-US" sz="1600" b="1" i="0" u="none" strike="noStrike" cap="none" normalizeH="0" baseline="0">
                          <a:ln>
                            <a:noFill/>
                          </a:ln>
                          <a:solidFill>
                            <a:srgbClr val="000000"/>
                          </a:solidFill>
                          <a:effectLst/>
                          <a:latin typeface="Arial" charset="0"/>
                          <a:ea typeface="MS PGothic" charset="0"/>
                          <a:cs typeface="MS PGothic" charset="0"/>
                        </a:rPr>
                        <a:t>Increased AST</a:t>
                      </a:r>
                      <a:endParaRPr kumimoji="0" lang="en-US" sz="1600" b="1" i="0" u="none" strike="noStrike" cap="none" normalizeH="0" baseline="30000">
                        <a:ln>
                          <a:noFill/>
                        </a:ln>
                        <a:solidFill>
                          <a:srgbClr val="000000"/>
                        </a:solidFill>
                        <a:effectLst/>
                        <a:latin typeface="Arial" charset="0"/>
                        <a:ea typeface="MS PGothic" charset="0"/>
                        <a:cs typeface="MS PGothic" charset="0"/>
                      </a:endParaRPr>
                    </a:p>
                  </a:txBody>
                  <a:tcPr marT="9145" marB="9145" anchor="ctr" horzOverflow="overflow">
                    <a:lnL w="38100" cap="flat" cmpd="sng" algn="ctr">
                      <a:solidFill>
                        <a:srgbClr val="BFBFBF"/>
                      </a:solidFill>
                      <a:prstDash val="solid"/>
                      <a:round/>
                      <a:headEnd type="none" w="med" len="med"/>
                      <a:tailEnd type="none" w="med" len="med"/>
                    </a:lnL>
                    <a:lnR w="38100" cap="flat" cmpd="sng" algn="ctr">
                      <a:solidFill>
                        <a:srgbClr val="BFBFBF"/>
                      </a:solidFill>
                      <a:prstDash val="solid"/>
                      <a:round/>
                      <a:headEnd type="none" w="med" len="med"/>
                      <a:tailEnd type="none" w="med" len="med"/>
                    </a:lnR>
                    <a:lnT w="12700" cap="flat" cmpd="sng" algn="ctr">
                      <a:solidFill>
                        <a:srgbClr val="A6A6A6"/>
                      </a:solidFill>
                      <a:prstDash val="solid"/>
                      <a:round/>
                      <a:headEnd type="none" w="med" len="med"/>
                      <a:tailEnd type="none" w="med" len="med"/>
                    </a:lnT>
                    <a:lnB w="12700" cap="flat" cmpd="sng" algn="ctr">
                      <a:solidFill>
                        <a:srgbClr val="A6A6A6"/>
                      </a:solidFill>
                      <a:prstDash val="solid"/>
                      <a:round/>
                      <a:headEnd type="none" w="med" len="med"/>
                      <a:tailEnd type="none" w="med" len="med"/>
                    </a:lnB>
                    <a:lnTlToBr>
                      <a:noFill/>
                    </a:lnTlToBr>
                    <a:lnBlToTr>
                      <a:noFill/>
                    </a:lnBlToTr>
                    <a:solidFill>
                      <a:srgbClr val="F4FAF4"/>
                    </a:solidFill>
                  </a:tcPr>
                </a:tc>
                <a:tc>
                  <a:txBody>
                    <a:bodyPr/>
                    <a:lstStyle/>
                    <a:p>
                      <a:pPr marL="0" marR="0" lvl="0" indent="0" algn="r" defTabSz="4572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a:ln>
                            <a:noFill/>
                          </a:ln>
                          <a:solidFill>
                            <a:srgbClr val="000000"/>
                          </a:solidFill>
                          <a:effectLst/>
                          <a:latin typeface="Arial" charset="0"/>
                          <a:ea typeface="MS PGothic" charset="0"/>
                          <a:cs typeface="MS PGothic" charset="0"/>
                        </a:rPr>
                        <a:t>9.4</a:t>
                      </a:r>
                    </a:p>
                  </a:txBody>
                  <a:tcPr marR="640080" marT="9145" marB="9145" anchor="ctr" horzOverflow="overflow">
                    <a:lnL w="38100" cap="flat" cmpd="sng" algn="ctr">
                      <a:solidFill>
                        <a:srgbClr val="BFBFBF"/>
                      </a:solidFill>
                      <a:prstDash val="solid"/>
                      <a:round/>
                      <a:headEnd type="none" w="med" len="med"/>
                      <a:tailEnd type="none" w="med" len="med"/>
                    </a:lnL>
                    <a:lnR w="12700" cap="flat" cmpd="sng" algn="ctr">
                      <a:solidFill>
                        <a:srgbClr val="A6A6A6"/>
                      </a:solidFill>
                      <a:prstDash val="solid"/>
                      <a:round/>
                      <a:headEnd type="none" w="med" len="med"/>
                      <a:tailEnd type="none" w="med" len="med"/>
                    </a:lnR>
                    <a:lnT w="12700" cap="flat" cmpd="sng" algn="ctr">
                      <a:solidFill>
                        <a:srgbClr val="A6A6A6"/>
                      </a:solidFill>
                      <a:prstDash val="solid"/>
                      <a:round/>
                      <a:headEnd type="none" w="med" len="med"/>
                      <a:tailEnd type="none" w="med" len="med"/>
                    </a:lnT>
                    <a:lnB w="12700" cap="flat" cmpd="sng" algn="ctr">
                      <a:solidFill>
                        <a:srgbClr val="A6A6A6"/>
                      </a:solidFill>
                      <a:prstDash val="solid"/>
                      <a:round/>
                      <a:headEnd type="none" w="med" len="med"/>
                      <a:tailEnd type="none" w="med" len="med"/>
                    </a:lnB>
                    <a:lnTlToBr>
                      <a:noFill/>
                    </a:lnTlToBr>
                    <a:lnBlToTr>
                      <a:noFill/>
                    </a:lnBlToTr>
                    <a:solidFill>
                      <a:srgbClr val="F4FAF4"/>
                    </a:solidFill>
                  </a:tcPr>
                </a:tc>
                <a:tc>
                  <a:txBody>
                    <a:bodyPr/>
                    <a:lstStyle/>
                    <a:p>
                      <a:pPr marL="0" marR="0" lvl="0" indent="0" algn="r" defTabSz="4572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a:ln>
                            <a:noFill/>
                          </a:ln>
                          <a:solidFill>
                            <a:srgbClr val="000000"/>
                          </a:solidFill>
                          <a:effectLst/>
                          <a:latin typeface="Arial" charset="0"/>
                          <a:ea typeface="MS PGothic" charset="0"/>
                          <a:cs typeface="MS PGothic" charset="0"/>
                        </a:rPr>
                        <a:t>0.8</a:t>
                      </a:r>
                    </a:p>
                  </a:txBody>
                  <a:tcPr marR="640080" marT="9145" marB="9145" anchor="ctr" horzOverflow="overflow">
                    <a:lnL w="12700" cap="flat" cmpd="sng" algn="ctr">
                      <a:solidFill>
                        <a:srgbClr val="A6A6A6"/>
                      </a:solidFill>
                      <a:prstDash val="solid"/>
                      <a:round/>
                      <a:headEnd type="none" w="med" len="med"/>
                      <a:tailEnd type="none" w="med" len="med"/>
                    </a:lnL>
                    <a:lnR w="38100" cap="flat" cmpd="sng" algn="ctr">
                      <a:solidFill>
                        <a:srgbClr val="BFBFBF"/>
                      </a:solidFill>
                      <a:prstDash val="solid"/>
                      <a:round/>
                      <a:headEnd type="none" w="med" len="med"/>
                      <a:tailEnd type="none" w="med" len="med"/>
                    </a:lnR>
                    <a:lnT w="12700" cap="flat" cmpd="sng" algn="ctr">
                      <a:solidFill>
                        <a:srgbClr val="A6A6A6"/>
                      </a:solidFill>
                      <a:prstDash val="solid"/>
                      <a:round/>
                      <a:headEnd type="none" w="med" len="med"/>
                      <a:tailEnd type="none" w="med" len="med"/>
                    </a:lnT>
                    <a:lnB w="12700" cap="flat" cmpd="sng" algn="ctr">
                      <a:solidFill>
                        <a:srgbClr val="A6A6A6"/>
                      </a:solidFill>
                      <a:prstDash val="solid"/>
                      <a:round/>
                      <a:headEnd type="none" w="med" len="med"/>
                      <a:tailEnd type="none" w="med" len="med"/>
                    </a:lnB>
                    <a:lnTlToBr>
                      <a:noFill/>
                    </a:lnTlToBr>
                    <a:lnBlToTr>
                      <a:noFill/>
                    </a:lnBlToTr>
                    <a:solidFill>
                      <a:srgbClr val="F4FAF4"/>
                    </a:solidFill>
                  </a:tcPr>
                </a:tc>
                <a:tc>
                  <a:txBody>
                    <a:bodyPr/>
                    <a:lstStyle/>
                    <a:p>
                      <a:pPr marL="0" marR="0" lvl="0" indent="0" algn="r" defTabSz="4572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a:ln>
                            <a:noFill/>
                          </a:ln>
                          <a:solidFill>
                            <a:srgbClr val="000000"/>
                          </a:solidFill>
                          <a:effectLst/>
                          <a:latin typeface="Arial" charset="0"/>
                          <a:ea typeface="MS PGothic" charset="0"/>
                          <a:cs typeface="MS PGothic" charset="0"/>
                        </a:rPr>
                        <a:t>22.4</a:t>
                      </a:r>
                    </a:p>
                  </a:txBody>
                  <a:tcPr marR="640080" marT="9145" marB="9145" anchor="ctr" horzOverflow="overflow">
                    <a:lnL w="38100" cap="flat" cmpd="sng" algn="ctr">
                      <a:solidFill>
                        <a:srgbClr val="BFBFBF"/>
                      </a:solidFill>
                      <a:prstDash val="solid"/>
                      <a:round/>
                      <a:headEnd type="none" w="med" len="med"/>
                      <a:tailEnd type="none" w="med" len="med"/>
                    </a:lnL>
                    <a:lnR w="12700" cap="flat" cmpd="sng" algn="ctr">
                      <a:solidFill>
                        <a:srgbClr val="A6A6A6"/>
                      </a:solidFill>
                      <a:prstDash val="solid"/>
                      <a:round/>
                      <a:headEnd type="none" w="med" len="med"/>
                      <a:tailEnd type="none" w="med" len="med"/>
                    </a:lnR>
                    <a:lnT w="12700" cap="flat" cmpd="sng" algn="ctr">
                      <a:solidFill>
                        <a:srgbClr val="A6A6A6"/>
                      </a:solidFill>
                      <a:prstDash val="solid"/>
                      <a:round/>
                      <a:headEnd type="none" w="med" len="med"/>
                      <a:tailEnd type="none" w="med" len="med"/>
                    </a:lnT>
                    <a:lnB w="12700" cap="flat" cmpd="sng" algn="ctr">
                      <a:solidFill>
                        <a:srgbClr val="A6A6A6"/>
                      </a:solidFill>
                      <a:prstDash val="solid"/>
                      <a:round/>
                      <a:headEnd type="none" w="med" len="med"/>
                      <a:tailEnd type="none" w="med" len="med"/>
                    </a:lnB>
                    <a:lnTlToBr>
                      <a:noFill/>
                    </a:lnTlToBr>
                    <a:lnBlToTr>
                      <a:noFill/>
                    </a:lnBlToTr>
                    <a:solidFill>
                      <a:srgbClr val="F4FAF4"/>
                    </a:solidFill>
                  </a:tcPr>
                </a:tc>
                <a:tc>
                  <a:txBody>
                    <a:bodyPr/>
                    <a:lstStyle/>
                    <a:p>
                      <a:pPr marL="0" marR="0" lvl="0" indent="0" algn="r" defTabSz="4572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a:ln>
                            <a:noFill/>
                          </a:ln>
                          <a:solidFill>
                            <a:schemeClr val="tx1"/>
                          </a:solidFill>
                          <a:effectLst/>
                          <a:latin typeface="Arial" charset="0"/>
                          <a:ea typeface="MS PGothic" charset="0"/>
                          <a:cs typeface="MS PGothic" charset="0"/>
                        </a:rPr>
                        <a:t>4.3</a:t>
                      </a:r>
                    </a:p>
                  </a:txBody>
                  <a:tcPr marR="640080" marT="9145" marB="9145" anchor="ctr" horzOverflow="overflow">
                    <a:lnL w="12700" cap="flat" cmpd="sng" algn="ctr">
                      <a:solidFill>
                        <a:srgbClr val="A6A6A6"/>
                      </a:solidFill>
                      <a:prstDash val="solid"/>
                      <a:round/>
                      <a:headEnd type="none" w="med" len="med"/>
                      <a:tailEnd type="none" w="med" len="med"/>
                    </a:lnL>
                    <a:lnR w="38100" cap="flat" cmpd="sng" algn="ctr">
                      <a:solidFill>
                        <a:srgbClr val="BFBFBF"/>
                      </a:solidFill>
                      <a:prstDash val="solid"/>
                      <a:round/>
                      <a:headEnd type="none" w="med" len="med"/>
                      <a:tailEnd type="none" w="med" len="med"/>
                    </a:lnR>
                    <a:lnT w="12700" cap="flat" cmpd="sng" algn="ctr">
                      <a:solidFill>
                        <a:srgbClr val="A6A6A6"/>
                      </a:solidFill>
                      <a:prstDash val="solid"/>
                      <a:round/>
                      <a:headEnd type="none" w="med" len="med"/>
                      <a:tailEnd type="none" w="med" len="med"/>
                    </a:lnT>
                    <a:lnB w="12700" cap="flat" cmpd="sng" algn="ctr">
                      <a:solidFill>
                        <a:srgbClr val="A6A6A6"/>
                      </a:solidFill>
                      <a:prstDash val="solid"/>
                      <a:round/>
                      <a:headEnd type="none" w="med" len="med"/>
                      <a:tailEnd type="none" w="med" len="med"/>
                    </a:lnB>
                    <a:lnTlToBr>
                      <a:noFill/>
                    </a:lnTlToBr>
                    <a:lnBlToTr>
                      <a:noFill/>
                    </a:lnBlToTr>
                    <a:solidFill>
                      <a:srgbClr val="C4E2C2"/>
                    </a:solidFill>
                  </a:tcPr>
                </a:tc>
              </a:tr>
              <a:tr h="301625">
                <a:tc>
                  <a:txBody>
                    <a:bodyPr/>
                    <a:lstStyle/>
                    <a:p>
                      <a:pPr marL="0" marR="0" lvl="0" indent="0" algn="l" defTabSz="914400" rtl="0" eaLnBrk="1" fontAlgn="t" latinLnBrk="0" hangingPunct="1">
                        <a:lnSpc>
                          <a:spcPct val="100000"/>
                        </a:lnSpc>
                        <a:spcBef>
                          <a:spcPct val="0"/>
                        </a:spcBef>
                        <a:spcAft>
                          <a:spcPct val="0"/>
                        </a:spcAft>
                        <a:buClrTx/>
                        <a:buSzTx/>
                        <a:buFontTx/>
                        <a:buNone/>
                        <a:tabLst/>
                      </a:pPr>
                      <a:r>
                        <a:rPr kumimoji="0" lang="en-US" sz="1600" b="1" i="0" u="none" strike="noStrike" cap="none" normalizeH="0" baseline="0">
                          <a:ln>
                            <a:noFill/>
                          </a:ln>
                          <a:solidFill>
                            <a:srgbClr val="000000"/>
                          </a:solidFill>
                          <a:effectLst/>
                          <a:latin typeface="Arial" charset="0"/>
                          <a:ea typeface="MS PGothic" charset="0"/>
                          <a:cs typeface="MS PGothic" charset="0"/>
                        </a:rPr>
                        <a:t>Increased ALT </a:t>
                      </a:r>
                      <a:endParaRPr kumimoji="0" lang="en-US" sz="1600" b="1" i="0" u="none" strike="noStrike" cap="none" normalizeH="0" baseline="30000">
                        <a:ln>
                          <a:noFill/>
                        </a:ln>
                        <a:solidFill>
                          <a:srgbClr val="000000"/>
                        </a:solidFill>
                        <a:effectLst/>
                        <a:latin typeface="Arial" charset="0"/>
                        <a:ea typeface="MS PGothic" charset="0"/>
                        <a:cs typeface="MS PGothic" charset="0"/>
                      </a:endParaRPr>
                    </a:p>
                  </a:txBody>
                  <a:tcPr marT="9145" marB="9145" anchor="ctr" horzOverflow="overflow">
                    <a:lnL w="38100" cap="flat" cmpd="sng" algn="ctr">
                      <a:solidFill>
                        <a:srgbClr val="BFBFBF"/>
                      </a:solidFill>
                      <a:prstDash val="solid"/>
                      <a:round/>
                      <a:headEnd type="none" w="med" len="med"/>
                      <a:tailEnd type="none" w="med" len="med"/>
                    </a:lnL>
                    <a:lnR w="38100" cap="flat" cmpd="sng" algn="ctr">
                      <a:solidFill>
                        <a:srgbClr val="BFBFBF"/>
                      </a:solidFill>
                      <a:prstDash val="solid"/>
                      <a:round/>
                      <a:headEnd type="none" w="med" len="med"/>
                      <a:tailEnd type="none" w="med" len="med"/>
                    </a:lnR>
                    <a:lnT w="12700" cap="flat" cmpd="sng" algn="ctr">
                      <a:solidFill>
                        <a:srgbClr val="A6A6A6"/>
                      </a:solidFill>
                      <a:prstDash val="solid"/>
                      <a:round/>
                      <a:headEnd type="none" w="med" len="med"/>
                      <a:tailEnd type="none" w="med" len="med"/>
                    </a:lnT>
                    <a:lnB w="12700" cap="flat" cmpd="sng" algn="ctr">
                      <a:solidFill>
                        <a:srgbClr val="A6A6A6"/>
                      </a:solidFill>
                      <a:prstDash val="solid"/>
                      <a:round/>
                      <a:headEnd type="none" w="med" len="med"/>
                      <a:tailEnd type="none" w="med" len="med"/>
                    </a:lnB>
                    <a:lnTlToBr>
                      <a:noFill/>
                    </a:lnTlToBr>
                    <a:lnBlToTr>
                      <a:noFill/>
                    </a:lnBlToTr>
                    <a:solidFill>
                      <a:srgbClr val="F4FAF4"/>
                    </a:solidFill>
                  </a:tcPr>
                </a:tc>
                <a:tc>
                  <a:txBody>
                    <a:bodyPr/>
                    <a:lstStyle/>
                    <a:p>
                      <a:pPr marL="0" marR="0" lvl="0" indent="0" algn="r" defTabSz="4572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a:ln>
                            <a:noFill/>
                          </a:ln>
                          <a:solidFill>
                            <a:srgbClr val="000000"/>
                          </a:solidFill>
                          <a:effectLst/>
                          <a:latin typeface="Arial" charset="0"/>
                          <a:ea typeface="MS PGothic" charset="0"/>
                          <a:cs typeface="MS PGothic" charset="0"/>
                        </a:rPr>
                        <a:t>8.8</a:t>
                      </a:r>
                    </a:p>
                  </a:txBody>
                  <a:tcPr marR="640080" marT="9145" marB="9145" anchor="ctr" horzOverflow="overflow">
                    <a:lnL w="38100" cap="flat" cmpd="sng" algn="ctr">
                      <a:solidFill>
                        <a:srgbClr val="BFBFBF"/>
                      </a:solidFill>
                      <a:prstDash val="solid"/>
                      <a:round/>
                      <a:headEnd type="none" w="med" len="med"/>
                      <a:tailEnd type="none" w="med" len="med"/>
                    </a:lnL>
                    <a:lnR w="12700" cap="flat" cmpd="sng" algn="ctr">
                      <a:solidFill>
                        <a:srgbClr val="A6A6A6"/>
                      </a:solidFill>
                      <a:prstDash val="solid"/>
                      <a:round/>
                      <a:headEnd type="none" w="med" len="med"/>
                      <a:tailEnd type="none" w="med" len="med"/>
                    </a:lnR>
                    <a:lnT w="12700" cap="flat" cmpd="sng" algn="ctr">
                      <a:solidFill>
                        <a:srgbClr val="A6A6A6"/>
                      </a:solidFill>
                      <a:prstDash val="solid"/>
                      <a:round/>
                      <a:headEnd type="none" w="med" len="med"/>
                      <a:tailEnd type="none" w="med" len="med"/>
                    </a:lnT>
                    <a:lnB w="12700" cap="flat" cmpd="sng" algn="ctr">
                      <a:solidFill>
                        <a:srgbClr val="A6A6A6"/>
                      </a:solidFill>
                      <a:prstDash val="solid"/>
                      <a:round/>
                      <a:headEnd type="none" w="med" len="med"/>
                      <a:tailEnd type="none" w="med" len="med"/>
                    </a:lnB>
                    <a:lnTlToBr>
                      <a:noFill/>
                    </a:lnTlToBr>
                    <a:lnBlToTr>
                      <a:noFill/>
                    </a:lnBlToTr>
                    <a:solidFill>
                      <a:srgbClr val="F4FAF4"/>
                    </a:solidFill>
                  </a:tcPr>
                </a:tc>
                <a:tc>
                  <a:txBody>
                    <a:bodyPr/>
                    <a:lstStyle/>
                    <a:p>
                      <a:pPr marL="0" marR="0" lvl="0" indent="0" algn="r" defTabSz="4572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a:ln>
                            <a:noFill/>
                          </a:ln>
                          <a:solidFill>
                            <a:srgbClr val="000000"/>
                          </a:solidFill>
                          <a:effectLst/>
                          <a:latin typeface="Arial" charset="0"/>
                          <a:ea typeface="MS PGothic" charset="0"/>
                          <a:cs typeface="MS PGothic" charset="0"/>
                        </a:rPr>
                        <a:t>1.4</a:t>
                      </a:r>
                    </a:p>
                  </a:txBody>
                  <a:tcPr marR="640080" marT="9145" marB="9145" anchor="ctr" horzOverflow="overflow">
                    <a:lnL w="12700" cap="flat" cmpd="sng" algn="ctr">
                      <a:solidFill>
                        <a:srgbClr val="A6A6A6"/>
                      </a:solidFill>
                      <a:prstDash val="solid"/>
                      <a:round/>
                      <a:headEnd type="none" w="med" len="med"/>
                      <a:tailEnd type="none" w="med" len="med"/>
                    </a:lnL>
                    <a:lnR w="38100" cap="flat" cmpd="sng" algn="ctr">
                      <a:solidFill>
                        <a:srgbClr val="BFBFBF"/>
                      </a:solidFill>
                      <a:prstDash val="solid"/>
                      <a:round/>
                      <a:headEnd type="none" w="med" len="med"/>
                      <a:tailEnd type="none" w="med" len="med"/>
                    </a:lnR>
                    <a:lnT w="12700" cap="flat" cmpd="sng" algn="ctr">
                      <a:solidFill>
                        <a:srgbClr val="A6A6A6"/>
                      </a:solidFill>
                      <a:prstDash val="solid"/>
                      <a:round/>
                      <a:headEnd type="none" w="med" len="med"/>
                      <a:tailEnd type="none" w="med" len="med"/>
                    </a:lnT>
                    <a:lnB w="12700" cap="flat" cmpd="sng" algn="ctr">
                      <a:solidFill>
                        <a:srgbClr val="A6A6A6"/>
                      </a:solidFill>
                      <a:prstDash val="solid"/>
                      <a:round/>
                      <a:headEnd type="none" w="med" len="med"/>
                      <a:tailEnd type="none" w="med" len="med"/>
                    </a:lnB>
                    <a:lnTlToBr>
                      <a:noFill/>
                    </a:lnTlToBr>
                    <a:lnBlToTr>
                      <a:noFill/>
                    </a:lnBlToTr>
                    <a:solidFill>
                      <a:srgbClr val="F4FAF4"/>
                    </a:solidFill>
                  </a:tcPr>
                </a:tc>
                <a:tc>
                  <a:txBody>
                    <a:bodyPr/>
                    <a:lstStyle/>
                    <a:p>
                      <a:pPr marL="0" marR="0" lvl="0" indent="0" algn="r" defTabSz="4572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a:ln>
                            <a:noFill/>
                          </a:ln>
                          <a:solidFill>
                            <a:srgbClr val="000000"/>
                          </a:solidFill>
                          <a:effectLst/>
                          <a:latin typeface="Arial" charset="0"/>
                          <a:ea typeface="MS PGothic" charset="0"/>
                          <a:cs typeface="MS PGothic" charset="0"/>
                        </a:rPr>
                        <a:t>16.9</a:t>
                      </a:r>
                    </a:p>
                  </a:txBody>
                  <a:tcPr marR="640080" marT="9145" marB="9145" anchor="ctr" horzOverflow="overflow">
                    <a:lnL w="38100" cap="flat" cmpd="sng" algn="ctr">
                      <a:solidFill>
                        <a:srgbClr val="BFBFBF"/>
                      </a:solidFill>
                      <a:prstDash val="solid"/>
                      <a:round/>
                      <a:headEnd type="none" w="med" len="med"/>
                      <a:tailEnd type="none" w="med" len="med"/>
                    </a:lnL>
                    <a:lnR w="12700" cap="flat" cmpd="sng" algn="ctr">
                      <a:solidFill>
                        <a:srgbClr val="A6A6A6"/>
                      </a:solidFill>
                      <a:prstDash val="solid"/>
                      <a:round/>
                      <a:headEnd type="none" w="med" len="med"/>
                      <a:tailEnd type="none" w="med" len="med"/>
                    </a:lnR>
                    <a:lnT w="12700" cap="flat" cmpd="sng" algn="ctr">
                      <a:solidFill>
                        <a:srgbClr val="A6A6A6"/>
                      </a:solidFill>
                      <a:prstDash val="solid"/>
                      <a:round/>
                      <a:headEnd type="none" w="med" len="med"/>
                      <a:tailEnd type="none" w="med" len="med"/>
                    </a:lnT>
                    <a:lnB w="12700" cap="flat" cmpd="sng" algn="ctr">
                      <a:solidFill>
                        <a:srgbClr val="A6A6A6"/>
                      </a:solidFill>
                      <a:prstDash val="solid"/>
                      <a:round/>
                      <a:headEnd type="none" w="med" len="med"/>
                      <a:tailEnd type="none" w="med" len="med"/>
                    </a:lnB>
                    <a:lnTlToBr>
                      <a:noFill/>
                    </a:lnTlToBr>
                    <a:lnBlToTr>
                      <a:noFill/>
                    </a:lnBlToTr>
                    <a:solidFill>
                      <a:srgbClr val="F4FAF4"/>
                    </a:solidFill>
                  </a:tcPr>
                </a:tc>
                <a:tc>
                  <a:txBody>
                    <a:bodyPr/>
                    <a:lstStyle/>
                    <a:p>
                      <a:pPr marL="0" marR="0" lvl="0" indent="0" algn="r" defTabSz="4572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a:ln>
                            <a:noFill/>
                          </a:ln>
                          <a:solidFill>
                            <a:schemeClr val="tx1"/>
                          </a:solidFill>
                          <a:effectLst/>
                          <a:latin typeface="Arial" charset="0"/>
                          <a:ea typeface="MS PGothic" charset="0"/>
                          <a:cs typeface="MS PGothic" charset="0"/>
                        </a:rPr>
                        <a:t>2.9</a:t>
                      </a:r>
                    </a:p>
                  </a:txBody>
                  <a:tcPr marR="640080" marT="9145" marB="9145" anchor="ctr" horzOverflow="overflow">
                    <a:lnL w="12700" cap="flat" cmpd="sng" algn="ctr">
                      <a:solidFill>
                        <a:srgbClr val="A6A6A6"/>
                      </a:solidFill>
                      <a:prstDash val="solid"/>
                      <a:round/>
                      <a:headEnd type="none" w="med" len="med"/>
                      <a:tailEnd type="none" w="med" len="med"/>
                    </a:lnL>
                    <a:lnR w="38100" cap="flat" cmpd="sng" algn="ctr">
                      <a:solidFill>
                        <a:srgbClr val="BFBFBF"/>
                      </a:solidFill>
                      <a:prstDash val="solid"/>
                      <a:round/>
                      <a:headEnd type="none" w="med" len="med"/>
                      <a:tailEnd type="none" w="med" len="med"/>
                    </a:lnR>
                    <a:lnT w="12700" cap="flat" cmpd="sng" algn="ctr">
                      <a:solidFill>
                        <a:srgbClr val="A6A6A6"/>
                      </a:solidFill>
                      <a:prstDash val="solid"/>
                      <a:round/>
                      <a:headEnd type="none" w="med" len="med"/>
                      <a:tailEnd type="none" w="med" len="med"/>
                    </a:lnT>
                    <a:lnB w="12700" cap="flat" cmpd="sng" algn="ctr">
                      <a:solidFill>
                        <a:srgbClr val="A6A6A6"/>
                      </a:solidFill>
                      <a:prstDash val="solid"/>
                      <a:round/>
                      <a:headEnd type="none" w="med" len="med"/>
                      <a:tailEnd type="none" w="med" len="med"/>
                    </a:lnB>
                    <a:lnTlToBr>
                      <a:noFill/>
                    </a:lnTlToBr>
                    <a:lnBlToTr>
                      <a:noFill/>
                    </a:lnBlToTr>
                    <a:solidFill>
                      <a:srgbClr val="C4E2C2"/>
                    </a:solidFill>
                  </a:tcPr>
                </a:tc>
              </a:tr>
              <a:tr h="301625">
                <a:tc>
                  <a:txBody>
                    <a:bodyPr/>
                    <a:lstStyle/>
                    <a:p>
                      <a:pPr marL="0" marR="0" lvl="0" indent="0" algn="l" defTabSz="914400" rtl="0" eaLnBrk="1" fontAlgn="t" latinLnBrk="0" hangingPunct="1">
                        <a:lnSpc>
                          <a:spcPct val="100000"/>
                        </a:lnSpc>
                        <a:spcBef>
                          <a:spcPct val="0"/>
                        </a:spcBef>
                        <a:spcAft>
                          <a:spcPct val="0"/>
                        </a:spcAft>
                        <a:buClrTx/>
                        <a:buSzTx/>
                        <a:buFontTx/>
                        <a:buNone/>
                        <a:tabLst/>
                      </a:pPr>
                      <a:r>
                        <a:rPr kumimoji="0" lang="en-US" sz="1600" b="1" i="0" u="none" strike="noStrike" cap="none" normalizeH="0" baseline="0">
                          <a:ln>
                            <a:noFill/>
                          </a:ln>
                          <a:solidFill>
                            <a:srgbClr val="000000"/>
                          </a:solidFill>
                          <a:effectLst/>
                          <a:latin typeface="Arial" charset="0"/>
                          <a:ea typeface="MS PGothic" charset="0"/>
                          <a:cs typeface="MS PGothic" charset="0"/>
                        </a:rPr>
                        <a:t>Anemia</a:t>
                      </a:r>
                    </a:p>
                  </a:txBody>
                  <a:tcPr marT="9145" marB="9145" anchor="ctr" horzOverflow="overflow">
                    <a:lnL w="38100" cap="flat" cmpd="sng" algn="ctr">
                      <a:solidFill>
                        <a:srgbClr val="BFBFBF"/>
                      </a:solidFill>
                      <a:prstDash val="solid"/>
                      <a:round/>
                      <a:headEnd type="none" w="med" len="med"/>
                      <a:tailEnd type="none" w="med" len="med"/>
                    </a:lnL>
                    <a:lnR w="38100" cap="flat" cmpd="sng" algn="ctr">
                      <a:solidFill>
                        <a:srgbClr val="BFBFBF"/>
                      </a:solidFill>
                      <a:prstDash val="solid"/>
                      <a:round/>
                      <a:headEnd type="none" w="med" len="med"/>
                      <a:tailEnd type="none" w="med" len="med"/>
                    </a:lnR>
                    <a:lnT w="12700" cap="flat" cmpd="sng" algn="ctr">
                      <a:solidFill>
                        <a:srgbClr val="A6A6A6"/>
                      </a:solidFill>
                      <a:prstDash val="solid"/>
                      <a:round/>
                      <a:headEnd type="none" w="med" len="med"/>
                      <a:tailEnd type="none" w="med" len="med"/>
                    </a:lnT>
                    <a:lnB w="38100" cap="flat" cmpd="sng" algn="ctr">
                      <a:solidFill>
                        <a:srgbClr val="BFBFBF"/>
                      </a:solidFill>
                      <a:prstDash val="solid"/>
                      <a:round/>
                      <a:headEnd type="none" w="med" len="med"/>
                      <a:tailEnd type="none" w="med" len="med"/>
                    </a:lnB>
                    <a:lnTlToBr>
                      <a:noFill/>
                    </a:lnTlToBr>
                    <a:lnBlToTr>
                      <a:noFill/>
                    </a:lnBlToTr>
                    <a:solidFill>
                      <a:srgbClr val="F4FAF4"/>
                    </a:solidFill>
                  </a:tcPr>
                </a:tc>
                <a:tc>
                  <a:txBody>
                    <a:bodyPr/>
                    <a:lstStyle/>
                    <a:p>
                      <a:pPr marL="0" marR="0" lvl="0" indent="0" algn="r" defTabSz="4572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a:ln>
                            <a:noFill/>
                          </a:ln>
                          <a:solidFill>
                            <a:srgbClr val="000000"/>
                          </a:solidFill>
                          <a:effectLst/>
                          <a:latin typeface="Arial" charset="0"/>
                          <a:ea typeface="MS PGothic" charset="0"/>
                          <a:cs typeface="MS PGothic" charset="0"/>
                        </a:rPr>
                        <a:t>8.0</a:t>
                      </a:r>
                    </a:p>
                  </a:txBody>
                  <a:tcPr marR="640080" marT="9145" marB="9145" anchor="ctr" horzOverflow="overflow">
                    <a:lnL w="38100" cap="flat" cmpd="sng" algn="ctr">
                      <a:solidFill>
                        <a:srgbClr val="BFBFBF"/>
                      </a:solidFill>
                      <a:prstDash val="solid"/>
                      <a:round/>
                      <a:headEnd type="none" w="med" len="med"/>
                      <a:tailEnd type="none" w="med" len="med"/>
                    </a:lnL>
                    <a:lnR w="12700" cap="flat" cmpd="sng" algn="ctr">
                      <a:solidFill>
                        <a:srgbClr val="A6A6A6"/>
                      </a:solidFill>
                      <a:prstDash val="solid"/>
                      <a:round/>
                      <a:headEnd type="none" w="med" len="med"/>
                      <a:tailEnd type="none" w="med" len="med"/>
                    </a:lnR>
                    <a:lnT w="12700" cap="flat" cmpd="sng" algn="ctr">
                      <a:solidFill>
                        <a:srgbClr val="A6A6A6"/>
                      </a:solidFill>
                      <a:prstDash val="solid"/>
                      <a:round/>
                      <a:headEnd type="none" w="med" len="med"/>
                      <a:tailEnd type="none" w="med" len="med"/>
                    </a:lnT>
                    <a:lnB w="38100" cap="flat" cmpd="sng" algn="ctr">
                      <a:solidFill>
                        <a:srgbClr val="BFBFBF"/>
                      </a:solidFill>
                      <a:prstDash val="solid"/>
                      <a:round/>
                      <a:headEnd type="none" w="med" len="med"/>
                      <a:tailEnd type="none" w="med" len="med"/>
                    </a:lnB>
                    <a:lnTlToBr>
                      <a:noFill/>
                    </a:lnTlToBr>
                    <a:lnBlToTr>
                      <a:noFill/>
                    </a:lnBlToTr>
                    <a:solidFill>
                      <a:srgbClr val="F4FAF4"/>
                    </a:solidFill>
                  </a:tcPr>
                </a:tc>
                <a:tc>
                  <a:txBody>
                    <a:bodyPr/>
                    <a:lstStyle/>
                    <a:p>
                      <a:pPr marL="0" marR="0" lvl="0" indent="0" algn="r" defTabSz="4572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a:ln>
                            <a:noFill/>
                          </a:ln>
                          <a:solidFill>
                            <a:srgbClr val="000000"/>
                          </a:solidFill>
                          <a:effectLst/>
                          <a:latin typeface="Arial" charset="0"/>
                          <a:ea typeface="MS PGothic" charset="0"/>
                          <a:cs typeface="MS PGothic" charset="0"/>
                        </a:rPr>
                        <a:t>1.6</a:t>
                      </a:r>
                    </a:p>
                  </a:txBody>
                  <a:tcPr marR="640080" marT="9145" marB="9145" anchor="ctr" horzOverflow="overflow">
                    <a:lnL w="12700" cap="flat" cmpd="sng" algn="ctr">
                      <a:solidFill>
                        <a:srgbClr val="A6A6A6"/>
                      </a:solidFill>
                      <a:prstDash val="solid"/>
                      <a:round/>
                      <a:headEnd type="none" w="med" len="med"/>
                      <a:tailEnd type="none" w="med" len="med"/>
                    </a:lnL>
                    <a:lnR w="38100" cap="flat" cmpd="sng" algn="ctr">
                      <a:solidFill>
                        <a:srgbClr val="BFBFBF"/>
                      </a:solidFill>
                      <a:prstDash val="solid"/>
                      <a:round/>
                      <a:headEnd type="none" w="med" len="med"/>
                      <a:tailEnd type="none" w="med" len="med"/>
                    </a:lnR>
                    <a:lnT w="12700" cap="flat" cmpd="sng" algn="ctr">
                      <a:solidFill>
                        <a:srgbClr val="A6A6A6"/>
                      </a:solidFill>
                      <a:prstDash val="solid"/>
                      <a:round/>
                      <a:headEnd type="none" w="med" len="med"/>
                      <a:tailEnd type="none" w="med" len="med"/>
                    </a:lnT>
                    <a:lnB w="38100" cap="flat" cmpd="sng" algn="ctr">
                      <a:solidFill>
                        <a:srgbClr val="BFBFBF"/>
                      </a:solidFill>
                      <a:prstDash val="solid"/>
                      <a:round/>
                      <a:headEnd type="none" w="med" len="med"/>
                      <a:tailEnd type="none" w="med" len="med"/>
                    </a:lnB>
                    <a:lnTlToBr>
                      <a:noFill/>
                    </a:lnTlToBr>
                    <a:lnBlToTr>
                      <a:noFill/>
                    </a:lnBlToTr>
                    <a:solidFill>
                      <a:srgbClr val="F4FAF4"/>
                    </a:solidFill>
                  </a:tcPr>
                </a:tc>
                <a:tc>
                  <a:txBody>
                    <a:bodyPr/>
                    <a:lstStyle/>
                    <a:p>
                      <a:pPr marL="0" marR="0" lvl="0" indent="0" algn="r" defTabSz="4572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a:ln>
                            <a:noFill/>
                          </a:ln>
                          <a:solidFill>
                            <a:srgbClr val="000000"/>
                          </a:solidFill>
                          <a:effectLst/>
                          <a:latin typeface="Arial" charset="0"/>
                          <a:ea typeface="MS PGothic" charset="0"/>
                          <a:cs typeface="MS PGothic" charset="0"/>
                        </a:rPr>
                        <a:t>10.4</a:t>
                      </a:r>
                    </a:p>
                  </a:txBody>
                  <a:tcPr marR="640080" marT="9145" marB="9145" anchor="ctr" horzOverflow="overflow">
                    <a:lnL w="38100" cap="flat" cmpd="sng" algn="ctr">
                      <a:solidFill>
                        <a:srgbClr val="BFBFBF"/>
                      </a:solidFill>
                      <a:prstDash val="solid"/>
                      <a:round/>
                      <a:headEnd type="none" w="med" len="med"/>
                      <a:tailEnd type="none" w="med" len="med"/>
                    </a:lnL>
                    <a:lnR w="12700" cap="flat" cmpd="sng" algn="ctr">
                      <a:solidFill>
                        <a:srgbClr val="A6A6A6"/>
                      </a:solidFill>
                      <a:prstDash val="solid"/>
                      <a:round/>
                      <a:headEnd type="none" w="med" len="med"/>
                      <a:tailEnd type="none" w="med" len="med"/>
                    </a:lnR>
                    <a:lnT w="12700" cap="flat" cmpd="sng" algn="ctr">
                      <a:solidFill>
                        <a:srgbClr val="A6A6A6"/>
                      </a:solidFill>
                      <a:prstDash val="solid"/>
                      <a:round/>
                      <a:headEnd type="none" w="med" len="med"/>
                      <a:tailEnd type="none" w="med" len="med"/>
                    </a:lnT>
                    <a:lnB w="38100" cap="flat" cmpd="sng" algn="ctr">
                      <a:solidFill>
                        <a:srgbClr val="BFBFBF"/>
                      </a:solidFill>
                      <a:prstDash val="solid"/>
                      <a:round/>
                      <a:headEnd type="none" w="med" len="med"/>
                      <a:tailEnd type="none" w="med" len="med"/>
                    </a:lnB>
                    <a:lnTlToBr>
                      <a:noFill/>
                    </a:lnTlToBr>
                    <a:lnBlToTr>
                      <a:noFill/>
                    </a:lnBlToTr>
                    <a:solidFill>
                      <a:srgbClr val="F4FAF4"/>
                    </a:solidFill>
                  </a:tcPr>
                </a:tc>
                <a:tc>
                  <a:txBody>
                    <a:bodyPr/>
                    <a:lstStyle/>
                    <a:p>
                      <a:pPr marL="0" marR="0" lvl="0" indent="0" algn="r" defTabSz="4572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a:ln>
                            <a:noFill/>
                          </a:ln>
                          <a:solidFill>
                            <a:schemeClr val="tx1"/>
                          </a:solidFill>
                          <a:effectLst/>
                          <a:latin typeface="Arial" charset="0"/>
                          <a:ea typeface="MS PGothic" charset="0"/>
                          <a:cs typeface="MS PGothic" charset="0"/>
                        </a:rPr>
                        <a:t>2.7</a:t>
                      </a:r>
                    </a:p>
                  </a:txBody>
                  <a:tcPr marR="640080" marT="9145" marB="9145" anchor="ctr" horzOverflow="overflow">
                    <a:lnL w="12700" cap="flat" cmpd="sng" algn="ctr">
                      <a:solidFill>
                        <a:srgbClr val="A6A6A6"/>
                      </a:solidFill>
                      <a:prstDash val="solid"/>
                      <a:round/>
                      <a:headEnd type="none" w="med" len="med"/>
                      <a:tailEnd type="none" w="med" len="med"/>
                    </a:lnL>
                    <a:lnR w="38100" cap="flat" cmpd="sng" algn="ctr">
                      <a:solidFill>
                        <a:srgbClr val="BFBFBF"/>
                      </a:solidFill>
                      <a:prstDash val="solid"/>
                      <a:round/>
                      <a:headEnd type="none" w="med" len="med"/>
                      <a:tailEnd type="none" w="med" len="med"/>
                    </a:lnR>
                    <a:lnT w="12700" cap="flat" cmpd="sng" algn="ctr">
                      <a:solidFill>
                        <a:srgbClr val="A6A6A6"/>
                      </a:solidFill>
                      <a:prstDash val="solid"/>
                      <a:round/>
                      <a:headEnd type="none" w="med" len="med"/>
                      <a:tailEnd type="none" w="med" len="med"/>
                    </a:lnT>
                    <a:lnB w="38100" cap="flat" cmpd="sng" algn="ctr">
                      <a:solidFill>
                        <a:srgbClr val="BFBFBF"/>
                      </a:solidFill>
                      <a:prstDash val="solid"/>
                      <a:round/>
                      <a:headEnd type="none" w="med" len="med"/>
                      <a:tailEnd type="none" w="med" len="med"/>
                    </a:lnB>
                    <a:lnTlToBr>
                      <a:noFill/>
                    </a:lnTlToBr>
                    <a:lnBlToTr>
                      <a:noFill/>
                    </a:lnBlToTr>
                    <a:solidFill>
                      <a:srgbClr val="C4E2C2"/>
                    </a:solidFill>
                  </a:tcPr>
                </a:tc>
              </a:tr>
            </a:tbl>
          </a:graphicData>
        </a:graphic>
      </p:graphicFrame>
      <p:sp>
        <p:nvSpPr>
          <p:cNvPr id="77933" name="TextBox 3"/>
          <p:cNvSpPr txBox="1">
            <a:spLocks noChangeArrowheads="1"/>
          </p:cNvSpPr>
          <p:nvPr/>
        </p:nvSpPr>
        <p:spPr bwMode="auto">
          <a:xfrm>
            <a:off x="219075" y="5935663"/>
            <a:ext cx="8866188"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spAutoFit/>
          </a:bodyPr>
          <a:lstStyle>
            <a:lvl1pPr>
              <a:defRPr sz="2400">
                <a:solidFill>
                  <a:schemeClr val="tx1"/>
                </a:solidFill>
                <a:latin typeface="Times" charset="0"/>
                <a:ea typeface="MS PGothic" charset="0"/>
                <a:cs typeface="MS PGothic" charset="0"/>
              </a:defRPr>
            </a:lvl1pPr>
            <a:lvl2pPr marL="37931725" indent="-37474525">
              <a:defRPr sz="2400">
                <a:solidFill>
                  <a:schemeClr val="tx1"/>
                </a:solidFill>
                <a:latin typeface="Times" charset="0"/>
                <a:ea typeface="MS PGothic" charset="0"/>
                <a:cs typeface="MS PGothic" charset="0"/>
              </a:defRPr>
            </a:lvl2pPr>
            <a:lvl3pPr>
              <a:defRPr sz="2400">
                <a:solidFill>
                  <a:schemeClr val="tx1"/>
                </a:solidFill>
                <a:latin typeface="Times" charset="0"/>
                <a:ea typeface="MS PGothic" charset="0"/>
                <a:cs typeface="MS PGothic" charset="0"/>
              </a:defRPr>
            </a:lvl3pPr>
            <a:lvl4pPr>
              <a:defRPr sz="2400">
                <a:solidFill>
                  <a:schemeClr val="tx1"/>
                </a:solidFill>
                <a:latin typeface="Times" charset="0"/>
                <a:ea typeface="MS PGothic" charset="0"/>
                <a:cs typeface="MS PGothic" charset="0"/>
              </a:defRPr>
            </a:lvl4pPr>
            <a:lvl5pPr>
              <a:defRPr sz="2400">
                <a:solidFill>
                  <a:schemeClr val="tx1"/>
                </a:solidFill>
                <a:latin typeface="Times" charset="0"/>
                <a:ea typeface="MS PGothic" charset="0"/>
                <a:cs typeface="MS PGothic" charset="0"/>
              </a:defRPr>
            </a:lvl5pPr>
            <a:lvl6pPr marL="457200" eaLnBrk="0" fontAlgn="base" hangingPunct="0">
              <a:spcBef>
                <a:spcPct val="0"/>
              </a:spcBef>
              <a:spcAft>
                <a:spcPct val="0"/>
              </a:spcAft>
              <a:defRPr sz="2400">
                <a:solidFill>
                  <a:schemeClr val="tx1"/>
                </a:solidFill>
                <a:latin typeface="Times" charset="0"/>
                <a:ea typeface="MS PGothic" charset="0"/>
                <a:cs typeface="MS PGothic" charset="0"/>
              </a:defRPr>
            </a:lvl6pPr>
            <a:lvl7pPr marL="914400" eaLnBrk="0" fontAlgn="base" hangingPunct="0">
              <a:spcBef>
                <a:spcPct val="0"/>
              </a:spcBef>
              <a:spcAft>
                <a:spcPct val="0"/>
              </a:spcAft>
              <a:defRPr sz="2400">
                <a:solidFill>
                  <a:schemeClr val="tx1"/>
                </a:solidFill>
                <a:latin typeface="Times" charset="0"/>
                <a:ea typeface="MS PGothic" charset="0"/>
                <a:cs typeface="MS PGothic" charset="0"/>
              </a:defRPr>
            </a:lvl7pPr>
            <a:lvl8pPr marL="1371600" eaLnBrk="0" fontAlgn="base" hangingPunct="0">
              <a:spcBef>
                <a:spcPct val="0"/>
              </a:spcBef>
              <a:spcAft>
                <a:spcPct val="0"/>
              </a:spcAft>
              <a:defRPr sz="2400">
                <a:solidFill>
                  <a:schemeClr val="tx1"/>
                </a:solidFill>
                <a:latin typeface="Times" charset="0"/>
                <a:ea typeface="MS PGothic" charset="0"/>
                <a:cs typeface="MS PGothic" charset="0"/>
              </a:defRPr>
            </a:lvl8pPr>
            <a:lvl9pPr marL="1828800" eaLnBrk="0" fontAlgn="base" hangingPunct="0">
              <a:spcBef>
                <a:spcPct val="0"/>
              </a:spcBef>
              <a:spcAft>
                <a:spcPct val="0"/>
              </a:spcAft>
              <a:defRPr sz="2400">
                <a:solidFill>
                  <a:schemeClr val="tx1"/>
                </a:solidFill>
                <a:latin typeface="Times" charset="0"/>
                <a:ea typeface="MS PGothic" charset="0"/>
                <a:cs typeface="MS PGothic" charset="0"/>
              </a:defRPr>
            </a:lvl9pPr>
          </a:lstStyle>
          <a:p>
            <a:r>
              <a:rPr lang="en-US" sz="1400">
                <a:solidFill>
                  <a:srgbClr val="FFFFFF"/>
                </a:solidFill>
                <a:latin typeface="Arial" charset="0"/>
              </a:rPr>
              <a:t>ALT, alanine aminotransferase; AST, aspartate aminotransferase.</a:t>
            </a:r>
          </a:p>
        </p:txBody>
      </p:sp>
      <p:sp>
        <p:nvSpPr>
          <p:cNvPr id="77934" name="TextBox 31"/>
          <p:cNvSpPr txBox="1">
            <a:spLocks noChangeArrowheads="1"/>
          </p:cNvSpPr>
          <p:nvPr/>
        </p:nvSpPr>
        <p:spPr bwMode="auto">
          <a:xfrm>
            <a:off x="5105400" y="6523038"/>
            <a:ext cx="40386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charset="0"/>
                <a:ea typeface="MS PGothic" charset="0"/>
                <a:cs typeface="MS PGothic" charset="0"/>
              </a:defRPr>
            </a:lvl1pPr>
            <a:lvl2pPr marL="37931725" indent="-37474525">
              <a:defRPr sz="2400">
                <a:solidFill>
                  <a:schemeClr val="tx1"/>
                </a:solidFill>
                <a:latin typeface="Times" charset="0"/>
                <a:ea typeface="MS PGothic" charset="0"/>
                <a:cs typeface="MS PGothic" charset="0"/>
              </a:defRPr>
            </a:lvl2pPr>
            <a:lvl3pPr>
              <a:defRPr sz="2400">
                <a:solidFill>
                  <a:schemeClr val="tx1"/>
                </a:solidFill>
                <a:latin typeface="Times" charset="0"/>
                <a:ea typeface="MS PGothic" charset="0"/>
                <a:cs typeface="MS PGothic" charset="0"/>
              </a:defRPr>
            </a:lvl3pPr>
            <a:lvl4pPr>
              <a:defRPr sz="2400">
                <a:solidFill>
                  <a:schemeClr val="tx1"/>
                </a:solidFill>
                <a:latin typeface="Times" charset="0"/>
                <a:ea typeface="MS PGothic" charset="0"/>
                <a:cs typeface="MS PGothic" charset="0"/>
              </a:defRPr>
            </a:lvl4pPr>
            <a:lvl5pPr>
              <a:defRPr sz="2400">
                <a:solidFill>
                  <a:schemeClr val="tx1"/>
                </a:solidFill>
                <a:latin typeface="Times" charset="0"/>
                <a:ea typeface="MS PGothic" charset="0"/>
                <a:cs typeface="MS PGothic" charset="0"/>
              </a:defRPr>
            </a:lvl5pPr>
            <a:lvl6pPr marL="457200" eaLnBrk="0" fontAlgn="base" hangingPunct="0">
              <a:spcBef>
                <a:spcPct val="0"/>
              </a:spcBef>
              <a:spcAft>
                <a:spcPct val="0"/>
              </a:spcAft>
              <a:defRPr sz="2400">
                <a:solidFill>
                  <a:schemeClr val="tx1"/>
                </a:solidFill>
                <a:latin typeface="Times" charset="0"/>
                <a:ea typeface="MS PGothic" charset="0"/>
                <a:cs typeface="MS PGothic" charset="0"/>
              </a:defRPr>
            </a:lvl6pPr>
            <a:lvl7pPr marL="914400" eaLnBrk="0" fontAlgn="base" hangingPunct="0">
              <a:spcBef>
                <a:spcPct val="0"/>
              </a:spcBef>
              <a:spcAft>
                <a:spcPct val="0"/>
              </a:spcAft>
              <a:defRPr sz="2400">
                <a:solidFill>
                  <a:schemeClr val="tx1"/>
                </a:solidFill>
                <a:latin typeface="Times" charset="0"/>
                <a:ea typeface="MS PGothic" charset="0"/>
                <a:cs typeface="MS PGothic" charset="0"/>
              </a:defRPr>
            </a:lvl7pPr>
            <a:lvl8pPr marL="1371600" eaLnBrk="0" fontAlgn="base" hangingPunct="0">
              <a:spcBef>
                <a:spcPct val="0"/>
              </a:spcBef>
              <a:spcAft>
                <a:spcPct val="0"/>
              </a:spcAft>
              <a:defRPr sz="2400">
                <a:solidFill>
                  <a:schemeClr val="tx1"/>
                </a:solidFill>
                <a:latin typeface="Times" charset="0"/>
                <a:ea typeface="MS PGothic" charset="0"/>
                <a:cs typeface="MS PGothic" charset="0"/>
              </a:defRPr>
            </a:lvl8pPr>
            <a:lvl9pPr marL="1828800" eaLnBrk="0" fontAlgn="base" hangingPunct="0">
              <a:spcBef>
                <a:spcPct val="0"/>
              </a:spcBef>
              <a:spcAft>
                <a:spcPct val="0"/>
              </a:spcAft>
              <a:defRPr sz="2400">
                <a:solidFill>
                  <a:schemeClr val="tx1"/>
                </a:solidFill>
                <a:latin typeface="Times" charset="0"/>
                <a:ea typeface="MS PGothic" charset="0"/>
                <a:cs typeface="MS PGothic" charset="0"/>
              </a:defRPr>
            </a:lvl9pPr>
          </a:lstStyle>
          <a:p>
            <a:r>
              <a:rPr lang="nl-NL" sz="1400" b="1">
                <a:solidFill>
                  <a:srgbClr val="FFFFFF"/>
                </a:solidFill>
                <a:latin typeface="Arial" charset="0"/>
              </a:rPr>
              <a:t>Verma S. N Engl J Med. 2012. 367:1783-1791.</a:t>
            </a:r>
            <a:endParaRPr lang="en-US" sz="1400">
              <a:solidFill>
                <a:srgbClr val="FFFFFF"/>
              </a:solidFill>
              <a:latin typeface="Arial" charset="0"/>
            </a:endParaRPr>
          </a:p>
        </p:txBody>
      </p:sp>
    </p:spTree>
  </p:cSld>
  <p:clrMapOvr>
    <a:masterClrMapping/>
  </p:clrMapOvr>
  <p:transition xmlns:p14="http://schemas.microsoft.com/office/powerpoint/2010/main" spd="slow" advClick="0"/>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3010" name="Title 1"/>
          <p:cNvSpPr>
            <a:spLocks noGrp="1"/>
          </p:cNvSpPr>
          <p:nvPr>
            <p:ph type="ctrTitle"/>
          </p:nvPr>
        </p:nvSpPr>
        <p:spPr/>
        <p:txBody>
          <a:bodyPr/>
          <a:lstStyle/>
          <a:p>
            <a:pPr eaLnBrk="1" hangingPunct="1"/>
            <a:r>
              <a:rPr lang="en-US" sz="4400">
                <a:latin typeface="Arial Black" charset="0"/>
              </a:rPr>
              <a:t>Treatment of HER2+ Metastatic Breast Cancer</a:t>
            </a:r>
          </a:p>
        </p:txBody>
      </p:sp>
      <p:sp>
        <p:nvSpPr>
          <p:cNvPr id="43011" name="Subtitle 2"/>
          <p:cNvSpPr>
            <a:spLocks noGrp="1"/>
          </p:cNvSpPr>
          <p:nvPr>
            <p:ph type="subTitle" idx="1"/>
          </p:nvPr>
        </p:nvSpPr>
        <p:spPr/>
        <p:txBody>
          <a:bodyPr/>
          <a:lstStyle/>
          <a:p>
            <a:pPr eaLnBrk="1" hangingPunct="1"/>
            <a:r>
              <a:rPr lang="en-US">
                <a:latin typeface="Arial" charset="0"/>
              </a:rPr>
              <a:t>Kimberly L. Blackwell MD</a:t>
            </a:r>
          </a:p>
          <a:p>
            <a:pPr eaLnBrk="1" hangingPunct="1"/>
            <a:r>
              <a:rPr lang="en-US">
                <a:latin typeface="Arial" charset="0"/>
              </a:rPr>
              <a:t>Professor of Medicine</a:t>
            </a:r>
          </a:p>
          <a:p>
            <a:pPr eaLnBrk="1" hangingPunct="1"/>
            <a:r>
              <a:rPr lang="en-US">
                <a:latin typeface="Arial" charset="0"/>
              </a:rPr>
              <a:t>Director, Breast Cancer Program</a:t>
            </a:r>
          </a:p>
          <a:p>
            <a:pPr eaLnBrk="1" hangingPunct="1"/>
            <a:r>
              <a:rPr lang="en-US">
                <a:latin typeface="Arial" charset="0"/>
              </a:rPr>
              <a:t>Duke Cancer Institute</a:t>
            </a:r>
          </a:p>
        </p:txBody>
      </p:sp>
    </p:spTree>
  </p:cSld>
  <p:clrMapOvr>
    <a:masterClrMapping/>
  </p:clrMapOvr>
  <p:transition xmlns:p14="http://schemas.microsoft.com/office/powerpoint/2010/main" spd="slow" advClick="0"/>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9874" name="Group 44"/>
          <p:cNvGrpSpPr>
            <a:grpSpLocks/>
          </p:cNvGrpSpPr>
          <p:nvPr/>
        </p:nvGrpSpPr>
        <p:grpSpPr bwMode="auto">
          <a:xfrm>
            <a:off x="1219200" y="1752600"/>
            <a:ext cx="6850063" cy="2873375"/>
            <a:chOff x="2612" y="707"/>
            <a:chExt cx="3148" cy="1280"/>
          </a:xfrm>
        </p:grpSpPr>
        <p:sp>
          <p:nvSpPr>
            <p:cNvPr id="79882" name="Rectangle 45"/>
            <p:cNvSpPr>
              <a:spLocks noChangeArrowheads="1"/>
            </p:cNvSpPr>
            <p:nvPr/>
          </p:nvSpPr>
          <p:spPr bwMode="auto">
            <a:xfrm>
              <a:off x="4675" y="866"/>
              <a:ext cx="1085" cy="1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ctr">
                <a:lnSpc>
                  <a:spcPct val="90000"/>
                </a:lnSpc>
                <a:spcAft>
                  <a:spcPct val="30000"/>
                </a:spcAft>
                <a:buClr>
                  <a:srgbClr val="99CCFF"/>
                </a:buClr>
                <a:buSzPct val="65000"/>
                <a:buFont typeface="Wingdings" charset="0"/>
                <a:buNone/>
              </a:pPr>
              <a:r>
                <a:rPr lang="en-US" sz="1700" b="1">
                  <a:solidFill>
                    <a:srgbClr val="00FFFF"/>
                  </a:solidFill>
                  <a:latin typeface="Arial" charset="0"/>
                  <a:cs typeface="Arial" charset="0"/>
                </a:rPr>
                <a:t>Capecitabine</a:t>
              </a:r>
            </a:p>
          </p:txBody>
        </p:sp>
        <p:sp>
          <p:nvSpPr>
            <p:cNvPr id="79883" name="Rectangle 46"/>
            <p:cNvSpPr>
              <a:spLocks noChangeArrowheads="1"/>
            </p:cNvSpPr>
            <p:nvPr/>
          </p:nvSpPr>
          <p:spPr bwMode="auto">
            <a:xfrm>
              <a:off x="3820" y="707"/>
              <a:ext cx="973" cy="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p>
              <a:pPr algn="ctr">
                <a:lnSpc>
                  <a:spcPct val="90000"/>
                </a:lnSpc>
                <a:spcAft>
                  <a:spcPct val="30000"/>
                </a:spcAft>
                <a:buClr>
                  <a:srgbClr val="99CCFF"/>
                </a:buClr>
                <a:buSzPct val="65000"/>
                <a:buFont typeface="Wingdings" charset="0"/>
                <a:buNone/>
              </a:pPr>
              <a:r>
                <a:rPr lang="en-US" sz="1700" b="1">
                  <a:solidFill>
                    <a:srgbClr val="FFCC00"/>
                  </a:solidFill>
                  <a:latin typeface="Arial" charset="0"/>
                  <a:cs typeface="Arial" charset="0"/>
                </a:rPr>
                <a:t>Lapatinib + Capecitabine</a:t>
              </a:r>
            </a:p>
          </p:txBody>
        </p:sp>
        <p:sp>
          <p:nvSpPr>
            <p:cNvPr id="79884" name="Rectangle 47"/>
            <p:cNvSpPr>
              <a:spLocks noChangeArrowheads="1"/>
            </p:cNvSpPr>
            <p:nvPr/>
          </p:nvSpPr>
          <p:spPr bwMode="auto">
            <a:xfrm>
              <a:off x="4479" y="1796"/>
              <a:ext cx="669" cy="1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ctr">
                <a:lnSpc>
                  <a:spcPct val="90000"/>
                </a:lnSpc>
                <a:spcAft>
                  <a:spcPct val="30000"/>
                </a:spcAft>
                <a:buClr>
                  <a:srgbClr val="99CCFF"/>
                </a:buClr>
                <a:buSzPct val="65000"/>
                <a:buFont typeface="Wingdings" charset="0"/>
                <a:buNone/>
              </a:pPr>
              <a:r>
                <a:rPr lang="en-US" sz="1700">
                  <a:solidFill>
                    <a:schemeClr val="bg1"/>
                  </a:solidFill>
                  <a:latin typeface="Arial" charset="0"/>
                  <a:cs typeface="Arial" charset="0"/>
                </a:rPr>
                <a:t>&lt;0.001</a:t>
              </a:r>
            </a:p>
          </p:txBody>
        </p:sp>
        <p:sp>
          <p:nvSpPr>
            <p:cNvPr id="79885" name="Rectangle 48"/>
            <p:cNvSpPr>
              <a:spLocks noChangeArrowheads="1"/>
            </p:cNvSpPr>
            <p:nvPr/>
          </p:nvSpPr>
          <p:spPr bwMode="auto">
            <a:xfrm>
              <a:off x="2612" y="1777"/>
              <a:ext cx="1802" cy="2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90000"/>
                </a:lnSpc>
                <a:spcAft>
                  <a:spcPct val="30000"/>
                </a:spcAft>
                <a:buClr>
                  <a:srgbClr val="99CCFF"/>
                </a:buClr>
                <a:buSzPct val="65000"/>
                <a:buFont typeface="Wingdings" charset="0"/>
                <a:buNone/>
              </a:pPr>
              <a:r>
                <a:rPr lang="en-US" sz="1700" i="1">
                  <a:solidFill>
                    <a:schemeClr val="bg1"/>
                  </a:solidFill>
                  <a:latin typeface="Arial" charset="0"/>
                  <a:cs typeface="Arial" charset="0"/>
                </a:rPr>
                <a:t>P</a:t>
              </a:r>
              <a:r>
                <a:rPr lang="en-US" sz="1700">
                  <a:solidFill>
                    <a:schemeClr val="bg1"/>
                  </a:solidFill>
                  <a:latin typeface="Arial" charset="0"/>
                  <a:cs typeface="Arial" charset="0"/>
                </a:rPr>
                <a:t> value </a:t>
              </a:r>
            </a:p>
          </p:txBody>
        </p:sp>
        <p:sp>
          <p:nvSpPr>
            <p:cNvPr id="79886" name="Rectangle 49"/>
            <p:cNvSpPr>
              <a:spLocks noChangeArrowheads="1"/>
            </p:cNvSpPr>
            <p:nvPr/>
          </p:nvSpPr>
          <p:spPr bwMode="auto">
            <a:xfrm>
              <a:off x="4823" y="1230"/>
              <a:ext cx="782" cy="1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ctr">
                <a:lnSpc>
                  <a:spcPct val="90000"/>
                </a:lnSpc>
                <a:spcAft>
                  <a:spcPct val="30000"/>
                </a:spcAft>
                <a:buClr>
                  <a:srgbClr val="99CCFF"/>
                </a:buClr>
                <a:buSzPct val="65000"/>
                <a:buFont typeface="Wingdings" charset="0"/>
                <a:buNone/>
              </a:pPr>
              <a:r>
                <a:rPr lang="en-US" sz="1700">
                  <a:solidFill>
                    <a:srgbClr val="FFFFFF"/>
                  </a:solidFill>
                  <a:latin typeface="Arial" charset="0"/>
                  <a:cs typeface="Arial" charset="0"/>
                </a:rPr>
                <a:t>72</a:t>
              </a:r>
            </a:p>
          </p:txBody>
        </p:sp>
        <p:sp>
          <p:nvSpPr>
            <p:cNvPr id="79887" name="Rectangle 50"/>
            <p:cNvSpPr>
              <a:spLocks noChangeArrowheads="1"/>
            </p:cNvSpPr>
            <p:nvPr/>
          </p:nvSpPr>
          <p:spPr bwMode="auto">
            <a:xfrm>
              <a:off x="3878" y="1230"/>
              <a:ext cx="823" cy="1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ctr">
                <a:lnSpc>
                  <a:spcPct val="90000"/>
                </a:lnSpc>
                <a:spcAft>
                  <a:spcPct val="30000"/>
                </a:spcAft>
                <a:buClr>
                  <a:srgbClr val="99CCFF"/>
                </a:buClr>
                <a:buSzPct val="65000"/>
                <a:buFont typeface="Wingdings" charset="0"/>
                <a:buNone/>
              </a:pPr>
              <a:r>
                <a:rPr lang="en-US" sz="1700">
                  <a:solidFill>
                    <a:srgbClr val="FFFFFF"/>
                  </a:solidFill>
                  <a:latin typeface="Arial" charset="0"/>
                  <a:cs typeface="Arial" charset="0"/>
                </a:rPr>
                <a:t>  49</a:t>
              </a:r>
            </a:p>
          </p:txBody>
        </p:sp>
        <p:sp>
          <p:nvSpPr>
            <p:cNvPr id="79888" name="Rectangle 51"/>
            <p:cNvSpPr>
              <a:spLocks noChangeArrowheads="1"/>
            </p:cNvSpPr>
            <p:nvPr/>
          </p:nvSpPr>
          <p:spPr bwMode="auto">
            <a:xfrm>
              <a:off x="2612" y="1230"/>
              <a:ext cx="1625" cy="1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90000"/>
                </a:lnSpc>
                <a:spcAft>
                  <a:spcPct val="30000"/>
                </a:spcAft>
                <a:buClr>
                  <a:srgbClr val="99CCFF"/>
                </a:buClr>
                <a:buSzPct val="65000"/>
                <a:buFont typeface="Wingdings" charset="0"/>
                <a:buNone/>
              </a:pPr>
              <a:r>
                <a:rPr lang="en-US" sz="1700">
                  <a:solidFill>
                    <a:srgbClr val="FFFFFF"/>
                  </a:solidFill>
                  <a:latin typeface="Arial" charset="0"/>
                  <a:cs typeface="Arial" charset="0"/>
                </a:rPr>
                <a:t>Progressed or died, n</a:t>
              </a:r>
              <a:endParaRPr lang="en-US" sz="3200">
                <a:solidFill>
                  <a:srgbClr val="FFFFFF"/>
                </a:solidFill>
                <a:latin typeface="Arial" charset="0"/>
                <a:cs typeface="Arial" charset="0"/>
              </a:endParaRPr>
            </a:p>
          </p:txBody>
        </p:sp>
        <p:sp>
          <p:nvSpPr>
            <p:cNvPr id="79889" name="Rectangle 52"/>
            <p:cNvSpPr>
              <a:spLocks noChangeArrowheads="1"/>
            </p:cNvSpPr>
            <p:nvPr/>
          </p:nvSpPr>
          <p:spPr bwMode="auto">
            <a:xfrm>
              <a:off x="4943" y="1407"/>
              <a:ext cx="542" cy="1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ctr">
                <a:lnSpc>
                  <a:spcPct val="90000"/>
                </a:lnSpc>
                <a:spcAft>
                  <a:spcPct val="30000"/>
                </a:spcAft>
                <a:buClr>
                  <a:srgbClr val="99CCFF"/>
                </a:buClr>
                <a:buSzPct val="65000"/>
                <a:buFont typeface="Wingdings" charset="0"/>
                <a:buNone/>
              </a:pPr>
              <a:r>
                <a:rPr lang="en-US" sz="1700">
                  <a:solidFill>
                    <a:schemeClr val="bg1"/>
                  </a:solidFill>
                  <a:latin typeface="Arial" charset="0"/>
                  <a:cs typeface="Arial" charset="0"/>
                </a:rPr>
                <a:t>4.4</a:t>
              </a:r>
            </a:p>
          </p:txBody>
        </p:sp>
        <p:sp>
          <p:nvSpPr>
            <p:cNvPr id="79890" name="Rectangle 53"/>
            <p:cNvSpPr>
              <a:spLocks noChangeArrowheads="1"/>
            </p:cNvSpPr>
            <p:nvPr/>
          </p:nvSpPr>
          <p:spPr bwMode="auto">
            <a:xfrm>
              <a:off x="3971" y="1415"/>
              <a:ext cx="657" cy="1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ctr">
                <a:lnSpc>
                  <a:spcPct val="90000"/>
                </a:lnSpc>
                <a:spcAft>
                  <a:spcPct val="30000"/>
                </a:spcAft>
                <a:buClr>
                  <a:srgbClr val="99CCFF"/>
                </a:buClr>
                <a:buSzPct val="65000"/>
                <a:buFont typeface="Wingdings" charset="0"/>
                <a:buNone/>
              </a:pPr>
              <a:r>
                <a:rPr lang="en-US" sz="1700">
                  <a:latin typeface="Arial" charset="0"/>
                  <a:cs typeface="Arial" charset="0"/>
                </a:rPr>
                <a:t> </a:t>
              </a:r>
              <a:r>
                <a:rPr lang="en-US" sz="1700">
                  <a:solidFill>
                    <a:schemeClr val="bg1"/>
                  </a:solidFill>
                  <a:latin typeface="Arial" charset="0"/>
                  <a:cs typeface="Arial" charset="0"/>
                </a:rPr>
                <a:t>8.4</a:t>
              </a:r>
            </a:p>
          </p:txBody>
        </p:sp>
        <p:sp>
          <p:nvSpPr>
            <p:cNvPr id="79891" name="Rectangle 54"/>
            <p:cNvSpPr>
              <a:spLocks noChangeArrowheads="1"/>
            </p:cNvSpPr>
            <p:nvPr/>
          </p:nvSpPr>
          <p:spPr bwMode="auto">
            <a:xfrm>
              <a:off x="2612" y="1407"/>
              <a:ext cx="1412" cy="1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90000"/>
                </a:lnSpc>
                <a:spcAft>
                  <a:spcPct val="30000"/>
                </a:spcAft>
                <a:buClr>
                  <a:srgbClr val="99CCFF"/>
                </a:buClr>
                <a:buSzPct val="65000"/>
                <a:buFont typeface="Wingdings" charset="0"/>
                <a:buNone/>
              </a:pPr>
              <a:r>
                <a:rPr lang="en-US" sz="1700">
                  <a:solidFill>
                    <a:schemeClr val="bg1"/>
                  </a:solidFill>
                  <a:latin typeface="Arial" charset="0"/>
                  <a:cs typeface="Arial" charset="0"/>
                </a:rPr>
                <a:t>Median TTP, months</a:t>
              </a:r>
            </a:p>
          </p:txBody>
        </p:sp>
        <p:sp>
          <p:nvSpPr>
            <p:cNvPr id="79892" name="Rectangle 55"/>
            <p:cNvSpPr>
              <a:spLocks noChangeArrowheads="1"/>
            </p:cNvSpPr>
            <p:nvPr/>
          </p:nvSpPr>
          <p:spPr bwMode="auto">
            <a:xfrm>
              <a:off x="4943" y="1053"/>
              <a:ext cx="542" cy="1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ctr">
                <a:lnSpc>
                  <a:spcPct val="90000"/>
                </a:lnSpc>
                <a:spcAft>
                  <a:spcPct val="30000"/>
                </a:spcAft>
                <a:buClr>
                  <a:srgbClr val="99CCFF"/>
                </a:buClr>
                <a:buSzPct val="65000"/>
                <a:buFont typeface="Wingdings" charset="0"/>
                <a:buNone/>
              </a:pPr>
              <a:r>
                <a:rPr lang="en-US" sz="1700">
                  <a:solidFill>
                    <a:srgbClr val="FFFFFF"/>
                  </a:solidFill>
                  <a:latin typeface="Arial" charset="0"/>
                  <a:cs typeface="Arial" charset="0"/>
                </a:rPr>
                <a:t>161</a:t>
              </a:r>
            </a:p>
          </p:txBody>
        </p:sp>
        <p:sp>
          <p:nvSpPr>
            <p:cNvPr id="79893" name="Rectangle 56"/>
            <p:cNvSpPr>
              <a:spLocks noChangeArrowheads="1"/>
            </p:cNvSpPr>
            <p:nvPr/>
          </p:nvSpPr>
          <p:spPr bwMode="auto">
            <a:xfrm>
              <a:off x="3988" y="1053"/>
              <a:ext cx="670" cy="1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ctr">
                <a:lnSpc>
                  <a:spcPct val="90000"/>
                </a:lnSpc>
                <a:spcAft>
                  <a:spcPct val="30000"/>
                </a:spcAft>
                <a:buClr>
                  <a:srgbClr val="99CCFF"/>
                </a:buClr>
                <a:buSzPct val="65000"/>
                <a:buFont typeface="Wingdings" charset="0"/>
                <a:buNone/>
              </a:pPr>
              <a:r>
                <a:rPr lang="en-US" sz="1700">
                  <a:solidFill>
                    <a:srgbClr val="FFFFFF"/>
                  </a:solidFill>
                  <a:latin typeface="Arial" charset="0"/>
                  <a:cs typeface="Arial" charset="0"/>
                </a:rPr>
                <a:t>163</a:t>
              </a:r>
            </a:p>
          </p:txBody>
        </p:sp>
        <p:sp>
          <p:nvSpPr>
            <p:cNvPr id="79894" name="Rectangle 57"/>
            <p:cNvSpPr>
              <a:spLocks noChangeArrowheads="1"/>
            </p:cNvSpPr>
            <p:nvPr/>
          </p:nvSpPr>
          <p:spPr bwMode="auto">
            <a:xfrm>
              <a:off x="2612" y="1053"/>
              <a:ext cx="1412" cy="1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90000"/>
                </a:lnSpc>
                <a:spcAft>
                  <a:spcPct val="30000"/>
                </a:spcAft>
                <a:buClr>
                  <a:srgbClr val="99CCFF"/>
                </a:buClr>
                <a:buSzPct val="65000"/>
                <a:buFont typeface="Wingdings" charset="0"/>
                <a:buNone/>
              </a:pPr>
              <a:r>
                <a:rPr lang="en-US" sz="1700">
                  <a:solidFill>
                    <a:srgbClr val="FFFFFF"/>
                  </a:solidFill>
                  <a:latin typeface="Arial" charset="0"/>
                  <a:cs typeface="Arial" charset="0"/>
                </a:rPr>
                <a:t>Patients, n</a:t>
              </a:r>
            </a:p>
          </p:txBody>
        </p:sp>
        <p:sp>
          <p:nvSpPr>
            <p:cNvPr id="79895" name="Line 58"/>
            <p:cNvSpPr>
              <a:spLocks noChangeShapeType="1"/>
            </p:cNvSpPr>
            <p:nvPr/>
          </p:nvSpPr>
          <p:spPr bwMode="auto">
            <a:xfrm>
              <a:off x="3896" y="1053"/>
              <a:ext cx="825" cy="0"/>
            </a:xfrm>
            <a:prstGeom prst="line">
              <a:avLst/>
            </a:prstGeom>
            <a:noFill/>
            <a:ln w="25400">
              <a:solidFill>
                <a:srgbClr val="FFCC00"/>
              </a:solidFill>
              <a:round/>
              <a:headEnd/>
              <a:tailEnd/>
            </a:ln>
            <a:extLst>
              <a:ext uri="{909E8E84-426E-40dd-AFC4-6F175D3DCCD1}">
                <a14:hiddenFill xmlns:a14="http://schemas.microsoft.com/office/drawing/2010/main">
                  <a:noFill/>
                </a14:hiddenFill>
              </a:ext>
            </a:extLst>
          </p:spPr>
          <p:txBody>
            <a:bodyPr wrap="none"/>
            <a:lstStyle/>
            <a:p>
              <a:endParaRPr lang="en-US"/>
            </a:p>
          </p:txBody>
        </p:sp>
        <p:sp>
          <p:nvSpPr>
            <p:cNvPr id="79896" name="Line 59"/>
            <p:cNvSpPr>
              <a:spLocks noChangeShapeType="1"/>
            </p:cNvSpPr>
            <p:nvPr/>
          </p:nvSpPr>
          <p:spPr bwMode="auto">
            <a:xfrm>
              <a:off x="4816" y="1053"/>
              <a:ext cx="825" cy="0"/>
            </a:xfrm>
            <a:prstGeom prst="line">
              <a:avLst/>
            </a:prstGeom>
            <a:noFill/>
            <a:ln w="25400">
              <a:solidFill>
                <a:srgbClr val="00FFFF"/>
              </a:solidFill>
              <a:round/>
              <a:headEnd/>
              <a:tailEnd/>
            </a:ln>
            <a:extLst>
              <a:ext uri="{909E8E84-426E-40dd-AFC4-6F175D3DCCD1}">
                <a14:hiddenFill xmlns:a14="http://schemas.microsoft.com/office/drawing/2010/main">
                  <a:noFill/>
                </a14:hiddenFill>
              </a:ext>
            </a:extLst>
          </p:spPr>
          <p:txBody>
            <a:bodyPr wrap="none"/>
            <a:lstStyle/>
            <a:p>
              <a:endParaRPr lang="en-US"/>
            </a:p>
          </p:txBody>
        </p:sp>
        <p:sp>
          <p:nvSpPr>
            <p:cNvPr id="79897" name="Rectangle 60"/>
            <p:cNvSpPr>
              <a:spLocks noChangeArrowheads="1"/>
            </p:cNvSpPr>
            <p:nvPr/>
          </p:nvSpPr>
          <p:spPr bwMode="auto">
            <a:xfrm>
              <a:off x="4257" y="1587"/>
              <a:ext cx="1125" cy="1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ctr">
                <a:lnSpc>
                  <a:spcPct val="90000"/>
                </a:lnSpc>
                <a:spcAft>
                  <a:spcPct val="30000"/>
                </a:spcAft>
                <a:buClr>
                  <a:srgbClr val="99CCFF"/>
                </a:buClr>
                <a:buSzPct val="65000"/>
                <a:buFont typeface="Wingdings" charset="0"/>
                <a:buNone/>
              </a:pPr>
              <a:r>
                <a:rPr lang="en-US" sz="1700">
                  <a:solidFill>
                    <a:schemeClr val="bg1"/>
                  </a:solidFill>
                  <a:latin typeface="Arial" charset="0"/>
                  <a:cs typeface="Arial" charset="0"/>
                </a:rPr>
                <a:t>0.49 (0.34-0.71)</a:t>
              </a:r>
            </a:p>
          </p:txBody>
        </p:sp>
        <p:sp>
          <p:nvSpPr>
            <p:cNvPr id="79898" name="Rectangle 61"/>
            <p:cNvSpPr>
              <a:spLocks noChangeArrowheads="1"/>
            </p:cNvSpPr>
            <p:nvPr/>
          </p:nvSpPr>
          <p:spPr bwMode="auto">
            <a:xfrm>
              <a:off x="2618" y="1587"/>
              <a:ext cx="1633" cy="1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90000"/>
                </a:lnSpc>
                <a:spcAft>
                  <a:spcPct val="30000"/>
                </a:spcAft>
                <a:buClr>
                  <a:srgbClr val="99CCFF"/>
                </a:buClr>
                <a:buSzPct val="65000"/>
                <a:buFont typeface="Wingdings" charset="0"/>
                <a:buNone/>
              </a:pPr>
              <a:r>
                <a:rPr lang="en-US" sz="1700">
                  <a:solidFill>
                    <a:schemeClr val="bg1"/>
                  </a:solidFill>
                  <a:latin typeface="Arial" charset="0"/>
                  <a:cs typeface="Arial" charset="0"/>
                </a:rPr>
                <a:t>Hazard ratio (95% CI)</a:t>
              </a:r>
            </a:p>
          </p:txBody>
        </p:sp>
      </p:grpSp>
      <p:sp>
        <p:nvSpPr>
          <p:cNvPr id="79875" name="Rectangle 63"/>
          <p:cNvSpPr>
            <a:spLocks noGrp="1" noChangeArrowheads="1"/>
          </p:cNvSpPr>
          <p:nvPr>
            <p:ph type="title"/>
          </p:nvPr>
        </p:nvSpPr>
        <p:spPr>
          <a:xfrm>
            <a:off x="609600" y="120650"/>
            <a:ext cx="8305800" cy="1265238"/>
          </a:xfrm>
        </p:spPr>
        <p:txBody>
          <a:bodyPr/>
          <a:lstStyle/>
          <a:p>
            <a:pPr eaLnBrk="1" hangingPunct="1"/>
            <a:r>
              <a:rPr lang="en-US" sz="3000">
                <a:latin typeface="Arial Black" charset="0"/>
              </a:rPr>
              <a:t>Time to progression: ITT population independent assessment</a:t>
            </a:r>
          </a:p>
        </p:txBody>
      </p:sp>
      <p:sp>
        <p:nvSpPr>
          <p:cNvPr id="79876" name="Footer Placeholder 1"/>
          <p:cNvSpPr>
            <a:spLocks noGrp="1"/>
          </p:cNvSpPr>
          <p:nvPr>
            <p:ph type="ftr" sz="quarter" idx="10"/>
          </p:nvPr>
        </p:nvSpPr>
        <p:spPr>
          <a:xfrm>
            <a:off x="152400" y="6438900"/>
            <a:ext cx="5867400" cy="36512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charset="0"/>
                <a:ea typeface="MS PGothic" charset="0"/>
                <a:cs typeface="MS PGothic" charset="0"/>
              </a:defRPr>
            </a:lvl1pPr>
            <a:lvl2pPr marL="37931725" indent="-37474525">
              <a:defRPr sz="2400">
                <a:solidFill>
                  <a:schemeClr val="tx1"/>
                </a:solidFill>
                <a:latin typeface="Times" charset="0"/>
                <a:ea typeface="MS PGothic" charset="0"/>
                <a:cs typeface="MS PGothic" charset="0"/>
              </a:defRPr>
            </a:lvl2pPr>
            <a:lvl3pPr>
              <a:defRPr sz="2400">
                <a:solidFill>
                  <a:schemeClr val="tx1"/>
                </a:solidFill>
                <a:latin typeface="Times" charset="0"/>
                <a:ea typeface="MS PGothic" charset="0"/>
                <a:cs typeface="MS PGothic" charset="0"/>
              </a:defRPr>
            </a:lvl3pPr>
            <a:lvl4pPr>
              <a:defRPr sz="2400">
                <a:solidFill>
                  <a:schemeClr val="tx1"/>
                </a:solidFill>
                <a:latin typeface="Times" charset="0"/>
                <a:ea typeface="MS PGothic" charset="0"/>
                <a:cs typeface="MS PGothic" charset="0"/>
              </a:defRPr>
            </a:lvl4pPr>
            <a:lvl5pPr>
              <a:defRPr sz="2400">
                <a:solidFill>
                  <a:schemeClr val="tx1"/>
                </a:solidFill>
                <a:latin typeface="Times" charset="0"/>
                <a:ea typeface="MS PGothic" charset="0"/>
                <a:cs typeface="MS PGothic" charset="0"/>
              </a:defRPr>
            </a:lvl5pPr>
            <a:lvl6pPr marL="457200" eaLnBrk="0" fontAlgn="base" hangingPunct="0">
              <a:spcBef>
                <a:spcPct val="0"/>
              </a:spcBef>
              <a:spcAft>
                <a:spcPct val="0"/>
              </a:spcAft>
              <a:defRPr sz="2400">
                <a:solidFill>
                  <a:schemeClr val="tx1"/>
                </a:solidFill>
                <a:latin typeface="Times" charset="0"/>
                <a:ea typeface="MS PGothic" charset="0"/>
                <a:cs typeface="MS PGothic" charset="0"/>
              </a:defRPr>
            </a:lvl6pPr>
            <a:lvl7pPr marL="914400" eaLnBrk="0" fontAlgn="base" hangingPunct="0">
              <a:spcBef>
                <a:spcPct val="0"/>
              </a:spcBef>
              <a:spcAft>
                <a:spcPct val="0"/>
              </a:spcAft>
              <a:defRPr sz="2400">
                <a:solidFill>
                  <a:schemeClr val="tx1"/>
                </a:solidFill>
                <a:latin typeface="Times" charset="0"/>
                <a:ea typeface="MS PGothic" charset="0"/>
                <a:cs typeface="MS PGothic" charset="0"/>
              </a:defRPr>
            </a:lvl7pPr>
            <a:lvl8pPr marL="1371600" eaLnBrk="0" fontAlgn="base" hangingPunct="0">
              <a:spcBef>
                <a:spcPct val="0"/>
              </a:spcBef>
              <a:spcAft>
                <a:spcPct val="0"/>
              </a:spcAft>
              <a:defRPr sz="2400">
                <a:solidFill>
                  <a:schemeClr val="tx1"/>
                </a:solidFill>
                <a:latin typeface="Times" charset="0"/>
                <a:ea typeface="MS PGothic" charset="0"/>
                <a:cs typeface="MS PGothic" charset="0"/>
              </a:defRPr>
            </a:lvl8pPr>
            <a:lvl9pPr marL="1828800" eaLnBrk="0" fontAlgn="base" hangingPunct="0">
              <a:spcBef>
                <a:spcPct val="0"/>
              </a:spcBef>
              <a:spcAft>
                <a:spcPct val="0"/>
              </a:spcAft>
              <a:defRPr sz="2400">
                <a:solidFill>
                  <a:schemeClr val="tx1"/>
                </a:solidFill>
                <a:latin typeface="Times" charset="0"/>
                <a:ea typeface="MS PGothic" charset="0"/>
                <a:cs typeface="MS PGothic" charset="0"/>
              </a:defRPr>
            </a:lvl9pPr>
          </a:lstStyle>
          <a:p>
            <a:r>
              <a:rPr lang="en-US" sz="1200" b="0">
                <a:solidFill>
                  <a:schemeClr val="bg1"/>
                </a:solidFill>
                <a:latin typeface="Arial" charset="0"/>
              </a:rPr>
              <a:t>Geyer C, et al. </a:t>
            </a:r>
            <a:r>
              <a:rPr lang="en-US" sz="1200" b="0" i="1">
                <a:solidFill>
                  <a:schemeClr val="bg1"/>
                </a:solidFill>
                <a:latin typeface="Arial" charset="0"/>
              </a:rPr>
              <a:t>N Engl J Med. </a:t>
            </a:r>
            <a:r>
              <a:rPr lang="en-US" sz="1200" b="0">
                <a:solidFill>
                  <a:schemeClr val="bg1"/>
                </a:solidFill>
                <a:latin typeface="Arial" charset="0"/>
              </a:rPr>
              <a:t>2006;355:2733-2743.</a:t>
            </a:r>
            <a:endParaRPr lang="en-GB" sz="1200" b="0">
              <a:solidFill>
                <a:schemeClr val="bg1"/>
              </a:solidFill>
              <a:latin typeface="Arial" charset="0"/>
            </a:endParaRPr>
          </a:p>
        </p:txBody>
      </p:sp>
      <p:cxnSp>
        <p:nvCxnSpPr>
          <p:cNvPr id="79877" name="Straight Connector 2"/>
          <p:cNvCxnSpPr>
            <a:cxnSpLocks noChangeShapeType="1"/>
          </p:cNvCxnSpPr>
          <p:nvPr/>
        </p:nvCxnSpPr>
        <p:spPr bwMode="auto">
          <a:xfrm>
            <a:off x="990600" y="2895600"/>
            <a:ext cx="6858000" cy="0"/>
          </a:xfrm>
          <a:prstGeom prst="line">
            <a:avLst/>
          </a:prstGeom>
          <a:noFill/>
          <a:ln w="12700">
            <a:solidFill>
              <a:schemeClr val="bg1"/>
            </a:solidFill>
            <a:round/>
            <a:headEnd/>
            <a:tailEnd/>
          </a:ln>
          <a:extLst>
            <a:ext uri="{909E8E84-426E-40dd-AFC4-6F175D3DCCD1}">
              <a14:hiddenFill xmlns:a14="http://schemas.microsoft.com/office/drawing/2010/main">
                <a:noFill/>
              </a14:hiddenFill>
            </a:ext>
          </a:extLst>
        </p:spPr>
      </p:cxnSp>
      <p:cxnSp>
        <p:nvCxnSpPr>
          <p:cNvPr id="79878" name="Straight Connector 68"/>
          <p:cNvCxnSpPr>
            <a:cxnSpLocks noChangeShapeType="1"/>
          </p:cNvCxnSpPr>
          <p:nvPr/>
        </p:nvCxnSpPr>
        <p:spPr bwMode="auto">
          <a:xfrm>
            <a:off x="990600" y="3276600"/>
            <a:ext cx="6858000" cy="0"/>
          </a:xfrm>
          <a:prstGeom prst="line">
            <a:avLst/>
          </a:prstGeom>
          <a:noFill/>
          <a:ln w="12700">
            <a:solidFill>
              <a:schemeClr val="bg1"/>
            </a:solidFill>
            <a:round/>
            <a:headEnd/>
            <a:tailEnd/>
          </a:ln>
          <a:extLst>
            <a:ext uri="{909E8E84-426E-40dd-AFC4-6F175D3DCCD1}">
              <a14:hiddenFill xmlns:a14="http://schemas.microsoft.com/office/drawing/2010/main">
                <a:noFill/>
              </a14:hiddenFill>
            </a:ext>
          </a:extLst>
        </p:spPr>
      </p:cxnSp>
      <p:cxnSp>
        <p:nvCxnSpPr>
          <p:cNvPr id="79879" name="Straight Connector 69"/>
          <p:cNvCxnSpPr>
            <a:cxnSpLocks noChangeShapeType="1"/>
          </p:cNvCxnSpPr>
          <p:nvPr/>
        </p:nvCxnSpPr>
        <p:spPr bwMode="auto">
          <a:xfrm>
            <a:off x="990600" y="3733800"/>
            <a:ext cx="6858000" cy="0"/>
          </a:xfrm>
          <a:prstGeom prst="line">
            <a:avLst/>
          </a:prstGeom>
          <a:noFill/>
          <a:ln w="12700">
            <a:solidFill>
              <a:schemeClr val="bg1"/>
            </a:solidFill>
            <a:round/>
            <a:headEnd/>
            <a:tailEnd/>
          </a:ln>
          <a:extLst>
            <a:ext uri="{909E8E84-426E-40dd-AFC4-6F175D3DCCD1}">
              <a14:hiddenFill xmlns:a14="http://schemas.microsoft.com/office/drawing/2010/main">
                <a:noFill/>
              </a14:hiddenFill>
            </a:ext>
          </a:extLst>
        </p:spPr>
      </p:cxnSp>
      <p:cxnSp>
        <p:nvCxnSpPr>
          <p:cNvPr id="79880" name="Straight Connector 70"/>
          <p:cNvCxnSpPr>
            <a:cxnSpLocks noChangeShapeType="1"/>
          </p:cNvCxnSpPr>
          <p:nvPr/>
        </p:nvCxnSpPr>
        <p:spPr bwMode="auto">
          <a:xfrm>
            <a:off x="990600" y="4114800"/>
            <a:ext cx="6858000" cy="0"/>
          </a:xfrm>
          <a:prstGeom prst="line">
            <a:avLst/>
          </a:prstGeom>
          <a:noFill/>
          <a:ln w="12700">
            <a:solidFill>
              <a:schemeClr val="bg1"/>
            </a:solidFill>
            <a:round/>
            <a:headEnd/>
            <a:tailEnd/>
          </a:ln>
          <a:extLst>
            <a:ext uri="{909E8E84-426E-40dd-AFC4-6F175D3DCCD1}">
              <a14:hiddenFill xmlns:a14="http://schemas.microsoft.com/office/drawing/2010/main">
                <a:noFill/>
              </a14:hiddenFill>
            </a:ext>
          </a:extLst>
        </p:spPr>
      </p:cxnSp>
      <p:cxnSp>
        <p:nvCxnSpPr>
          <p:cNvPr id="79881" name="Straight Connector 71"/>
          <p:cNvCxnSpPr>
            <a:cxnSpLocks noChangeShapeType="1"/>
          </p:cNvCxnSpPr>
          <p:nvPr/>
        </p:nvCxnSpPr>
        <p:spPr bwMode="auto">
          <a:xfrm>
            <a:off x="990600" y="4572000"/>
            <a:ext cx="6858000" cy="0"/>
          </a:xfrm>
          <a:prstGeom prst="line">
            <a:avLst/>
          </a:prstGeom>
          <a:noFill/>
          <a:ln w="12700">
            <a:solidFill>
              <a:schemeClr val="bg1"/>
            </a:solidFill>
            <a:round/>
            <a:headEnd/>
            <a:tailEnd/>
          </a:ln>
          <a:extLst>
            <a:ext uri="{909E8E84-426E-40dd-AFC4-6F175D3DCCD1}">
              <a14:hiddenFill xmlns:a14="http://schemas.microsoft.com/office/drawing/2010/main">
                <a:noFill/>
              </a14:hiddenFill>
            </a:ext>
          </a:extLst>
        </p:spPr>
      </p:cxnSp>
    </p:spTree>
  </p:cSld>
  <p:clrMapOvr>
    <a:masterClrMapping/>
  </p:clrMapOvr>
  <p:transition xmlns:p14="http://schemas.microsoft.com/office/powerpoint/2010/main" spd="slow" advClick="0"/>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txBox="1">
            <a:spLocks/>
          </p:cNvSpPr>
          <p:nvPr/>
        </p:nvSpPr>
        <p:spPr bwMode="auto">
          <a:xfrm>
            <a:off x="457200" y="0"/>
            <a:ext cx="7772400" cy="1143000"/>
          </a:xfrm>
          <a:prstGeom prst="rect">
            <a:avLst/>
          </a:prstGeom>
          <a:noFill/>
          <a:ln w="9525">
            <a:noFill/>
            <a:miter lim="800000"/>
            <a:headEnd/>
            <a:tailEnd/>
          </a:ln>
        </p:spPr>
        <p:txBody>
          <a:bodyPr rIns="0" anchor="ctr"/>
          <a:lstStyle/>
          <a:p>
            <a:pPr>
              <a:lnSpc>
                <a:spcPct val="85000"/>
              </a:lnSpc>
              <a:defRPr/>
            </a:pPr>
            <a:r>
              <a:rPr lang="en-GB" sz="3200" kern="0" dirty="0">
                <a:solidFill>
                  <a:schemeClr val="bg1"/>
                </a:solidFill>
                <a:latin typeface="Arial Black" pitchFamily="34" charset="0"/>
                <a:ea typeface="+mj-ea"/>
                <a:cs typeface="+mj-cs"/>
              </a:rPr>
              <a:t>MA.31/EGF108919: Design</a:t>
            </a:r>
          </a:p>
        </p:txBody>
      </p:sp>
      <p:sp>
        <p:nvSpPr>
          <p:cNvPr id="81923" name="TextBox 8"/>
          <p:cNvSpPr txBox="1">
            <a:spLocks noChangeArrowheads="1"/>
          </p:cNvSpPr>
          <p:nvPr/>
        </p:nvSpPr>
        <p:spPr bwMode="auto">
          <a:xfrm>
            <a:off x="3659188" y="2209800"/>
            <a:ext cx="1825625" cy="461963"/>
          </a:xfrm>
          <a:prstGeom prst="rect">
            <a:avLst/>
          </a:prstGeom>
          <a:solidFill>
            <a:srgbClr val="92D050"/>
          </a:solidFill>
          <a:ln w="28575">
            <a:solidFill>
              <a:schemeClr val="bg1"/>
            </a:solidFill>
            <a:miter lim="800000"/>
            <a:headEnd/>
            <a:tailEnd/>
          </a:ln>
        </p:spPr>
        <p:txBody>
          <a:bodyPr wrap="none">
            <a:spAutoFit/>
          </a:bodyPr>
          <a:lstStyle>
            <a:lvl1pPr>
              <a:defRPr sz="2400">
                <a:solidFill>
                  <a:schemeClr val="tx1"/>
                </a:solidFill>
                <a:latin typeface="Times" charset="0"/>
                <a:ea typeface="MS PGothic" charset="0"/>
                <a:cs typeface="MS PGothic" charset="0"/>
              </a:defRPr>
            </a:lvl1pPr>
            <a:lvl2pPr marL="37931725" indent="-37474525">
              <a:defRPr sz="2400">
                <a:solidFill>
                  <a:schemeClr val="tx1"/>
                </a:solidFill>
                <a:latin typeface="Times" charset="0"/>
                <a:ea typeface="MS PGothic" charset="0"/>
                <a:cs typeface="MS PGothic" charset="0"/>
              </a:defRPr>
            </a:lvl2pPr>
            <a:lvl3pPr>
              <a:defRPr sz="2400">
                <a:solidFill>
                  <a:schemeClr val="tx1"/>
                </a:solidFill>
                <a:latin typeface="Times" charset="0"/>
                <a:ea typeface="MS PGothic" charset="0"/>
                <a:cs typeface="MS PGothic" charset="0"/>
              </a:defRPr>
            </a:lvl3pPr>
            <a:lvl4pPr>
              <a:defRPr sz="2400">
                <a:solidFill>
                  <a:schemeClr val="tx1"/>
                </a:solidFill>
                <a:latin typeface="Times" charset="0"/>
                <a:ea typeface="MS PGothic" charset="0"/>
                <a:cs typeface="MS PGothic" charset="0"/>
              </a:defRPr>
            </a:lvl4pPr>
            <a:lvl5pPr>
              <a:defRPr sz="2400">
                <a:solidFill>
                  <a:schemeClr val="tx1"/>
                </a:solidFill>
                <a:latin typeface="Times" charset="0"/>
                <a:ea typeface="MS PGothic" charset="0"/>
                <a:cs typeface="MS PGothic" charset="0"/>
              </a:defRPr>
            </a:lvl5pPr>
            <a:lvl6pPr marL="457200" eaLnBrk="0" fontAlgn="base" hangingPunct="0">
              <a:spcBef>
                <a:spcPct val="0"/>
              </a:spcBef>
              <a:spcAft>
                <a:spcPct val="0"/>
              </a:spcAft>
              <a:defRPr sz="2400">
                <a:solidFill>
                  <a:schemeClr val="tx1"/>
                </a:solidFill>
                <a:latin typeface="Times" charset="0"/>
                <a:ea typeface="MS PGothic" charset="0"/>
                <a:cs typeface="MS PGothic" charset="0"/>
              </a:defRPr>
            </a:lvl6pPr>
            <a:lvl7pPr marL="914400" eaLnBrk="0" fontAlgn="base" hangingPunct="0">
              <a:spcBef>
                <a:spcPct val="0"/>
              </a:spcBef>
              <a:spcAft>
                <a:spcPct val="0"/>
              </a:spcAft>
              <a:defRPr sz="2400">
                <a:solidFill>
                  <a:schemeClr val="tx1"/>
                </a:solidFill>
                <a:latin typeface="Times" charset="0"/>
                <a:ea typeface="MS PGothic" charset="0"/>
                <a:cs typeface="MS PGothic" charset="0"/>
              </a:defRPr>
            </a:lvl7pPr>
            <a:lvl8pPr marL="1371600" eaLnBrk="0" fontAlgn="base" hangingPunct="0">
              <a:spcBef>
                <a:spcPct val="0"/>
              </a:spcBef>
              <a:spcAft>
                <a:spcPct val="0"/>
              </a:spcAft>
              <a:defRPr sz="2400">
                <a:solidFill>
                  <a:schemeClr val="tx1"/>
                </a:solidFill>
                <a:latin typeface="Times" charset="0"/>
                <a:ea typeface="MS PGothic" charset="0"/>
                <a:cs typeface="MS PGothic" charset="0"/>
              </a:defRPr>
            </a:lvl8pPr>
            <a:lvl9pPr marL="1828800" eaLnBrk="0" fontAlgn="base" hangingPunct="0">
              <a:spcBef>
                <a:spcPct val="0"/>
              </a:spcBef>
              <a:spcAft>
                <a:spcPct val="0"/>
              </a:spcAft>
              <a:defRPr sz="2400">
                <a:solidFill>
                  <a:schemeClr val="tx1"/>
                </a:solidFill>
                <a:latin typeface="Times" charset="0"/>
                <a:ea typeface="MS PGothic" charset="0"/>
                <a:cs typeface="MS PGothic" charset="0"/>
              </a:defRPr>
            </a:lvl9pPr>
          </a:lstStyle>
          <a:p>
            <a:pPr algn="ctr"/>
            <a:r>
              <a:rPr lang="en-US" b="1">
                <a:latin typeface="Arial" charset="0"/>
                <a:cs typeface="Arial" charset="0"/>
              </a:rPr>
              <a:t>Randomize</a:t>
            </a:r>
          </a:p>
        </p:txBody>
      </p:sp>
      <p:cxnSp>
        <p:nvCxnSpPr>
          <p:cNvPr id="81924" name="Straight Arrow Connector 10"/>
          <p:cNvCxnSpPr>
            <a:cxnSpLocks noChangeShapeType="1"/>
            <a:stCxn id="81923" idx="2"/>
          </p:cNvCxnSpPr>
          <p:nvPr/>
        </p:nvCxnSpPr>
        <p:spPr bwMode="auto">
          <a:xfrm flipH="1">
            <a:off x="3886200" y="2671763"/>
            <a:ext cx="685800" cy="452437"/>
          </a:xfrm>
          <a:prstGeom prst="straightConnector1">
            <a:avLst/>
          </a:prstGeom>
          <a:noFill/>
          <a:ln w="28575">
            <a:solidFill>
              <a:schemeClr val="bg1"/>
            </a:solidFill>
            <a:round/>
            <a:headEnd/>
            <a:tailEnd type="triangle" w="lg" len="med"/>
          </a:ln>
          <a:extLst>
            <a:ext uri="{909E8E84-426E-40dd-AFC4-6F175D3DCCD1}">
              <a14:hiddenFill xmlns:a14="http://schemas.microsoft.com/office/drawing/2010/main">
                <a:noFill/>
              </a14:hiddenFill>
            </a:ext>
          </a:extLst>
        </p:spPr>
      </p:cxnSp>
      <p:cxnSp>
        <p:nvCxnSpPr>
          <p:cNvPr id="81925" name="Straight Arrow Connector 11"/>
          <p:cNvCxnSpPr>
            <a:cxnSpLocks noChangeShapeType="1"/>
          </p:cNvCxnSpPr>
          <p:nvPr/>
        </p:nvCxnSpPr>
        <p:spPr bwMode="auto">
          <a:xfrm>
            <a:off x="4557713" y="2671763"/>
            <a:ext cx="685800" cy="452437"/>
          </a:xfrm>
          <a:prstGeom prst="straightConnector1">
            <a:avLst/>
          </a:prstGeom>
          <a:noFill/>
          <a:ln w="28575">
            <a:solidFill>
              <a:schemeClr val="bg1"/>
            </a:solidFill>
            <a:round/>
            <a:headEnd/>
            <a:tailEnd type="triangle" w="lg" len="med"/>
          </a:ln>
          <a:extLst>
            <a:ext uri="{909E8E84-426E-40dd-AFC4-6F175D3DCCD1}">
              <a14:hiddenFill xmlns:a14="http://schemas.microsoft.com/office/drawing/2010/main">
                <a:noFill/>
              </a14:hiddenFill>
            </a:ext>
          </a:extLst>
        </p:spPr>
      </p:cxnSp>
      <p:graphicFrame>
        <p:nvGraphicFramePr>
          <p:cNvPr id="13" name="Table 12"/>
          <p:cNvGraphicFramePr>
            <a:graphicFrameLocks noGrp="1"/>
          </p:cNvGraphicFramePr>
          <p:nvPr/>
        </p:nvGraphicFramePr>
        <p:xfrm>
          <a:off x="914400" y="3235325"/>
          <a:ext cx="3352800" cy="1438275"/>
        </p:xfrm>
        <a:graphic>
          <a:graphicData uri="http://schemas.openxmlformats.org/drawingml/2006/table">
            <a:tbl>
              <a:tblPr firstRow="1" bandRow="1">
                <a:tableStyleId>{5C22544A-7EE6-4342-B048-85BDC9FD1C3A}</a:tableStyleId>
              </a:tblPr>
              <a:tblGrid>
                <a:gridCol w="1676400"/>
                <a:gridCol w="1676400"/>
              </a:tblGrid>
              <a:tr h="371004">
                <a:tc gridSpan="2">
                  <a:txBody>
                    <a:bodyPr/>
                    <a:lstStyle/>
                    <a:p>
                      <a:pPr algn="ctr"/>
                      <a:r>
                        <a:rPr lang="en-US" sz="1600" dirty="0">
                          <a:solidFill>
                            <a:schemeClr val="bg1"/>
                          </a:solidFill>
                        </a:rPr>
                        <a:t>Experimental Arm</a:t>
                      </a:r>
                    </a:p>
                  </a:txBody>
                  <a:tcPr marT="45740" marB="45740">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13399D"/>
                    </a:solidFill>
                  </a:tcPr>
                </a:tc>
                <a:tc hMerge="1">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600" dirty="0">
                        <a:solidFill>
                          <a:schemeClr val="bg1"/>
                        </a:solidFill>
                      </a:endParaRPr>
                    </a:p>
                  </a:txBody>
                  <a:tcPr>
                    <a:lnL w="12700"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13399D"/>
                    </a:solidFill>
                  </a:tcPr>
                </a:tc>
              </a:tr>
              <a:tr h="1067271">
                <a:tc>
                  <a:txBody>
                    <a:bodyPr/>
                    <a:lstStyle/>
                    <a:p>
                      <a:pPr algn="ctr"/>
                      <a:r>
                        <a:rPr lang="en-US" sz="1600" b="1" dirty="0">
                          <a:solidFill>
                            <a:schemeClr val="bg1"/>
                          </a:solidFill>
                        </a:rPr>
                        <a:t>24 Weeks:</a:t>
                      </a:r>
                    </a:p>
                    <a:p>
                      <a:pPr algn="ctr"/>
                      <a:r>
                        <a:rPr lang="en-US" sz="1600" dirty="0" err="1">
                          <a:solidFill>
                            <a:schemeClr val="bg1"/>
                          </a:solidFill>
                        </a:rPr>
                        <a:t>Lapatinib</a:t>
                      </a:r>
                      <a:r>
                        <a:rPr lang="en-US" sz="1600" dirty="0">
                          <a:solidFill>
                            <a:schemeClr val="bg1"/>
                          </a:solidFill>
                        </a:rPr>
                        <a:t/>
                      </a:r>
                      <a:br>
                        <a:rPr lang="en-US" sz="1600" dirty="0">
                          <a:solidFill>
                            <a:schemeClr val="bg1"/>
                          </a:solidFill>
                        </a:rPr>
                      </a:br>
                      <a:r>
                        <a:rPr lang="en-US" sz="1600" dirty="0">
                          <a:solidFill>
                            <a:schemeClr val="bg1"/>
                          </a:solidFill>
                        </a:rPr>
                        <a:t>plus</a:t>
                      </a:r>
                    </a:p>
                    <a:p>
                      <a:pPr algn="ctr"/>
                      <a:r>
                        <a:rPr lang="en-US" sz="1600" dirty="0" err="1">
                          <a:solidFill>
                            <a:schemeClr val="bg1"/>
                          </a:solidFill>
                        </a:rPr>
                        <a:t>Taxane</a:t>
                      </a:r>
                      <a:endParaRPr lang="en-US" sz="1600" dirty="0">
                        <a:solidFill>
                          <a:schemeClr val="bg1"/>
                        </a:solidFill>
                      </a:endParaRPr>
                    </a:p>
                  </a:txBody>
                  <a:tcPr marT="45740" marB="45740">
                    <a:lnL w="28575"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noFill/>
                  </a:tcPr>
                </a:tc>
                <a:tc>
                  <a:txBody>
                    <a:bodyPr/>
                    <a:lstStyle/>
                    <a:p>
                      <a:pPr algn="ctr"/>
                      <a:r>
                        <a:rPr lang="en-US" sz="1600" b="1" dirty="0">
                          <a:solidFill>
                            <a:schemeClr val="bg1"/>
                          </a:solidFill>
                        </a:rPr>
                        <a:t>Until PD:</a:t>
                      </a:r>
                    </a:p>
                    <a:p>
                      <a:pPr algn="ctr"/>
                      <a:endParaRPr lang="en-US" sz="1600" dirty="0">
                        <a:solidFill>
                          <a:schemeClr val="bg1"/>
                        </a:solidFill>
                      </a:endParaRPr>
                    </a:p>
                    <a:p>
                      <a:pPr algn="ctr"/>
                      <a:r>
                        <a:rPr lang="en-US" sz="1600" dirty="0" err="1">
                          <a:solidFill>
                            <a:schemeClr val="bg1"/>
                          </a:solidFill>
                        </a:rPr>
                        <a:t>Lapatinib</a:t>
                      </a:r>
                      <a:endParaRPr lang="en-US" sz="1600" dirty="0">
                        <a:solidFill>
                          <a:schemeClr val="bg1"/>
                        </a:solidFill>
                      </a:endParaRPr>
                    </a:p>
                  </a:txBody>
                  <a:tcPr marT="45740" marB="45740">
                    <a:lnL w="12700"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noFill/>
                  </a:tcPr>
                </a:tc>
              </a:tr>
            </a:tbl>
          </a:graphicData>
        </a:graphic>
      </p:graphicFrame>
      <p:cxnSp>
        <p:nvCxnSpPr>
          <p:cNvPr id="81936" name="Straight Arrow Connector 14"/>
          <p:cNvCxnSpPr>
            <a:cxnSpLocks noChangeShapeType="1"/>
          </p:cNvCxnSpPr>
          <p:nvPr/>
        </p:nvCxnSpPr>
        <p:spPr bwMode="auto">
          <a:xfrm>
            <a:off x="2362200" y="4149725"/>
            <a:ext cx="506413" cy="0"/>
          </a:xfrm>
          <a:prstGeom prst="straightConnector1">
            <a:avLst/>
          </a:prstGeom>
          <a:noFill/>
          <a:ln w="28575">
            <a:solidFill>
              <a:schemeClr val="bg1"/>
            </a:solidFill>
            <a:round/>
            <a:headEnd/>
            <a:tailEnd type="triangle" w="lg" len="med"/>
          </a:ln>
          <a:extLst>
            <a:ext uri="{909E8E84-426E-40dd-AFC4-6F175D3DCCD1}">
              <a14:hiddenFill xmlns:a14="http://schemas.microsoft.com/office/drawing/2010/main">
                <a:noFill/>
              </a14:hiddenFill>
            </a:ext>
          </a:extLst>
        </p:spPr>
      </p:cxnSp>
      <p:graphicFrame>
        <p:nvGraphicFramePr>
          <p:cNvPr id="16" name="Table 15"/>
          <p:cNvGraphicFramePr>
            <a:graphicFrameLocks noGrp="1"/>
          </p:cNvGraphicFramePr>
          <p:nvPr/>
        </p:nvGraphicFramePr>
        <p:xfrm>
          <a:off x="4876800" y="3235325"/>
          <a:ext cx="3352800" cy="1438275"/>
        </p:xfrm>
        <a:graphic>
          <a:graphicData uri="http://schemas.openxmlformats.org/drawingml/2006/table">
            <a:tbl>
              <a:tblPr firstRow="1" bandRow="1">
                <a:tableStyleId>{5C22544A-7EE6-4342-B048-85BDC9FD1C3A}</a:tableStyleId>
              </a:tblPr>
              <a:tblGrid>
                <a:gridCol w="1676400"/>
                <a:gridCol w="1676400"/>
              </a:tblGrid>
              <a:tr h="371004">
                <a:tc gridSpan="2">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dirty="0">
                          <a:solidFill>
                            <a:schemeClr val="bg1"/>
                          </a:solidFill>
                        </a:rPr>
                        <a:t>Standard Arm</a:t>
                      </a:r>
                    </a:p>
                  </a:txBody>
                  <a:tcPr marT="45740" marB="45740">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13399D"/>
                    </a:solidFill>
                  </a:tcPr>
                </a:tc>
                <a:tc hMerge="1">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600" dirty="0">
                        <a:solidFill>
                          <a:schemeClr val="bg1"/>
                        </a:solidFill>
                      </a:endParaRPr>
                    </a:p>
                  </a:txBody>
                  <a:tcPr>
                    <a:lnL w="12700"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13399D"/>
                    </a:solidFill>
                  </a:tcPr>
                </a:tc>
              </a:tr>
              <a:tr h="1067271">
                <a:tc>
                  <a:txBody>
                    <a:bodyPr/>
                    <a:lstStyle/>
                    <a:p>
                      <a:pPr algn="ctr"/>
                      <a:r>
                        <a:rPr lang="en-US" sz="1600" b="1" dirty="0">
                          <a:solidFill>
                            <a:schemeClr val="bg1"/>
                          </a:solidFill>
                        </a:rPr>
                        <a:t>24 Weeks:</a:t>
                      </a:r>
                    </a:p>
                    <a:p>
                      <a:pPr algn="ctr"/>
                      <a:r>
                        <a:rPr lang="en-US" sz="1600" dirty="0">
                          <a:solidFill>
                            <a:schemeClr val="bg1"/>
                          </a:solidFill>
                        </a:rPr>
                        <a:t>Trastuzumab</a:t>
                      </a:r>
                      <a:br>
                        <a:rPr lang="en-US" sz="1600" dirty="0">
                          <a:solidFill>
                            <a:schemeClr val="bg1"/>
                          </a:solidFill>
                        </a:rPr>
                      </a:br>
                      <a:r>
                        <a:rPr lang="en-US" sz="1600" dirty="0">
                          <a:solidFill>
                            <a:schemeClr val="bg1"/>
                          </a:solidFill>
                        </a:rPr>
                        <a:t>plus</a:t>
                      </a:r>
                    </a:p>
                    <a:p>
                      <a:pPr algn="ctr"/>
                      <a:r>
                        <a:rPr lang="en-US" sz="1600" dirty="0">
                          <a:solidFill>
                            <a:schemeClr val="bg1"/>
                          </a:solidFill>
                        </a:rPr>
                        <a:t>Taxane</a:t>
                      </a:r>
                    </a:p>
                  </a:txBody>
                  <a:tcPr marT="45740" marB="45740">
                    <a:lnL w="28575"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noFill/>
                  </a:tcPr>
                </a:tc>
                <a:tc>
                  <a:txBody>
                    <a:bodyPr/>
                    <a:lstStyle/>
                    <a:p>
                      <a:pPr algn="ctr"/>
                      <a:r>
                        <a:rPr lang="en-US" sz="1600" b="1" dirty="0">
                          <a:solidFill>
                            <a:schemeClr val="bg1"/>
                          </a:solidFill>
                        </a:rPr>
                        <a:t>Until PD:</a:t>
                      </a:r>
                    </a:p>
                    <a:p>
                      <a:pPr algn="ctr"/>
                      <a:endParaRPr lang="en-US" sz="2400" dirty="0">
                        <a:solidFill>
                          <a:schemeClr val="bg1"/>
                        </a:solidFill>
                      </a:endParaRPr>
                    </a:p>
                    <a:p>
                      <a:pPr algn="ctr"/>
                      <a:r>
                        <a:rPr lang="en-US" sz="1600" dirty="0">
                          <a:solidFill>
                            <a:schemeClr val="bg1"/>
                          </a:solidFill>
                        </a:rPr>
                        <a:t>Trastuzumab</a:t>
                      </a:r>
                    </a:p>
                  </a:txBody>
                  <a:tcPr marT="45740" marB="45740">
                    <a:lnL w="12700"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noFill/>
                  </a:tcPr>
                </a:tc>
              </a:tr>
            </a:tbl>
          </a:graphicData>
        </a:graphic>
      </p:graphicFrame>
      <p:cxnSp>
        <p:nvCxnSpPr>
          <p:cNvPr id="81947" name="Straight Arrow Connector 16"/>
          <p:cNvCxnSpPr>
            <a:cxnSpLocks noChangeShapeType="1"/>
          </p:cNvCxnSpPr>
          <p:nvPr/>
        </p:nvCxnSpPr>
        <p:spPr bwMode="auto">
          <a:xfrm>
            <a:off x="6324600" y="4149725"/>
            <a:ext cx="506413" cy="0"/>
          </a:xfrm>
          <a:prstGeom prst="straightConnector1">
            <a:avLst/>
          </a:prstGeom>
          <a:noFill/>
          <a:ln w="28575">
            <a:solidFill>
              <a:schemeClr val="bg1"/>
            </a:solidFill>
            <a:round/>
            <a:headEnd/>
            <a:tailEnd type="triangle" w="lg" len="med"/>
          </a:ln>
          <a:extLst>
            <a:ext uri="{909E8E84-426E-40dd-AFC4-6F175D3DCCD1}">
              <a14:hiddenFill xmlns:a14="http://schemas.microsoft.com/office/drawing/2010/main">
                <a:noFill/>
              </a14:hiddenFill>
            </a:ext>
          </a:extLst>
        </p:spPr>
      </p:cxnSp>
      <p:sp>
        <p:nvSpPr>
          <p:cNvPr id="22" name="TextBox 21"/>
          <p:cNvSpPr txBox="1"/>
          <p:nvPr/>
        </p:nvSpPr>
        <p:spPr>
          <a:xfrm>
            <a:off x="1790700" y="5232400"/>
            <a:ext cx="5562600" cy="461963"/>
          </a:xfrm>
          <a:prstGeom prst="rect">
            <a:avLst/>
          </a:prstGeom>
          <a:solidFill>
            <a:srgbClr val="FCF305"/>
          </a:solidFill>
          <a:ln w="28575">
            <a:solidFill>
              <a:schemeClr val="bg1"/>
            </a:solidFill>
          </a:ln>
        </p:spPr>
        <p:txBody>
          <a:bodyPr wrap="none" anchor="ctr"/>
          <a:lstStyle/>
          <a:p>
            <a:pPr algn="ctr">
              <a:defRPr/>
            </a:pPr>
            <a:r>
              <a:rPr lang="en-US" sz="2000" b="1" dirty="0">
                <a:solidFill>
                  <a:schemeClr val="tx1">
                    <a:lumMod val="95000"/>
                    <a:lumOff val="5000"/>
                  </a:schemeClr>
                </a:solidFill>
                <a:latin typeface="Arial"/>
                <a:ea typeface="MS PGothic" pitchFamily="34" charset="-128"/>
                <a:cs typeface="Arial"/>
              </a:rPr>
              <a:t>Primary Outcome: PFS</a:t>
            </a:r>
          </a:p>
        </p:txBody>
      </p:sp>
      <p:cxnSp>
        <p:nvCxnSpPr>
          <p:cNvPr id="81949" name="Straight Arrow Connector 22"/>
          <p:cNvCxnSpPr>
            <a:cxnSpLocks noChangeShapeType="1"/>
          </p:cNvCxnSpPr>
          <p:nvPr/>
        </p:nvCxnSpPr>
        <p:spPr bwMode="auto">
          <a:xfrm>
            <a:off x="2598738" y="4679950"/>
            <a:ext cx="0" cy="365125"/>
          </a:xfrm>
          <a:prstGeom prst="straightConnector1">
            <a:avLst/>
          </a:prstGeom>
          <a:noFill/>
          <a:ln w="28575">
            <a:solidFill>
              <a:schemeClr val="bg1"/>
            </a:solidFill>
            <a:round/>
            <a:headEnd/>
            <a:tailEnd type="triangle" w="lg" len="med"/>
          </a:ln>
          <a:extLst>
            <a:ext uri="{909E8E84-426E-40dd-AFC4-6F175D3DCCD1}">
              <a14:hiddenFill xmlns:a14="http://schemas.microsoft.com/office/drawing/2010/main">
                <a:noFill/>
              </a14:hiddenFill>
            </a:ext>
          </a:extLst>
        </p:spPr>
      </p:cxnSp>
      <p:cxnSp>
        <p:nvCxnSpPr>
          <p:cNvPr id="81950" name="Straight Arrow Connector 23"/>
          <p:cNvCxnSpPr>
            <a:cxnSpLocks noChangeShapeType="1"/>
          </p:cNvCxnSpPr>
          <p:nvPr/>
        </p:nvCxnSpPr>
        <p:spPr bwMode="auto">
          <a:xfrm flipH="1">
            <a:off x="6562725" y="4679950"/>
            <a:ext cx="0" cy="365125"/>
          </a:xfrm>
          <a:prstGeom prst="straightConnector1">
            <a:avLst/>
          </a:prstGeom>
          <a:noFill/>
          <a:ln w="28575">
            <a:solidFill>
              <a:schemeClr val="bg1"/>
            </a:solidFill>
            <a:round/>
            <a:headEnd/>
            <a:tailEnd type="triangle" w="lg" len="med"/>
          </a:ln>
          <a:extLst>
            <a:ext uri="{909E8E84-426E-40dd-AFC4-6F175D3DCCD1}">
              <a14:hiddenFill xmlns:a14="http://schemas.microsoft.com/office/drawing/2010/main">
                <a:noFill/>
              </a14:hiddenFill>
            </a:ext>
          </a:extLst>
        </p:spPr>
      </p:cxnSp>
      <p:sp>
        <p:nvSpPr>
          <p:cNvPr id="81951" name="TextBox 25"/>
          <p:cNvSpPr txBox="1">
            <a:spLocks noChangeArrowheads="1"/>
          </p:cNvSpPr>
          <p:nvPr/>
        </p:nvSpPr>
        <p:spPr bwMode="auto">
          <a:xfrm>
            <a:off x="1790700" y="5940425"/>
            <a:ext cx="5562600"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wrap="none" anchor="ctr"/>
          <a:lstStyle>
            <a:lvl1pPr>
              <a:defRPr sz="2400">
                <a:solidFill>
                  <a:schemeClr val="tx1"/>
                </a:solidFill>
                <a:latin typeface="Times" charset="0"/>
                <a:ea typeface="MS PGothic" charset="0"/>
                <a:cs typeface="MS PGothic" charset="0"/>
              </a:defRPr>
            </a:lvl1pPr>
            <a:lvl2pPr marL="37931725" indent="-37474525">
              <a:defRPr sz="2400">
                <a:solidFill>
                  <a:schemeClr val="tx1"/>
                </a:solidFill>
                <a:latin typeface="Times" charset="0"/>
                <a:ea typeface="MS PGothic" charset="0"/>
                <a:cs typeface="MS PGothic" charset="0"/>
              </a:defRPr>
            </a:lvl2pPr>
            <a:lvl3pPr>
              <a:defRPr sz="2400">
                <a:solidFill>
                  <a:schemeClr val="tx1"/>
                </a:solidFill>
                <a:latin typeface="Times" charset="0"/>
                <a:ea typeface="MS PGothic" charset="0"/>
                <a:cs typeface="MS PGothic" charset="0"/>
              </a:defRPr>
            </a:lvl3pPr>
            <a:lvl4pPr>
              <a:defRPr sz="2400">
                <a:solidFill>
                  <a:schemeClr val="tx1"/>
                </a:solidFill>
                <a:latin typeface="Times" charset="0"/>
                <a:ea typeface="MS PGothic" charset="0"/>
                <a:cs typeface="MS PGothic" charset="0"/>
              </a:defRPr>
            </a:lvl4pPr>
            <a:lvl5pPr>
              <a:defRPr sz="2400">
                <a:solidFill>
                  <a:schemeClr val="tx1"/>
                </a:solidFill>
                <a:latin typeface="Times" charset="0"/>
                <a:ea typeface="MS PGothic" charset="0"/>
                <a:cs typeface="MS PGothic" charset="0"/>
              </a:defRPr>
            </a:lvl5pPr>
            <a:lvl6pPr marL="457200" eaLnBrk="0" fontAlgn="base" hangingPunct="0">
              <a:spcBef>
                <a:spcPct val="0"/>
              </a:spcBef>
              <a:spcAft>
                <a:spcPct val="0"/>
              </a:spcAft>
              <a:defRPr sz="2400">
                <a:solidFill>
                  <a:schemeClr val="tx1"/>
                </a:solidFill>
                <a:latin typeface="Times" charset="0"/>
                <a:ea typeface="MS PGothic" charset="0"/>
                <a:cs typeface="MS PGothic" charset="0"/>
              </a:defRPr>
            </a:lvl6pPr>
            <a:lvl7pPr marL="914400" eaLnBrk="0" fontAlgn="base" hangingPunct="0">
              <a:spcBef>
                <a:spcPct val="0"/>
              </a:spcBef>
              <a:spcAft>
                <a:spcPct val="0"/>
              </a:spcAft>
              <a:defRPr sz="2400">
                <a:solidFill>
                  <a:schemeClr val="tx1"/>
                </a:solidFill>
                <a:latin typeface="Times" charset="0"/>
                <a:ea typeface="MS PGothic" charset="0"/>
                <a:cs typeface="MS PGothic" charset="0"/>
              </a:defRPr>
            </a:lvl7pPr>
            <a:lvl8pPr marL="1371600" eaLnBrk="0" fontAlgn="base" hangingPunct="0">
              <a:spcBef>
                <a:spcPct val="0"/>
              </a:spcBef>
              <a:spcAft>
                <a:spcPct val="0"/>
              </a:spcAft>
              <a:defRPr sz="2400">
                <a:solidFill>
                  <a:schemeClr val="tx1"/>
                </a:solidFill>
                <a:latin typeface="Times" charset="0"/>
                <a:ea typeface="MS PGothic" charset="0"/>
                <a:cs typeface="MS PGothic" charset="0"/>
              </a:defRPr>
            </a:lvl8pPr>
            <a:lvl9pPr marL="1828800" eaLnBrk="0" fontAlgn="base" hangingPunct="0">
              <a:spcBef>
                <a:spcPct val="0"/>
              </a:spcBef>
              <a:spcAft>
                <a:spcPct val="0"/>
              </a:spcAft>
              <a:defRPr sz="2400">
                <a:solidFill>
                  <a:schemeClr val="tx1"/>
                </a:solidFill>
                <a:latin typeface="Times" charset="0"/>
                <a:ea typeface="MS PGothic" charset="0"/>
                <a:cs typeface="MS PGothic" charset="0"/>
              </a:defRPr>
            </a:lvl9pPr>
          </a:lstStyle>
          <a:p>
            <a:pPr algn="ctr"/>
            <a:r>
              <a:rPr lang="en-US" sz="1800" b="1">
                <a:solidFill>
                  <a:schemeClr val="bg1"/>
                </a:solidFill>
                <a:latin typeface="Arial" charset="0"/>
              </a:rPr>
              <a:t>Sample Size: ~600 (536 patients centrally confirmed with HER2+)</a:t>
            </a:r>
          </a:p>
        </p:txBody>
      </p:sp>
      <p:sp>
        <p:nvSpPr>
          <p:cNvPr id="81952" name="TextBox 25"/>
          <p:cNvSpPr txBox="1">
            <a:spLocks noChangeArrowheads="1"/>
          </p:cNvSpPr>
          <p:nvPr/>
        </p:nvSpPr>
        <p:spPr bwMode="auto">
          <a:xfrm>
            <a:off x="2133600" y="990600"/>
            <a:ext cx="4876800" cy="990600"/>
          </a:xfrm>
          <a:prstGeom prst="rect">
            <a:avLst/>
          </a:prstGeom>
          <a:noFill/>
          <a:ln w="28575">
            <a:solidFill>
              <a:schemeClr val="bg1"/>
            </a:solidFill>
            <a:miter lim="800000"/>
            <a:headEnd/>
            <a:tailEnd/>
          </a:ln>
          <a:extLst>
            <a:ext uri="{909E8E84-426E-40dd-AFC4-6F175D3DCCD1}">
              <a14:hiddenFill xmlns:a14="http://schemas.microsoft.com/office/drawing/2010/main">
                <a:solidFill>
                  <a:srgbClr val="FFFFFF"/>
                </a:solidFill>
              </a14:hiddenFill>
            </a:ext>
          </a:extLst>
        </p:spPr>
        <p:txBody>
          <a:bodyPr anchor="ctr"/>
          <a:lstStyle>
            <a:lvl1pPr>
              <a:defRPr sz="2400">
                <a:solidFill>
                  <a:schemeClr val="tx1"/>
                </a:solidFill>
                <a:latin typeface="Times" charset="0"/>
                <a:ea typeface="MS PGothic" charset="0"/>
                <a:cs typeface="MS PGothic" charset="0"/>
              </a:defRPr>
            </a:lvl1pPr>
            <a:lvl2pPr marL="37931725" indent="-37474525">
              <a:defRPr sz="2400">
                <a:solidFill>
                  <a:schemeClr val="tx1"/>
                </a:solidFill>
                <a:latin typeface="Times" charset="0"/>
                <a:ea typeface="MS PGothic" charset="0"/>
                <a:cs typeface="MS PGothic" charset="0"/>
              </a:defRPr>
            </a:lvl2pPr>
            <a:lvl3pPr>
              <a:defRPr sz="2400">
                <a:solidFill>
                  <a:schemeClr val="tx1"/>
                </a:solidFill>
                <a:latin typeface="Times" charset="0"/>
                <a:ea typeface="MS PGothic" charset="0"/>
                <a:cs typeface="MS PGothic" charset="0"/>
              </a:defRPr>
            </a:lvl3pPr>
            <a:lvl4pPr>
              <a:defRPr sz="2400">
                <a:solidFill>
                  <a:schemeClr val="tx1"/>
                </a:solidFill>
                <a:latin typeface="Times" charset="0"/>
                <a:ea typeface="MS PGothic" charset="0"/>
                <a:cs typeface="MS PGothic" charset="0"/>
              </a:defRPr>
            </a:lvl4pPr>
            <a:lvl5pPr>
              <a:defRPr sz="2400">
                <a:solidFill>
                  <a:schemeClr val="tx1"/>
                </a:solidFill>
                <a:latin typeface="Times" charset="0"/>
                <a:ea typeface="MS PGothic" charset="0"/>
                <a:cs typeface="MS PGothic" charset="0"/>
              </a:defRPr>
            </a:lvl5pPr>
            <a:lvl6pPr marL="457200" eaLnBrk="0" fontAlgn="base" hangingPunct="0">
              <a:spcBef>
                <a:spcPct val="0"/>
              </a:spcBef>
              <a:spcAft>
                <a:spcPct val="0"/>
              </a:spcAft>
              <a:defRPr sz="2400">
                <a:solidFill>
                  <a:schemeClr val="tx1"/>
                </a:solidFill>
                <a:latin typeface="Times" charset="0"/>
                <a:ea typeface="MS PGothic" charset="0"/>
                <a:cs typeface="MS PGothic" charset="0"/>
              </a:defRPr>
            </a:lvl6pPr>
            <a:lvl7pPr marL="914400" eaLnBrk="0" fontAlgn="base" hangingPunct="0">
              <a:spcBef>
                <a:spcPct val="0"/>
              </a:spcBef>
              <a:spcAft>
                <a:spcPct val="0"/>
              </a:spcAft>
              <a:defRPr sz="2400">
                <a:solidFill>
                  <a:schemeClr val="tx1"/>
                </a:solidFill>
                <a:latin typeface="Times" charset="0"/>
                <a:ea typeface="MS PGothic" charset="0"/>
                <a:cs typeface="MS PGothic" charset="0"/>
              </a:defRPr>
            </a:lvl7pPr>
            <a:lvl8pPr marL="1371600" eaLnBrk="0" fontAlgn="base" hangingPunct="0">
              <a:spcBef>
                <a:spcPct val="0"/>
              </a:spcBef>
              <a:spcAft>
                <a:spcPct val="0"/>
              </a:spcAft>
              <a:defRPr sz="2400">
                <a:solidFill>
                  <a:schemeClr val="tx1"/>
                </a:solidFill>
                <a:latin typeface="Times" charset="0"/>
                <a:ea typeface="MS PGothic" charset="0"/>
                <a:cs typeface="MS PGothic" charset="0"/>
              </a:defRPr>
            </a:lvl8pPr>
            <a:lvl9pPr marL="1828800" eaLnBrk="0" fontAlgn="base" hangingPunct="0">
              <a:spcBef>
                <a:spcPct val="0"/>
              </a:spcBef>
              <a:spcAft>
                <a:spcPct val="0"/>
              </a:spcAft>
              <a:defRPr sz="2400">
                <a:solidFill>
                  <a:schemeClr val="tx1"/>
                </a:solidFill>
                <a:latin typeface="Times" charset="0"/>
                <a:ea typeface="MS PGothic" charset="0"/>
                <a:cs typeface="MS PGothic" charset="0"/>
              </a:defRPr>
            </a:lvl9pPr>
          </a:lstStyle>
          <a:p>
            <a:pPr algn="ctr"/>
            <a:r>
              <a:rPr lang="en-US" sz="1600" b="1">
                <a:solidFill>
                  <a:srgbClr val="FFFFFF"/>
                </a:solidFill>
                <a:latin typeface="Arial" charset="0"/>
                <a:cs typeface="Arial" charset="0"/>
              </a:rPr>
              <a:t>Eligibility: </a:t>
            </a:r>
            <a:r>
              <a:rPr lang="en-US" sz="1600">
                <a:solidFill>
                  <a:srgbClr val="FFFFFF"/>
                </a:solidFill>
                <a:latin typeface="Arial" charset="0"/>
                <a:cs typeface="Arial" charset="0"/>
              </a:rPr>
              <a:t>HER2-positive MBC, no prior therapy</a:t>
            </a:r>
            <a:br>
              <a:rPr lang="en-US" sz="1600">
                <a:solidFill>
                  <a:srgbClr val="FFFFFF"/>
                </a:solidFill>
                <a:latin typeface="Arial" charset="0"/>
                <a:cs typeface="Arial" charset="0"/>
              </a:rPr>
            </a:br>
            <a:r>
              <a:rPr lang="en-US" sz="1600">
                <a:solidFill>
                  <a:srgbClr val="FFFFFF"/>
                </a:solidFill>
                <a:latin typeface="Arial" charset="0"/>
                <a:cs typeface="Arial" charset="0"/>
              </a:rPr>
              <a:t> for recurrent or metastatic breast cancer, </a:t>
            </a:r>
            <a:br>
              <a:rPr lang="en-US" sz="1600">
                <a:solidFill>
                  <a:srgbClr val="FFFFFF"/>
                </a:solidFill>
                <a:latin typeface="Arial" charset="0"/>
                <a:cs typeface="Arial" charset="0"/>
              </a:rPr>
            </a:br>
            <a:r>
              <a:rPr lang="en-US" sz="1600">
                <a:solidFill>
                  <a:srgbClr val="FFFFFF"/>
                </a:solidFill>
                <a:latin typeface="Arial" charset="0"/>
                <a:cs typeface="Arial" charset="0"/>
              </a:rPr>
              <a:t>no CNS metastases</a:t>
            </a:r>
            <a:endParaRPr lang="en-US" sz="1600" b="1">
              <a:solidFill>
                <a:srgbClr val="FFFFFF"/>
              </a:solidFill>
              <a:latin typeface="Arial" charset="0"/>
              <a:cs typeface="Arial" charset="0"/>
            </a:endParaRPr>
          </a:p>
        </p:txBody>
      </p:sp>
      <p:cxnSp>
        <p:nvCxnSpPr>
          <p:cNvPr id="81953" name="Straight Arrow Connector 23"/>
          <p:cNvCxnSpPr>
            <a:cxnSpLocks noChangeShapeType="1"/>
            <a:stCxn id="81952" idx="2"/>
          </p:cNvCxnSpPr>
          <p:nvPr/>
        </p:nvCxnSpPr>
        <p:spPr bwMode="auto">
          <a:xfrm>
            <a:off x="4572000" y="1981200"/>
            <a:ext cx="0" cy="212725"/>
          </a:xfrm>
          <a:prstGeom prst="straightConnector1">
            <a:avLst/>
          </a:prstGeom>
          <a:noFill/>
          <a:ln w="28575">
            <a:solidFill>
              <a:schemeClr val="bg1"/>
            </a:solidFill>
            <a:round/>
            <a:headEnd/>
            <a:tailEnd type="triangle" w="lg" len="med"/>
          </a:ln>
          <a:extLst>
            <a:ext uri="{909E8E84-426E-40dd-AFC4-6F175D3DCCD1}">
              <a14:hiddenFill xmlns:a14="http://schemas.microsoft.com/office/drawing/2010/main">
                <a:noFill/>
              </a14:hiddenFill>
            </a:ext>
          </a:extLst>
        </p:spPr>
      </p:cxnSp>
      <p:sp>
        <p:nvSpPr>
          <p:cNvPr id="81954" name="Footer Placeholder 5"/>
          <p:cNvSpPr>
            <a:spLocks noGrp="1"/>
          </p:cNvSpPr>
          <p:nvPr>
            <p:ph type="ftr" sz="quarter" idx="10"/>
          </p:nvPr>
        </p:nvSpPr>
        <p:spPr>
          <a:xfrm>
            <a:off x="228600" y="6477000"/>
            <a:ext cx="8153400" cy="3048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charset="0"/>
                <a:ea typeface="MS PGothic" charset="0"/>
                <a:cs typeface="MS PGothic" charset="0"/>
              </a:defRPr>
            </a:lvl1pPr>
            <a:lvl2pPr marL="37931725" indent="-37474525">
              <a:defRPr sz="2400">
                <a:solidFill>
                  <a:schemeClr val="tx1"/>
                </a:solidFill>
                <a:latin typeface="Times" charset="0"/>
                <a:ea typeface="MS PGothic" charset="0"/>
                <a:cs typeface="MS PGothic" charset="0"/>
              </a:defRPr>
            </a:lvl2pPr>
            <a:lvl3pPr>
              <a:defRPr sz="2400">
                <a:solidFill>
                  <a:schemeClr val="tx1"/>
                </a:solidFill>
                <a:latin typeface="Times" charset="0"/>
                <a:ea typeface="MS PGothic" charset="0"/>
                <a:cs typeface="MS PGothic" charset="0"/>
              </a:defRPr>
            </a:lvl3pPr>
            <a:lvl4pPr>
              <a:defRPr sz="2400">
                <a:solidFill>
                  <a:schemeClr val="tx1"/>
                </a:solidFill>
                <a:latin typeface="Times" charset="0"/>
                <a:ea typeface="MS PGothic" charset="0"/>
                <a:cs typeface="MS PGothic" charset="0"/>
              </a:defRPr>
            </a:lvl4pPr>
            <a:lvl5pPr>
              <a:defRPr sz="2400">
                <a:solidFill>
                  <a:schemeClr val="tx1"/>
                </a:solidFill>
                <a:latin typeface="Times" charset="0"/>
                <a:ea typeface="MS PGothic" charset="0"/>
                <a:cs typeface="MS PGothic" charset="0"/>
              </a:defRPr>
            </a:lvl5pPr>
            <a:lvl6pPr marL="457200" eaLnBrk="0" fontAlgn="base" hangingPunct="0">
              <a:spcBef>
                <a:spcPct val="0"/>
              </a:spcBef>
              <a:spcAft>
                <a:spcPct val="0"/>
              </a:spcAft>
              <a:defRPr sz="2400">
                <a:solidFill>
                  <a:schemeClr val="tx1"/>
                </a:solidFill>
                <a:latin typeface="Times" charset="0"/>
                <a:ea typeface="MS PGothic" charset="0"/>
                <a:cs typeface="MS PGothic" charset="0"/>
              </a:defRPr>
            </a:lvl6pPr>
            <a:lvl7pPr marL="914400" eaLnBrk="0" fontAlgn="base" hangingPunct="0">
              <a:spcBef>
                <a:spcPct val="0"/>
              </a:spcBef>
              <a:spcAft>
                <a:spcPct val="0"/>
              </a:spcAft>
              <a:defRPr sz="2400">
                <a:solidFill>
                  <a:schemeClr val="tx1"/>
                </a:solidFill>
                <a:latin typeface="Times" charset="0"/>
                <a:ea typeface="MS PGothic" charset="0"/>
                <a:cs typeface="MS PGothic" charset="0"/>
              </a:defRPr>
            </a:lvl7pPr>
            <a:lvl8pPr marL="1371600" eaLnBrk="0" fontAlgn="base" hangingPunct="0">
              <a:spcBef>
                <a:spcPct val="0"/>
              </a:spcBef>
              <a:spcAft>
                <a:spcPct val="0"/>
              </a:spcAft>
              <a:defRPr sz="2400">
                <a:solidFill>
                  <a:schemeClr val="tx1"/>
                </a:solidFill>
                <a:latin typeface="Times" charset="0"/>
                <a:ea typeface="MS PGothic" charset="0"/>
                <a:cs typeface="MS PGothic" charset="0"/>
              </a:defRPr>
            </a:lvl8pPr>
            <a:lvl9pPr marL="1828800" eaLnBrk="0" fontAlgn="base" hangingPunct="0">
              <a:spcBef>
                <a:spcPct val="0"/>
              </a:spcBef>
              <a:spcAft>
                <a:spcPct val="0"/>
              </a:spcAft>
              <a:defRPr sz="2400">
                <a:solidFill>
                  <a:schemeClr val="tx1"/>
                </a:solidFill>
                <a:latin typeface="Times" charset="0"/>
                <a:ea typeface="MS PGothic" charset="0"/>
                <a:cs typeface="MS PGothic" charset="0"/>
              </a:defRPr>
            </a:lvl9pPr>
          </a:lstStyle>
          <a:p>
            <a:r>
              <a:rPr lang="en-US" sz="1200">
                <a:solidFill>
                  <a:schemeClr val="bg1"/>
                </a:solidFill>
                <a:latin typeface="Arial" charset="0"/>
              </a:rPr>
              <a:t>Gelmon K. LBA 671. </a:t>
            </a:r>
            <a:r>
              <a:rPr lang="en-US" sz="1200" i="1">
                <a:solidFill>
                  <a:schemeClr val="bg1"/>
                </a:solidFill>
                <a:latin typeface="Arial" charset="0"/>
              </a:rPr>
              <a:t>Proc ASCO</a:t>
            </a:r>
            <a:r>
              <a:rPr lang="en-US" sz="1200">
                <a:solidFill>
                  <a:schemeClr val="bg1"/>
                </a:solidFill>
                <a:latin typeface="Arial" charset="0"/>
              </a:rPr>
              <a:t> 2012</a:t>
            </a:r>
          </a:p>
        </p:txBody>
      </p:sp>
    </p:spTree>
  </p:cSld>
  <p:clrMapOvr>
    <a:masterClrMapping/>
  </p:clrMapOvr>
  <p:transition xmlns:p14="http://schemas.microsoft.com/office/powerpoint/2010/main" spd="slow" advClick="0"/>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Title 1"/>
          <p:cNvSpPr>
            <a:spLocks noGrp="1"/>
          </p:cNvSpPr>
          <p:nvPr>
            <p:ph type="title"/>
          </p:nvPr>
        </p:nvSpPr>
        <p:spPr/>
        <p:txBody>
          <a:bodyPr/>
          <a:lstStyle/>
          <a:p>
            <a:pPr eaLnBrk="1" hangingPunct="1"/>
            <a:r>
              <a:rPr lang="en-US">
                <a:latin typeface="Arial Black" charset="0"/>
                <a:ea typeface="MS PGothic" charset="0"/>
                <a:cs typeface="MS PGothic" charset="0"/>
              </a:rPr>
              <a:t>Progression-Free Survival: Intent-to-Treat Analysis</a:t>
            </a:r>
          </a:p>
        </p:txBody>
      </p:sp>
      <p:sp>
        <p:nvSpPr>
          <p:cNvPr id="83971" name="Footer Placeholder 5"/>
          <p:cNvSpPr>
            <a:spLocks noGrp="1"/>
          </p:cNvSpPr>
          <p:nvPr>
            <p:ph type="ftr" sz="quarter" idx="10"/>
          </p:nvPr>
        </p:nvSpPr>
        <p:spPr>
          <a:xfrm>
            <a:off x="228600" y="6477000"/>
            <a:ext cx="8153400" cy="3048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charset="0"/>
                <a:ea typeface="MS PGothic" charset="0"/>
                <a:cs typeface="MS PGothic" charset="0"/>
              </a:defRPr>
            </a:lvl1pPr>
            <a:lvl2pPr marL="37931725" indent="-37474525">
              <a:defRPr sz="2400">
                <a:solidFill>
                  <a:schemeClr val="tx1"/>
                </a:solidFill>
                <a:latin typeface="Times" charset="0"/>
                <a:ea typeface="MS PGothic" charset="0"/>
                <a:cs typeface="MS PGothic" charset="0"/>
              </a:defRPr>
            </a:lvl2pPr>
            <a:lvl3pPr>
              <a:defRPr sz="2400">
                <a:solidFill>
                  <a:schemeClr val="tx1"/>
                </a:solidFill>
                <a:latin typeface="Times" charset="0"/>
                <a:ea typeface="MS PGothic" charset="0"/>
                <a:cs typeface="MS PGothic" charset="0"/>
              </a:defRPr>
            </a:lvl3pPr>
            <a:lvl4pPr>
              <a:defRPr sz="2400">
                <a:solidFill>
                  <a:schemeClr val="tx1"/>
                </a:solidFill>
                <a:latin typeface="Times" charset="0"/>
                <a:ea typeface="MS PGothic" charset="0"/>
                <a:cs typeface="MS PGothic" charset="0"/>
              </a:defRPr>
            </a:lvl4pPr>
            <a:lvl5pPr>
              <a:defRPr sz="2400">
                <a:solidFill>
                  <a:schemeClr val="tx1"/>
                </a:solidFill>
                <a:latin typeface="Times" charset="0"/>
                <a:ea typeface="MS PGothic" charset="0"/>
                <a:cs typeface="MS PGothic" charset="0"/>
              </a:defRPr>
            </a:lvl5pPr>
            <a:lvl6pPr marL="457200" eaLnBrk="0" fontAlgn="base" hangingPunct="0">
              <a:spcBef>
                <a:spcPct val="0"/>
              </a:spcBef>
              <a:spcAft>
                <a:spcPct val="0"/>
              </a:spcAft>
              <a:defRPr sz="2400">
                <a:solidFill>
                  <a:schemeClr val="tx1"/>
                </a:solidFill>
                <a:latin typeface="Times" charset="0"/>
                <a:ea typeface="MS PGothic" charset="0"/>
                <a:cs typeface="MS PGothic" charset="0"/>
              </a:defRPr>
            </a:lvl6pPr>
            <a:lvl7pPr marL="914400" eaLnBrk="0" fontAlgn="base" hangingPunct="0">
              <a:spcBef>
                <a:spcPct val="0"/>
              </a:spcBef>
              <a:spcAft>
                <a:spcPct val="0"/>
              </a:spcAft>
              <a:defRPr sz="2400">
                <a:solidFill>
                  <a:schemeClr val="tx1"/>
                </a:solidFill>
                <a:latin typeface="Times" charset="0"/>
                <a:ea typeface="MS PGothic" charset="0"/>
                <a:cs typeface="MS PGothic" charset="0"/>
              </a:defRPr>
            </a:lvl7pPr>
            <a:lvl8pPr marL="1371600" eaLnBrk="0" fontAlgn="base" hangingPunct="0">
              <a:spcBef>
                <a:spcPct val="0"/>
              </a:spcBef>
              <a:spcAft>
                <a:spcPct val="0"/>
              </a:spcAft>
              <a:defRPr sz="2400">
                <a:solidFill>
                  <a:schemeClr val="tx1"/>
                </a:solidFill>
                <a:latin typeface="Times" charset="0"/>
                <a:ea typeface="MS PGothic" charset="0"/>
                <a:cs typeface="MS PGothic" charset="0"/>
              </a:defRPr>
            </a:lvl8pPr>
            <a:lvl9pPr marL="1828800" eaLnBrk="0" fontAlgn="base" hangingPunct="0">
              <a:spcBef>
                <a:spcPct val="0"/>
              </a:spcBef>
              <a:spcAft>
                <a:spcPct val="0"/>
              </a:spcAft>
              <a:defRPr sz="2400">
                <a:solidFill>
                  <a:schemeClr val="tx1"/>
                </a:solidFill>
                <a:latin typeface="Times" charset="0"/>
                <a:ea typeface="MS PGothic" charset="0"/>
                <a:cs typeface="MS PGothic" charset="0"/>
              </a:defRPr>
            </a:lvl9pPr>
          </a:lstStyle>
          <a:p>
            <a:r>
              <a:rPr lang="en-US" sz="1200">
                <a:solidFill>
                  <a:schemeClr val="bg1"/>
                </a:solidFill>
                <a:latin typeface="Arial" charset="0"/>
              </a:rPr>
              <a:t>Gelmon K. LBA 671. </a:t>
            </a:r>
            <a:r>
              <a:rPr lang="en-US" sz="1200" i="1">
                <a:solidFill>
                  <a:schemeClr val="bg1"/>
                </a:solidFill>
                <a:latin typeface="Arial" charset="0"/>
              </a:rPr>
              <a:t>Proc ASCO</a:t>
            </a:r>
            <a:r>
              <a:rPr lang="en-US" sz="1200">
                <a:solidFill>
                  <a:schemeClr val="bg1"/>
                </a:solidFill>
                <a:latin typeface="Arial" charset="0"/>
              </a:rPr>
              <a:t> 2012</a:t>
            </a:r>
          </a:p>
        </p:txBody>
      </p:sp>
      <p:graphicFrame>
        <p:nvGraphicFramePr>
          <p:cNvPr id="94" name="Table 93"/>
          <p:cNvGraphicFramePr>
            <a:graphicFrameLocks noGrp="1"/>
          </p:cNvGraphicFramePr>
          <p:nvPr/>
        </p:nvGraphicFramePr>
        <p:xfrm>
          <a:off x="838200" y="2057400"/>
          <a:ext cx="7391400" cy="3025775"/>
        </p:xfrm>
        <a:graphic>
          <a:graphicData uri="http://schemas.openxmlformats.org/drawingml/2006/table">
            <a:tbl>
              <a:tblPr/>
              <a:tblGrid>
                <a:gridCol w="2667000"/>
                <a:gridCol w="2817813"/>
                <a:gridCol w="1906587"/>
              </a:tblGrid>
              <a:tr h="884238">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2500" b="1" i="0" u="none" strike="noStrike" cap="none" normalizeH="0" baseline="0">
                        <a:ln>
                          <a:noFill/>
                        </a:ln>
                        <a:solidFill>
                          <a:schemeClr val="bg1"/>
                        </a:solidFill>
                        <a:effectLst/>
                        <a:latin typeface="Arial" charset="0"/>
                        <a:ea typeface="MS PGothic" charset="0"/>
                        <a:cs typeface="Arial" charset="0"/>
                      </a:endParaRPr>
                    </a:p>
                  </a:txBody>
                  <a:tcPr marL="91464" marR="91464" marT="45703" marB="45703" horzOverflow="overflow">
                    <a:lnL>
                      <a:noFill/>
                    </a:lnL>
                    <a:lnR w="12700" cap="flat" cmpd="sng" algn="ctr">
                      <a:solidFill>
                        <a:srgbClr val="3366FF"/>
                      </a:solidFill>
                      <a:prstDash val="solid"/>
                      <a:round/>
                      <a:headEnd type="none" w="med" len="med"/>
                      <a:tailEnd type="none" w="med" len="med"/>
                    </a:lnR>
                    <a:lnT w="19050" cap="flat" cmpd="sng" algn="ctr">
                      <a:solidFill>
                        <a:srgbClr val="3366FF"/>
                      </a:solidFill>
                      <a:prstDash val="solid"/>
                      <a:round/>
                      <a:headEnd type="none" w="med" len="med"/>
                      <a:tailEnd type="none" w="med" len="med"/>
                    </a:lnT>
                    <a:lnB w="19050" cap="flat" cmpd="sng" algn="ctr">
                      <a:solidFill>
                        <a:srgbClr val="3366FF"/>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500" b="1" i="0" u="none" strike="noStrike" cap="none" normalizeH="0" baseline="0">
                          <a:ln>
                            <a:noFill/>
                          </a:ln>
                          <a:solidFill>
                            <a:srgbClr val="FFFFFF"/>
                          </a:solidFill>
                          <a:effectLst/>
                          <a:latin typeface="Arial" charset="0"/>
                          <a:ea typeface="MS PGothic" charset="0"/>
                          <a:cs typeface="MS PGothic" charset="0"/>
                        </a:rPr>
                        <a:t>TTAX/T</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2500" b="1" i="0" u="none" strike="noStrike" cap="none" normalizeH="0" baseline="0">
                          <a:ln>
                            <a:noFill/>
                          </a:ln>
                          <a:solidFill>
                            <a:schemeClr val="bg1"/>
                          </a:solidFill>
                          <a:effectLst/>
                          <a:latin typeface="Arial" charset="0"/>
                          <a:ea typeface="MS PGothic" charset="0"/>
                          <a:cs typeface="Arial" charset="0"/>
                        </a:rPr>
                        <a:t>(N=318)</a:t>
                      </a:r>
                    </a:p>
                  </a:txBody>
                  <a:tcPr marL="91464" marR="91464" marT="45703" marB="45703" horzOverflow="overflow">
                    <a:lnL w="12700" cap="flat" cmpd="sng" algn="ctr">
                      <a:solidFill>
                        <a:srgbClr val="3366FF"/>
                      </a:solidFill>
                      <a:prstDash val="solid"/>
                      <a:round/>
                      <a:headEnd type="none" w="med" len="med"/>
                      <a:tailEnd type="none" w="med" len="med"/>
                    </a:lnL>
                    <a:lnR>
                      <a:noFill/>
                    </a:lnR>
                    <a:lnT w="19050" cap="flat" cmpd="sng" algn="ctr">
                      <a:solidFill>
                        <a:srgbClr val="3366FF"/>
                      </a:solidFill>
                      <a:prstDash val="solid"/>
                      <a:round/>
                      <a:headEnd type="none" w="med" len="med"/>
                      <a:tailEnd type="none" w="med" len="med"/>
                    </a:lnT>
                    <a:lnB w="19050" cap="flat" cmpd="sng" algn="ctr">
                      <a:solidFill>
                        <a:srgbClr val="3366FF"/>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500" b="1" i="0" u="none" strike="noStrike" cap="none" normalizeH="0" baseline="0">
                          <a:ln>
                            <a:noFill/>
                          </a:ln>
                          <a:solidFill>
                            <a:srgbClr val="FFFFFF"/>
                          </a:solidFill>
                          <a:effectLst/>
                          <a:latin typeface="Arial" charset="0"/>
                          <a:ea typeface="MS PGothic" charset="0"/>
                          <a:cs typeface="MS PGothic" charset="0"/>
                        </a:rPr>
                        <a:t>LTAX/L</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2500" b="1" i="0" u="none" strike="noStrike" cap="none" normalizeH="0" baseline="0">
                          <a:ln>
                            <a:noFill/>
                          </a:ln>
                          <a:solidFill>
                            <a:schemeClr val="bg1"/>
                          </a:solidFill>
                          <a:effectLst/>
                          <a:latin typeface="Arial" charset="0"/>
                          <a:ea typeface="MS PGothic" charset="0"/>
                          <a:cs typeface="Arial" charset="0"/>
                        </a:rPr>
                        <a:t> (N=318)</a:t>
                      </a:r>
                    </a:p>
                  </a:txBody>
                  <a:tcPr marL="91464" marR="91464" marT="45703" marB="45703" horzOverflow="overflow">
                    <a:lnL>
                      <a:noFill/>
                    </a:lnL>
                    <a:lnR>
                      <a:noFill/>
                    </a:lnR>
                    <a:lnT w="19050" cap="flat" cmpd="sng" algn="ctr">
                      <a:solidFill>
                        <a:srgbClr val="3366FF"/>
                      </a:solidFill>
                      <a:prstDash val="solid"/>
                      <a:round/>
                      <a:headEnd type="none" w="med" len="med"/>
                      <a:tailEnd type="none" w="med" len="med"/>
                    </a:lnT>
                    <a:lnB w="19050" cap="flat" cmpd="sng" algn="ctr">
                      <a:solidFill>
                        <a:srgbClr val="3366FF"/>
                      </a:solidFill>
                      <a:prstDash val="solid"/>
                      <a:round/>
                      <a:headEnd type="none" w="med" len="med"/>
                      <a:tailEnd type="none" w="med" len="med"/>
                    </a:lnB>
                    <a:lnTlToBr>
                      <a:noFill/>
                    </a:lnTlToBr>
                    <a:lnBlToTr>
                      <a:noFill/>
                    </a:lnBlToTr>
                    <a:noFill/>
                  </a:tcPr>
                </a:tc>
              </a:tr>
              <a:tr h="62865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500" b="0" i="0" u="none" strike="noStrike" cap="none" normalizeH="0" baseline="0">
                          <a:ln>
                            <a:noFill/>
                          </a:ln>
                          <a:solidFill>
                            <a:schemeClr val="bg1"/>
                          </a:solidFill>
                          <a:effectLst/>
                          <a:latin typeface="Arial" charset="0"/>
                          <a:ea typeface="MS PGothic" charset="0"/>
                          <a:cs typeface="Arial" charset="0"/>
                        </a:rPr>
                        <a:t>Median PFS</a:t>
                      </a:r>
                    </a:p>
                  </a:txBody>
                  <a:tcPr marL="91464" marR="91464" marT="45703" marB="45703" horzOverflow="overflow">
                    <a:lnL>
                      <a:noFill/>
                    </a:lnL>
                    <a:lnR w="12700" cap="flat" cmpd="sng" algn="ctr">
                      <a:solidFill>
                        <a:srgbClr val="3366FF"/>
                      </a:solidFill>
                      <a:prstDash val="solid"/>
                      <a:round/>
                      <a:headEnd type="none" w="med" len="med"/>
                      <a:tailEnd type="none" w="med" len="med"/>
                    </a:lnR>
                    <a:lnT w="19050" cap="flat" cmpd="sng" algn="ctr">
                      <a:solidFill>
                        <a:srgbClr val="3366FF"/>
                      </a:solidFill>
                      <a:prstDash val="solid"/>
                      <a:round/>
                      <a:headEnd type="none" w="med" len="med"/>
                      <a:tailEnd type="none" w="med" len="med"/>
                    </a:lnT>
                    <a:lnB w="19050" cap="flat" cmpd="sng" algn="ctr">
                      <a:solidFill>
                        <a:srgbClr val="3366FF"/>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500" b="0" i="0" u="none" strike="noStrike" cap="none" normalizeH="0" baseline="0">
                          <a:ln>
                            <a:noFill/>
                          </a:ln>
                          <a:solidFill>
                            <a:schemeClr val="bg1"/>
                          </a:solidFill>
                          <a:effectLst/>
                          <a:latin typeface="Arial" charset="0"/>
                          <a:ea typeface="MS PGothic" charset="0"/>
                          <a:cs typeface="Arial" charset="0"/>
                        </a:rPr>
                        <a:t>11.4 months</a:t>
                      </a:r>
                    </a:p>
                  </a:txBody>
                  <a:tcPr marL="91464" marR="91464" marT="45703" marB="45703" horzOverflow="overflow">
                    <a:lnL w="12700" cap="flat" cmpd="sng" algn="ctr">
                      <a:solidFill>
                        <a:srgbClr val="3366FF"/>
                      </a:solidFill>
                      <a:prstDash val="solid"/>
                      <a:round/>
                      <a:headEnd type="none" w="med" len="med"/>
                      <a:tailEnd type="none" w="med" len="med"/>
                    </a:lnL>
                    <a:lnR>
                      <a:noFill/>
                    </a:lnR>
                    <a:lnT w="19050" cap="flat" cmpd="sng" algn="ctr">
                      <a:solidFill>
                        <a:srgbClr val="3366FF"/>
                      </a:solidFill>
                      <a:prstDash val="solid"/>
                      <a:round/>
                      <a:headEnd type="none" w="med" len="med"/>
                      <a:tailEnd type="none" w="med" len="med"/>
                    </a:lnT>
                    <a:lnB w="19050" cap="flat" cmpd="sng" algn="ctr">
                      <a:solidFill>
                        <a:srgbClr val="3366FF"/>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500" b="0" i="0" u="none" strike="noStrike" cap="none" normalizeH="0" baseline="0">
                          <a:ln>
                            <a:noFill/>
                          </a:ln>
                          <a:solidFill>
                            <a:schemeClr val="bg1"/>
                          </a:solidFill>
                          <a:effectLst/>
                          <a:latin typeface="Arial" charset="0"/>
                          <a:ea typeface="MS PGothic" charset="0"/>
                          <a:cs typeface="Arial" charset="0"/>
                        </a:rPr>
                        <a:t>8.8 months</a:t>
                      </a:r>
                    </a:p>
                  </a:txBody>
                  <a:tcPr marL="91464" marR="91464" marT="45703" marB="45703" horzOverflow="overflow">
                    <a:lnL>
                      <a:noFill/>
                    </a:lnL>
                    <a:lnR>
                      <a:noFill/>
                    </a:lnR>
                    <a:lnT w="19050" cap="flat" cmpd="sng" algn="ctr">
                      <a:solidFill>
                        <a:srgbClr val="3366FF"/>
                      </a:solidFill>
                      <a:prstDash val="solid"/>
                      <a:round/>
                      <a:headEnd type="none" w="med" len="med"/>
                      <a:tailEnd type="none" w="med" len="med"/>
                    </a:lnT>
                    <a:lnB w="19050" cap="flat" cmpd="sng" algn="ctr">
                      <a:solidFill>
                        <a:srgbClr val="3366FF"/>
                      </a:solidFill>
                      <a:prstDash val="solid"/>
                      <a:round/>
                      <a:headEnd type="none" w="med" len="med"/>
                      <a:tailEnd type="none" w="med" len="med"/>
                    </a:lnB>
                    <a:lnTlToBr>
                      <a:noFill/>
                    </a:lnTlToBr>
                    <a:lnBlToTr>
                      <a:noFill/>
                    </a:lnBlToTr>
                    <a:noFill/>
                  </a:tcPr>
                </a:tc>
              </a:tr>
              <a:tr h="88423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500" b="0" i="0" u="none" strike="noStrike" cap="none" normalizeH="0" baseline="0">
                          <a:ln>
                            <a:noFill/>
                          </a:ln>
                          <a:solidFill>
                            <a:schemeClr val="bg1"/>
                          </a:solidFill>
                          <a:effectLst/>
                          <a:latin typeface="Arial" charset="0"/>
                          <a:ea typeface="MS PGothic" charset="0"/>
                          <a:cs typeface="Arial" charset="0"/>
                        </a:rPr>
                        <a:t>Hazard ratio (95% CI)</a:t>
                      </a:r>
                    </a:p>
                  </a:txBody>
                  <a:tcPr marL="91464" marR="91464" marT="45703" marB="45703" horzOverflow="overflow">
                    <a:lnL>
                      <a:noFill/>
                    </a:lnL>
                    <a:lnR w="12700" cap="flat" cmpd="sng" algn="ctr">
                      <a:solidFill>
                        <a:srgbClr val="3366FF"/>
                      </a:solidFill>
                      <a:prstDash val="solid"/>
                      <a:round/>
                      <a:headEnd type="none" w="med" len="med"/>
                      <a:tailEnd type="none" w="med" len="med"/>
                    </a:lnR>
                    <a:lnT w="19050" cap="flat" cmpd="sng" algn="ctr">
                      <a:solidFill>
                        <a:srgbClr val="3366FF"/>
                      </a:solidFill>
                      <a:prstDash val="solid"/>
                      <a:round/>
                      <a:headEnd type="none" w="med" len="med"/>
                      <a:tailEnd type="none" w="med" len="med"/>
                    </a:lnT>
                    <a:lnB w="19050" cap="flat" cmpd="sng" algn="ctr">
                      <a:solidFill>
                        <a:srgbClr val="3366FF"/>
                      </a:solidFill>
                      <a:prstDash val="solid"/>
                      <a:round/>
                      <a:headEnd type="none" w="med" len="med"/>
                      <a:tailEnd type="none" w="med" len="med"/>
                    </a:lnB>
                    <a:lnTlToBr>
                      <a:noFill/>
                    </a:lnTlToBr>
                    <a:lnBlToTr>
                      <a:noFill/>
                    </a:lnBlToTr>
                    <a:noFill/>
                  </a:tcPr>
                </a:tc>
                <a:tc gridSpan="2">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500" b="0" i="0" u="none" strike="noStrike" cap="none" normalizeH="0" baseline="0">
                          <a:ln>
                            <a:noFill/>
                          </a:ln>
                          <a:solidFill>
                            <a:srgbClr val="FFFFFF"/>
                          </a:solidFill>
                          <a:effectLst/>
                          <a:latin typeface="Arial" charset="0"/>
                          <a:ea typeface="MS PGothic" charset="0"/>
                          <a:cs typeface="MS PGothic" charset="0"/>
                        </a:rPr>
                        <a:t>1.33 </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2500" b="0" i="0" u="none" strike="noStrike" cap="none" normalizeH="0" baseline="0">
                          <a:ln>
                            <a:noFill/>
                          </a:ln>
                          <a:solidFill>
                            <a:srgbClr val="FFFFFF"/>
                          </a:solidFill>
                          <a:effectLst/>
                          <a:latin typeface="Arial" charset="0"/>
                          <a:ea typeface="MS PGothic" charset="0"/>
                          <a:cs typeface="MS PGothic" charset="0"/>
                        </a:rPr>
                        <a:t>(1.06-1.67)</a:t>
                      </a:r>
                      <a:endParaRPr kumimoji="0" lang="en-US" sz="2500" b="0" i="0" u="none" strike="noStrike" cap="none" normalizeH="0" baseline="0">
                        <a:ln>
                          <a:noFill/>
                        </a:ln>
                        <a:solidFill>
                          <a:srgbClr val="FFFFFF"/>
                        </a:solidFill>
                        <a:effectLst/>
                        <a:latin typeface="Arial" charset="0"/>
                        <a:ea typeface="MS PGothic" charset="0"/>
                        <a:cs typeface="Arial" charset="0"/>
                      </a:endParaRPr>
                    </a:p>
                  </a:txBody>
                  <a:tcPr marL="91464" marR="91464" marT="45703" marB="45703" horzOverflow="overflow">
                    <a:lnL w="12700" cap="flat" cmpd="sng" algn="ctr">
                      <a:solidFill>
                        <a:srgbClr val="3366FF"/>
                      </a:solidFill>
                      <a:prstDash val="solid"/>
                      <a:round/>
                      <a:headEnd type="none" w="med" len="med"/>
                      <a:tailEnd type="none" w="med" len="med"/>
                    </a:lnL>
                    <a:lnR>
                      <a:noFill/>
                    </a:lnR>
                    <a:lnT w="19050" cap="flat" cmpd="sng" algn="ctr">
                      <a:solidFill>
                        <a:srgbClr val="3366FF"/>
                      </a:solidFill>
                      <a:prstDash val="solid"/>
                      <a:round/>
                      <a:headEnd type="none" w="med" len="med"/>
                      <a:tailEnd type="none" w="med" len="med"/>
                    </a:lnT>
                    <a:lnB w="19050" cap="flat" cmpd="sng" algn="ctr">
                      <a:solidFill>
                        <a:srgbClr val="3366FF"/>
                      </a:solidFill>
                      <a:prstDash val="solid"/>
                      <a:round/>
                      <a:headEnd type="none" w="med" len="med"/>
                      <a:tailEnd type="none" w="med" len="med"/>
                    </a:lnB>
                    <a:lnTlToBr>
                      <a:noFill/>
                    </a:lnTlToBr>
                    <a:lnBlToTr>
                      <a:noFill/>
                    </a:lnBlToTr>
                    <a:noFill/>
                  </a:tcPr>
                </a:tc>
                <a:tc hMerge="1">
                  <a:txBody>
                    <a:bodyPr/>
                    <a:lstStyle/>
                    <a:p>
                      <a:endParaRPr lang="en-US"/>
                    </a:p>
                  </a:txBody>
                  <a:tcPr/>
                </a:tc>
              </a:tr>
              <a:tr h="62865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500" b="0" i="1" u="none" strike="noStrike" cap="none" normalizeH="0" baseline="0">
                          <a:ln>
                            <a:noFill/>
                          </a:ln>
                          <a:solidFill>
                            <a:schemeClr val="bg1"/>
                          </a:solidFill>
                          <a:effectLst/>
                          <a:latin typeface="Arial" charset="0"/>
                          <a:ea typeface="MS PGothic" charset="0"/>
                          <a:cs typeface="Arial" charset="0"/>
                        </a:rPr>
                        <a:t>P</a:t>
                      </a:r>
                      <a:r>
                        <a:rPr kumimoji="0" lang="en-US" sz="2500" b="0" i="0" u="none" strike="noStrike" cap="none" normalizeH="0" baseline="0">
                          <a:ln>
                            <a:noFill/>
                          </a:ln>
                          <a:solidFill>
                            <a:schemeClr val="bg1"/>
                          </a:solidFill>
                          <a:effectLst/>
                          <a:latin typeface="Arial" charset="0"/>
                          <a:ea typeface="MS PGothic" charset="0"/>
                          <a:cs typeface="Arial" charset="0"/>
                        </a:rPr>
                        <a:t> value</a:t>
                      </a:r>
                    </a:p>
                  </a:txBody>
                  <a:tcPr marL="91464" marR="91464" marT="45703" marB="45703" horzOverflow="overflow">
                    <a:lnL>
                      <a:noFill/>
                    </a:lnL>
                    <a:lnR w="12700" cap="flat" cmpd="sng" algn="ctr">
                      <a:solidFill>
                        <a:srgbClr val="3366FF"/>
                      </a:solidFill>
                      <a:prstDash val="solid"/>
                      <a:round/>
                      <a:headEnd type="none" w="med" len="med"/>
                      <a:tailEnd type="none" w="med" len="med"/>
                    </a:lnR>
                    <a:lnT w="19050" cap="flat" cmpd="sng" algn="ctr">
                      <a:solidFill>
                        <a:srgbClr val="3366FF"/>
                      </a:solidFill>
                      <a:prstDash val="solid"/>
                      <a:round/>
                      <a:headEnd type="none" w="med" len="med"/>
                      <a:tailEnd type="none" w="med" len="med"/>
                    </a:lnT>
                    <a:lnB w="19050" cap="flat" cmpd="sng" algn="ctr">
                      <a:solidFill>
                        <a:srgbClr val="3366FF"/>
                      </a:solidFill>
                      <a:prstDash val="solid"/>
                      <a:round/>
                      <a:headEnd type="none" w="med" len="med"/>
                      <a:tailEnd type="none" w="med" len="med"/>
                    </a:lnB>
                    <a:lnTlToBr>
                      <a:noFill/>
                    </a:lnTlToBr>
                    <a:lnBlToTr>
                      <a:noFill/>
                    </a:lnBlToTr>
                    <a:noFill/>
                  </a:tcPr>
                </a:tc>
                <a:tc gridSpan="2">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500" b="0" i="0" u="none" strike="noStrike" cap="none" normalizeH="0" baseline="0">
                          <a:ln>
                            <a:noFill/>
                          </a:ln>
                          <a:solidFill>
                            <a:schemeClr val="bg1"/>
                          </a:solidFill>
                          <a:effectLst/>
                          <a:latin typeface="Arial" charset="0"/>
                          <a:ea typeface="MS PGothic" charset="0"/>
                          <a:cs typeface="Arial" charset="0"/>
                        </a:rPr>
                        <a:t>0.01</a:t>
                      </a:r>
                    </a:p>
                  </a:txBody>
                  <a:tcPr marL="91464" marR="91464" marT="45703" marB="45703" horzOverflow="overflow">
                    <a:lnL w="12700" cap="flat" cmpd="sng" algn="ctr">
                      <a:solidFill>
                        <a:srgbClr val="3366FF"/>
                      </a:solidFill>
                      <a:prstDash val="solid"/>
                      <a:round/>
                      <a:headEnd type="none" w="med" len="med"/>
                      <a:tailEnd type="none" w="med" len="med"/>
                    </a:lnL>
                    <a:lnR>
                      <a:noFill/>
                    </a:lnR>
                    <a:lnT w="19050" cap="flat" cmpd="sng" algn="ctr">
                      <a:solidFill>
                        <a:srgbClr val="3366FF"/>
                      </a:solidFill>
                      <a:prstDash val="solid"/>
                      <a:round/>
                      <a:headEnd type="none" w="med" len="med"/>
                      <a:tailEnd type="none" w="med" len="med"/>
                    </a:lnT>
                    <a:lnB w="19050" cap="flat" cmpd="sng" algn="ctr">
                      <a:solidFill>
                        <a:srgbClr val="3366FF"/>
                      </a:solidFill>
                      <a:prstDash val="solid"/>
                      <a:round/>
                      <a:headEnd type="none" w="med" len="med"/>
                      <a:tailEnd type="none" w="med" len="med"/>
                    </a:lnB>
                    <a:lnTlToBr>
                      <a:noFill/>
                    </a:lnTlToBr>
                    <a:lnBlToTr>
                      <a:noFill/>
                    </a:lnBlToTr>
                    <a:noFill/>
                  </a:tcPr>
                </a:tc>
                <a:tc hMerge="1">
                  <a:txBody>
                    <a:bodyPr/>
                    <a:lstStyle/>
                    <a:p>
                      <a:endParaRPr lang="en-US"/>
                    </a:p>
                  </a:txBody>
                  <a:tcPr/>
                </a:tc>
              </a:tr>
            </a:tbl>
          </a:graphicData>
        </a:graphic>
      </p:graphicFrame>
    </p:spTree>
  </p:cSld>
  <p:clrMapOvr>
    <a:masterClrMapping/>
  </p:clrMapOvr>
  <p:transition xmlns:p14="http://schemas.microsoft.com/office/powerpoint/2010/main" spd="slow" advClick="0"/>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Title 1"/>
          <p:cNvSpPr>
            <a:spLocks noGrp="1"/>
          </p:cNvSpPr>
          <p:nvPr>
            <p:ph type="title"/>
          </p:nvPr>
        </p:nvSpPr>
        <p:spPr/>
        <p:txBody>
          <a:bodyPr/>
          <a:lstStyle/>
          <a:p>
            <a:pPr eaLnBrk="1" hangingPunct="1"/>
            <a:r>
              <a:rPr lang="en-US">
                <a:latin typeface="Arial Black" charset="0"/>
                <a:ea typeface="MS PGothic" charset="0"/>
                <a:cs typeface="MS PGothic" charset="0"/>
              </a:rPr>
              <a:t>Pivotal Trial EGF104900 </a:t>
            </a:r>
            <a:br>
              <a:rPr lang="en-US">
                <a:latin typeface="Arial Black" charset="0"/>
                <a:ea typeface="MS PGothic" charset="0"/>
                <a:cs typeface="MS PGothic" charset="0"/>
              </a:rPr>
            </a:br>
            <a:endParaRPr lang="en-US">
              <a:latin typeface="Arial Black" charset="0"/>
              <a:ea typeface="MS PGothic" charset="0"/>
              <a:cs typeface="MS PGothic" charset="0"/>
            </a:endParaRPr>
          </a:p>
        </p:txBody>
      </p:sp>
      <p:sp>
        <p:nvSpPr>
          <p:cNvPr id="13" name="Rectangle 12"/>
          <p:cNvSpPr>
            <a:spLocks noChangeArrowheads="1"/>
          </p:cNvSpPr>
          <p:nvPr/>
        </p:nvSpPr>
        <p:spPr bwMode="auto">
          <a:xfrm>
            <a:off x="4572000" y="1385888"/>
            <a:ext cx="3843338" cy="1025525"/>
          </a:xfrm>
          <a:prstGeom prst="rect">
            <a:avLst/>
          </a:prstGeom>
          <a:noFill/>
          <a:ln w="9525">
            <a:noFill/>
            <a:miter lim="800000"/>
            <a:headEnd/>
            <a:tailEnd/>
          </a:ln>
          <a:effectLst>
            <a:outerShdw dist="20000" dir="5400000" rotWithShape="0">
              <a:srgbClr val="808080">
                <a:alpha val="37999"/>
              </a:srgbClr>
            </a:outerShdw>
          </a:effectLst>
        </p:spPr>
        <p:txBody>
          <a:bodyPr anchor="ctr"/>
          <a:lstStyle/>
          <a:p>
            <a:pPr algn="ctr">
              <a:spcBef>
                <a:spcPct val="50000"/>
              </a:spcBef>
              <a:defRPr/>
            </a:pPr>
            <a:r>
              <a:rPr lang="en-US" sz="2000" b="1" dirty="0">
                <a:solidFill>
                  <a:srgbClr val="6FDDE9"/>
                </a:solidFill>
                <a:latin typeface="+mn-lt"/>
                <a:ea typeface="MS PGothic" pitchFamily="34" charset="-128"/>
                <a:cs typeface="+mn-cs"/>
              </a:rPr>
              <a:t>Lapatinib 1500 mg/day PO </a:t>
            </a:r>
          </a:p>
        </p:txBody>
      </p:sp>
      <p:sp>
        <p:nvSpPr>
          <p:cNvPr id="14" name="Rectangle 13"/>
          <p:cNvSpPr>
            <a:spLocks noChangeArrowheads="1"/>
          </p:cNvSpPr>
          <p:nvPr/>
        </p:nvSpPr>
        <p:spPr bwMode="auto">
          <a:xfrm>
            <a:off x="4572000" y="4514850"/>
            <a:ext cx="3843338" cy="1392238"/>
          </a:xfrm>
          <a:prstGeom prst="rect">
            <a:avLst/>
          </a:prstGeom>
          <a:noFill/>
          <a:ln w="9525">
            <a:noFill/>
            <a:miter lim="800000"/>
            <a:headEnd/>
            <a:tailEnd/>
          </a:ln>
          <a:effectLst>
            <a:outerShdw dist="20000" dir="5400000" rotWithShape="0">
              <a:srgbClr val="808080">
                <a:alpha val="37999"/>
              </a:srgbClr>
            </a:outerShdw>
          </a:effectLst>
        </p:spPr>
        <p:txBody>
          <a:bodyPr anchor="ctr"/>
          <a:lstStyle/>
          <a:p>
            <a:pPr algn="ctr">
              <a:spcBef>
                <a:spcPct val="50000"/>
              </a:spcBef>
              <a:defRPr/>
            </a:pPr>
            <a:r>
              <a:rPr lang="en-US" sz="2000" b="1" dirty="0">
                <a:solidFill>
                  <a:schemeClr val="bg1"/>
                </a:solidFill>
                <a:latin typeface="+mn-lt"/>
                <a:ea typeface="MS PGothic" pitchFamily="34" charset="-128"/>
                <a:cs typeface="+mn-cs"/>
              </a:rPr>
              <a:t>Lapatinib 1000 mg/day PO +</a:t>
            </a:r>
            <a:br>
              <a:rPr lang="en-US" sz="2000" b="1" dirty="0">
                <a:solidFill>
                  <a:schemeClr val="bg1"/>
                </a:solidFill>
                <a:latin typeface="+mn-lt"/>
                <a:ea typeface="MS PGothic" pitchFamily="34" charset="-128"/>
                <a:cs typeface="+mn-cs"/>
              </a:rPr>
            </a:br>
            <a:r>
              <a:rPr lang="en-US" sz="2000" b="1" dirty="0">
                <a:solidFill>
                  <a:schemeClr val="bg1"/>
                </a:solidFill>
                <a:latin typeface="+mn-lt"/>
                <a:ea typeface="MS PGothic" pitchFamily="34" charset="-128"/>
                <a:cs typeface="+mn-cs"/>
              </a:rPr>
              <a:t>Trastuzumab 4 mg/kg then </a:t>
            </a:r>
            <a:br>
              <a:rPr lang="en-US" sz="2000" b="1" dirty="0">
                <a:solidFill>
                  <a:schemeClr val="bg1"/>
                </a:solidFill>
                <a:latin typeface="+mn-lt"/>
                <a:ea typeface="MS PGothic" pitchFamily="34" charset="-128"/>
                <a:cs typeface="+mn-cs"/>
              </a:rPr>
            </a:br>
            <a:r>
              <a:rPr lang="en-US" sz="2000" b="1" dirty="0">
                <a:solidFill>
                  <a:schemeClr val="bg1"/>
                </a:solidFill>
                <a:latin typeface="+mn-lt"/>
                <a:ea typeface="MS PGothic" pitchFamily="34" charset="-128"/>
                <a:cs typeface="+mn-cs"/>
              </a:rPr>
              <a:t>2 mg/kg IV q wk</a:t>
            </a:r>
          </a:p>
        </p:txBody>
      </p:sp>
      <p:grpSp>
        <p:nvGrpSpPr>
          <p:cNvPr id="86021" name="Group 82"/>
          <p:cNvGrpSpPr>
            <a:grpSpLocks/>
          </p:cNvGrpSpPr>
          <p:nvPr/>
        </p:nvGrpSpPr>
        <p:grpSpPr bwMode="auto">
          <a:xfrm>
            <a:off x="3960813" y="1874838"/>
            <a:ext cx="730250" cy="3336925"/>
            <a:chOff x="2764503" y="2362200"/>
            <a:chExt cx="877808" cy="2897188"/>
          </a:xfrm>
        </p:grpSpPr>
        <p:cxnSp>
          <p:nvCxnSpPr>
            <p:cNvPr id="19" name="Straight Arrow Connector 18"/>
            <p:cNvCxnSpPr/>
            <p:nvPr/>
          </p:nvCxnSpPr>
          <p:spPr>
            <a:xfrm rot="5400000" flipH="1" flipV="1">
              <a:off x="1344268" y="3809151"/>
              <a:ext cx="2895809" cy="1908"/>
            </a:xfrm>
            <a:prstGeom prst="straightConnector1">
              <a:avLst/>
            </a:prstGeom>
            <a:ln w="57150">
              <a:solidFill>
                <a:srgbClr val="FFFFFF"/>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grpSp>
          <p:nvGrpSpPr>
            <p:cNvPr id="86029" name="Group 79"/>
            <p:cNvGrpSpPr>
              <a:grpSpLocks/>
            </p:cNvGrpSpPr>
            <p:nvPr/>
          </p:nvGrpSpPr>
          <p:grpSpPr bwMode="auto">
            <a:xfrm>
              <a:off x="2764503" y="2382203"/>
              <a:ext cx="877808" cy="2877185"/>
              <a:chOff x="2992161" y="2382203"/>
              <a:chExt cx="590256" cy="2877185"/>
            </a:xfrm>
          </p:grpSpPr>
          <p:cxnSp>
            <p:nvCxnSpPr>
              <p:cNvPr id="21" name="Straight Arrow Connector 20"/>
              <p:cNvCxnSpPr/>
              <p:nvPr/>
            </p:nvCxnSpPr>
            <p:spPr>
              <a:xfrm>
                <a:off x="2992161" y="5258009"/>
                <a:ext cx="590256" cy="1379"/>
              </a:xfrm>
              <a:prstGeom prst="straightConnector1">
                <a:avLst/>
              </a:prstGeom>
              <a:ln w="57150">
                <a:solidFill>
                  <a:srgbClr val="FFFFFF"/>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23" name="Straight Arrow Connector 22"/>
              <p:cNvCxnSpPr/>
              <p:nvPr/>
            </p:nvCxnSpPr>
            <p:spPr>
              <a:xfrm>
                <a:off x="2992161" y="2382874"/>
                <a:ext cx="590256" cy="2757"/>
              </a:xfrm>
              <a:prstGeom prst="straightConnector1">
                <a:avLst/>
              </a:prstGeom>
              <a:ln w="57150">
                <a:solidFill>
                  <a:srgbClr val="FFFFFF"/>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grpSp>
      </p:grpSp>
      <p:sp>
        <p:nvSpPr>
          <p:cNvPr id="86022" name="Rectangle 14"/>
          <p:cNvSpPr>
            <a:spLocks noChangeArrowheads="1"/>
          </p:cNvSpPr>
          <p:nvPr/>
        </p:nvSpPr>
        <p:spPr bwMode="auto">
          <a:xfrm>
            <a:off x="428625" y="2363788"/>
            <a:ext cx="4143375" cy="290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spAutoFit/>
          </a:bodyPr>
          <a:lstStyle/>
          <a:p>
            <a:pPr marL="230188" indent="-119063"/>
            <a:r>
              <a:rPr lang="en-US" b="1">
                <a:solidFill>
                  <a:schemeClr val="bg1"/>
                </a:solidFill>
                <a:latin typeface="Arial" charset="0"/>
              </a:rPr>
              <a:t>Patient Population</a:t>
            </a:r>
          </a:p>
          <a:p>
            <a:pPr marL="230188" indent="-119063">
              <a:spcBef>
                <a:spcPts val="600"/>
              </a:spcBef>
              <a:buFont typeface="Arial" charset="0"/>
              <a:buChar char="•"/>
            </a:pPr>
            <a:r>
              <a:rPr lang="en-US" b="1">
                <a:solidFill>
                  <a:schemeClr val="bg1"/>
                </a:solidFill>
                <a:latin typeface="Arial" charset="0"/>
              </a:rPr>
              <a:t>HER2+ MBC</a:t>
            </a:r>
          </a:p>
          <a:p>
            <a:pPr marL="230188" indent="-119063">
              <a:spcBef>
                <a:spcPts val="600"/>
              </a:spcBef>
              <a:buFont typeface="Arial" charset="0"/>
              <a:buChar char="•"/>
            </a:pPr>
            <a:r>
              <a:rPr lang="en-US" b="1">
                <a:solidFill>
                  <a:schemeClr val="bg1"/>
                </a:solidFill>
                <a:latin typeface="Arial" charset="0"/>
              </a:rPr>
              <a:t>Multiple lines of</a:t>
            </a:r>
            <a:br>
              <a:rPr lang="en-US" b="1">
                <a:solidFill>
                  <a:schemeClr val="bg1"/>
                </a:solidFill>
                <a:latin typeface="Arial" charset="0"/>
              </a:rPr>
            </a:br>
            <a:r>
              <a:rPr lang="en-US" b="1">
                <a:solidFill>
                  <a:schemeClr val="bg1"/>
                </a:solidFill>
                <a:latin typeface="Arial" charset="0"/>
              </a:rPr>
              <a:t>trastuzumab</a:t>
            </a:r>
          </a:p>
          <a:p>
            <a:pPr marL="230188" indent="-119063">
              <a:spcBef>
                <a:spcPts val="600"/>
              </a:spcBef>
              <a:buFont typeface="Arial" charset="0"/>
              <a:buChar char="•"/>
            </a:pPr>
            <a:r>
              <a:rPr lang="en-US" b="1">
                <a:solidFill>
                  <a:schemeClr val="bg1"/>
                </a:solidFill>
                <a:latin typeface="Arial" charset="0"/>
              </a:rPr>
              <a:t>Progression on </a:t>
            </a:r>
            <a:br>
              <a:rPr lang="en-US" b="1">
                <a:solidFill>
                  <a:schemeClr val="bg1"/>
                </a:solidFill>
                <a:latin typeface="Arial" charset="0"/>
              </a:rPr>
            </a:br>
            <a:r>
              <a:rPr lang="en-US" b="1">
                <a:solidFill>
                  <a:schemeClr val="bg1"/>
                </a:solidFill>
                <a:latin typeface="Arial" charset="0"/>
              </a:rPr>
              <a:t>trastuzumab at</a:t>
            </a:r>
            <a:br>
              <a:rPr lang="en-US" b="1">
                <a:solidFill>
                  <a:schemeClr val="bg1"/>
                </a:solidFill>
                <a:latin typeface="Arial" charset="0"/>
              </a:rPr>
            </a:br>
            <a:r>
              <a:rPr lang="en-US" b="1">
                <a:solidFill>
                  <a:schemeClr val="bg1"/>
                </a:solidFill>
                <a:latin typeface="Arial" charset="0"/>
              </a:rPr>
              <a:t>study entry</a:t>
            </a:r>
          </a:p>
        </p:txBody>
      </p:sp>
      <p:sp>
        <p:nvSpPr>
          <p:cNvPr id="16" name="Rectangle 15"/>
          <p:cNvSpPr/>
          <p:nvPr/>
        </p:nvSpPr>
        <p:spPr>
          <a:xfrm>
            <a:off x="206375" y="5715000"/>
            <a:ext cx="8632825" cy="749300"/>
          </a:xfrm>
          <a:prstGeom prst="rect">
            <a:avLst/>
          </a:prstGeom>
        </p:spPr>
        <p:txBody>
          <a:bodyPr>
            <a:spAutoFit/>
          </a:bodyPr>
          <a:lstStyle/>
          <a:p>
            <a:pPr marL="174625" indent="-174625">
              <a:lnSpc>
                <a:spcPct val="90000"/>
              </a:lnSpc>
              <a:defRPr/>
            </a:pPr>
            <a:r>
              <a:rPr lang="en-US" b="1" dirty="0">
                <a:solidFill>
                  <a:schemeClr val="bg1"/>
                </a:solidFill>
                <a:latin typeface="+mj-lt"/>
                <a:ea typeface="Lucida Grande" charset="0"/>
                <a:cs typeface="Lucida Grande" charset="0"/>
              </a:rPr>
              <a:t>Primary endpoint:  PFS</a:t>
            </a:r>
          </a:p>
          <a:p>
            <a:pPr marL="174625" indent="-174625">
              <a:lnSpc>
                <a:spcPct val="90000"/>
              </a:lnSpc>
              <a:defRPr/>
            </a:pPr>
            <a:r>
              <a:rPr lang="en-US" b="1" dirty="0">
                <a:solidFill>
                  <a:schemeClr val="bg1"/>
                </a:solidFill>
                <a:latin typeface="+mj-lt"/>
                <a:ea typeface="Lucida Grande" charset="0"/>
                <a:cs typeface="Lucida Grande" charset="0"/>
              </a:rPr>
              <a:t>Secondary endpoints: OS, ORR, CBR </a:t>
            </a:r>
            <a:r>
              <a:rPr lang="en-US" b="1" dirty="0">
                <a:solidFill>
                  <a:schemeClr val="bg1"/>
                </a:solidFill>
                <a:latin typeface="+mj-lt"/>
                <a:ea typeface="Arial" charset="0"/>
                <a:cs typeface="Arial" charset="0"/>
              </a:rPr>
              <a:t> </a:t>
            </a:r>
          </a:p>
        </p:txBody>
      </p:sp>
      <p:sp>
        <p:nvSpPr>
          <p:cNvPr id="86024" name="AutoShape 10"/>
          <p:cNvSpPr>
            <a:spLocks noChangeArrowheads="1"/>
          </p:cNvSpPr>
          <p:nvPr/>
        </p:nvSpPr>
        <p:spPr bwMode="auto">
          <a:xfrm flipH="1">
            <a:off x="4914900" y="2470150"/>
            <a:ext cx="611188" cy="1844675"/>
          </a:xfrm>
          <a:prstGeom prst="curvedLeftArrow">
            <a:avLst>
              <a:gd name="adj1" fmla="val 34583"/>
              <a:gd name="adj2" fmla="val 69153"/>
              <a:gd name="adj3" fmla="val 33333"/>
            </a:avLst>
          </a:prstGeom>
          <a:solidFill>
            <a:srgbClr val="EBB315"/>
          </a:solidFill>
          <a:ln w="9525">
            <a:solidFill>
              <a:schemeClr val="tx1"/>
            </a:solidFill>
            <a:miter lim="800000"/>
            <a:headEnd/>
            <a:tailEnd/>
          </a:ln>
        </p:spPr>
        <p:txBody>
          <a:bodyPr wrap="none" anchor="ctr"/>
          <a:lstStyle/>
          <a:p>
            <a:endParaRPr lang="en-US">
              <a:latin typeface="Arial" charset="0"/>
            </a:endParaRPr>
          </a:p>
        </p:txBody>
      </p:sp>
      <p:sp>
        <p:nvSpPr>
          <p:cNvPr id="86025" name="Text Box 11"/>
          <p:cNvSpPr txBox="1">
            <a:spLocks noChangeArrowheads="1"/>
          </p:cNvSpPr>
          <p:nvPr/>
        </p:nvSpPr>
        <p:spPr bwMode="auto">
          <a:xfrm>
            <a:off x="5383213" y="3100388"/>
            <a:ext cx="2824162" cy="58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anchorCtr="1">
            <a:spAutoFit/>
          </a:bodyPr>
          <a:lstStyle>
            <a:lvl1pPr>
              <a:defRPr sz="2400">
                <a:solidFill>
                  <a:schemeClr val="tx1"/>
                </a:solidFill>
                <a:latin typeface="Times" charset="0"/>
                <a:ea typeface="MS PGothic" charset="0"/>
                <a:cs typeface="MS PGothic" charset="0"/>
              </a:defRPr>
            </a:lvl1pPr>
            <a:lvl2pPr marL="37931725" indent="-37474525">
              <a:defRPr sz="2400">
                <a:solidFill>
                  <a:schemeClr val="tx1"/>
                </a:solidFill>
                <a:latin typeface="Times" charset="0"/>
                <a:ea typeface="MS PGothic" charset="0"/>
                <a:cs typeface="MS PGothic" charset="0"/>
              </a:defRPr>
            </a:lvl2pPr>
            <a:lvl3pPr>
              <a:defRPr sz="2400">
                <a:solidFill>
                  <a:schemeClr val="tx1"/>
                </a:solidFill>
                <a:latin typeface="Times" charset="0"/>
                <a:ea typeface="MS PGothic" charset="0"/>
                <a:cs typeface="MS PGothic" charset="0"/>
              </a:defRPr>
            </a:lvl3pPr>
            <a:lvl4pPr>
              <a:defRPr sz="2400">
                <a:solidFill>
                  <a:schemeClr val="tx1"/>
                </a:solidFill>
                <a:latin typeface="Times" charset="0"/>
                <a:ea typeface="MS PGothic" charset="0"/>
                <a:cs typeface="MS PGothic" charset="0"/>
              </a:defRPr>
            </a:lvl4pPr>
            <a:lvl5pPr>
              <a:defRPr sz="2400">
                <a:solidFill>
                  <a:schemeClr val="tx1"/>
                </a:solidFill>
                <a:latin typeface="Times" charset="0"/>
                <a:ea typeface="MS PGothic" charset="0"/>
                <a:cs typeface="MS PGothic" charset="0"/>
              </a:defRPr>
            </a:lvl5pPr>
            <a:lvl6pPr marL="457200" eaLnBrk="0" fontAlgn="base" hangingPunct="0">
              <a:spcBef>
                <a:spcPct val="0"/>
              </a:spcBef>
              <a:spcAft>
                <a:spcPct val="0"/>
              </a:spcAft>
              <a:defRPr sz="2400">
                <a:solidFill>
                  <a:schemeClr val="tx1"/>
                </a:solidFill>
                <a:latin typeface="Times" charset="0"/>
                <a:ea typeface="MS PGothic" charset="0"/>
                <a:cs typeface="MS PGothic" charset="0"/>
              </a:defRPr>
            </a:lvl6pPr>
            <a:lvl7pPr marL="914400" eaLnBrk="0" fontAlgn="base" hangingPunct="0">
              <a:spcBef>
                <a:spcPct val="0"/>
              </a:spcBef>
              <a:spcAft>
                <a:spcPct val="0"/>
              </a:spcAft>
              <a:defRPr sz="2400">
                <a:solidFill>
                  <a:schemeClr val="tx1"/>
                </a:solidFill>
                <a:latin typeface="Times" charset="0"/>
                <a:ea typeface="MS PGothic" charset="0"/>
                <a:cs typeface="MS PGothic" charset="0"/>
              </a:defRPr>
            </a:lvl7pPr>
            <a:lvl8pPr marL="1371600" eaLnBrk="0" fontAlgn="base" hangingPunct="0">
              <a:spcBef>
                <a:spcPct val="0"/>
              </a:spcBef>
              <a:spcAft>
                <a:spcPct val="0"/>
              </a:spcAft>
              <a:defRPr sz="2400">
                <a:solidFill>
                  <a:schemeClr val="tx1"/>
                </a:solidFill>
                <a:latin typeface="Times" charset="0"/>
                <a:ea typeface="MS PGothic" charset="0"/>
                <a:cs typeface="MS PGothic" charset="0"/>
              </a:defRPr>
            </a:lvl8pPr>
            <a:lvl9pPr marL="1828800" eaLnBrk="0" fontAlgn="base" hangingPunct="0">
              <a:spcBef>
                <a:spcPct val="0"/>
              </a:spcBef>
              <a:spcAft>
                <a:spcPct val="0"/>
              </a:spcAft>
              <a:defRPr sz="2400">
                <a:solidFill>
                  <a:schemeClr val="tx1"/>
                </a:solidFill>
                <a:latin typeface="Times" charset="0"/>
                <a:ea typeface="MS PGothic" charset="0"/>
                <a:cs typeface="MS PGothic" charset="0"/>
              </a:defRPr>
            </a:lvl9pPr>
          </a:lstStyle>
          <a:p>
            <a:pPr algn="ctr">
              <a:spcBef>
                <a:spcPct val="50000"/>
              </a:spcBef>
            </a:pPr>
            <a:r>
              <a:rPr lang="en-US" sz="1600" b="1">
                <a:solidFill>
                  <a:srgbClr val="EDBD2D"/>
                </a:solidFill>
                <a:latin typeface="Arial" charset="0"/>
                <a:cs typeface="Arial" charset="0"/>
              </a:rPr>
              <a:t>Crossover  at the time of progressive disease</a:t>
            </a:r>
          </a:p>
        </p:txBody>
      </p:sp>
      <p:sp>
        <p:nvSpPr>
          <p:cNvPr id="20" name="Oval 19"/>
          <p:cNvSpPr>
            <a:spLocks noChangeArrowheads="1"/>
          </p:cNvSpPr>
          <p:nvPr/>
        </p:nvSpPr>
        <p:spPr bwMode="auto">
          <a:xfrm>
            <a:off x="3505200" y="3011488"/>
            <a:ext cx="947738" cy="965200"/>
          </a:xfrm>
          <a:prstGeom prst="ellipse">
            <a:avLst/>
          </a:prstGeom>
          <a:solidFill>
            <a:srgbClr val="3366FF"/>
          </a:solidFill>
          <a:ln w="9525">
            <a:solidFill>
              <a:srgbClr val="A4A9EE"/>
            </a:solidFill>
            <a:round/>
            <a:headEnd/>
            <a:tailEnd/>
          </a:ln>
          <a:effectLst>
            <a:outerShdw dist="23000" dir="5400000" rotWithShape="0">
              <a:srgbClr val="808080">
                <a:alpha val="34998"/>
              </a:srgbClr>
            </a:outerShdw>
          </a:effectLst>
        </p:spPr>
        <p:txBody>
          <a:bodyPr anchor="ctr">
            <a:spAutoFit/>
          </a:bodyPr>
          <a:lstStyle/>
          <a:p>
            <a:pPr algn="ctr">
              <a:defRPr/>
            </a:pPr>
            <a:r>
              <a:rPr lang="en-US" sz="4000" b="1" dirty="0">
                <a:solidFill>
                  <a:srgbClr val="FFFFFF"/>
                </a:solidFill>
                <a:latin typeface="+mn-lt"/>
                <a:ea typeface="MS PGothic" pitchFamily="34" charset="-128"/>
                <a:cs typeface="+mn-cs"/>
              </a:rPr>
              <a:t>R</a:t>
            </a:r>
          </a:p>
        </p:txBody>
      </p:sp>
      <p:sp>
        <p:nvSpPr>
          <p:cNvPr id="86027" name="Footer Placeholder 5"/>
          <p:cNvSpPr>
            <a:spLocks noGrp="1"/>
          </p:cNvSpPr>
          <p:nvPr>
            <p:ph type="ftr" sz="quarter" idx="10"/>
          </p:nvPr>
        </p:nvSpPr>
        <p:spPr>
          <a:xfrm>
            <a:off x="228600" y="6324600"/>
            <a:ext cx="8153400" cy="4572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charset="0"/>
                <a:ea typeface="MS PGothic" charset="0"/>
                <a:cs typeface="MS PGothic" charset="0"/>
              </a:defRPr>
            </a:lvl1pPr>
            <a:lvl2pPr marL="37931725" indent="-37474525">
              <a:defRPr sz="2400">
                <a:solidFill>
                  <a:schemeClr val="tx1"/>
                </a:solidFill>
                <a:latin typeface="Times" charset="0"/>
                <a:ea typeface="MS PGothic" charset="0"/>
                <a:cs typeface="MS PGothic" charset="0"/>
              </a:defRPr>
            </a:lvl2pPr>
            <a:lvl3pPr>
              <a:defRPr sz="2400">
                <a:solidFill>
                  <a:schemeClr val="tx1"/>
                </a:solidFill>
                <a:latin typeface="Times" charset="0"/>
                <a:ea typeface="MS PGothic" charset="0"/>
                <a:cs typeface="MS PGothic" charset="0"/>
              </a:defRPr>
            </a:lvl3pPr>
            <a:lvl4pPr>
              <a:defRPr sz="2400">
                <a:solidFill>
                  <a:schemeClr val="tx1"/>
                </a:solidFill>
                <a:latin typeface="Times" charset="0"/>
                <a:ea typeface="MS PGothic" charset="0"/>
                <a:cs typeface="MS PGothic" charset="0"/>
              </a:defRPr>
            </a:lvl4pPr>
            <a:lvl5pPr>
              <a:defRPr sz="2400">
                <a:solidFill>
                  <a:schemeClr val="tx1"/>
                </a:solidFill>
                <a:latin typeface="Times" charset="0"/>
                <a:ea typeface="MS PGothic" charset="0"/>
                <a:cs typeface="MS PGothic" charset="0"/>
              </a:defRPr>
            </a:lvl5pPr>
            <a:lvl6pPr marL="457200" eaLnBrk="0" fontAlgn="base" hangingPunct="0">
              <a:spcBef>
                <a:spcPct val="0"/>
              </a:spcBef>
              <a:spcAft>
                <a:spcPct val="0"/>
              </a:spcAft>
              <a:defRPr sz="2400">
                <a:solidFill>
                  <a:schemeClr val="tx1"/>
                </a:solidFill>
                <a:latin typeface="Times" charset="0"/>
                <a:ea typeface="MS PGothic" charset="0"/>
                <a:cs typeface="MS PGothic" charset="0"/>
              </a:defRPr>
            </a:lvl6pPr>
            <a:lvl7pPr marL="914400" eaLnBrk="0" fontAlgn="base" hangingPunct="0">
              <a:spcBef>
                <a:spcPct val="0"/>
              </a:spcBef>
              <a:spcAft>
                <a:spcPct val="0"/>
              </a:spcAft>
              <a:defRPr sz="2400">
                <a:solidFill>
                  <a:schemeClr val="tx1"/>
                </a:solidFill>
                <a:latin typeface="Times" charset="0"/>
                <a:ea typeface="MS PGothic" charset="0"/>
                <a:cs typeface="MS PGothic" charset="0"/>
              </a:defRPr>
            </a:lvl7pPr>
            <a:lvl8pPr marL="1371600" eaLnBrk="0" fontAlgn="base" hangingPunct="0">
              <a:spcBef>
                <a:spcPct val="0"/>
              </a:spcBef>
              <a:spcAft>
                <a:spcPct val="0"/>
              </a:spcAft>
              <a:defRPr sz="2400">
                <a:solidFill>
                  <a:schemeClr val="tx1"/>
                </a:solidFill>
                <a:latin typeface="Times" charset="0"/>
                <a:ea typeface="MS PGothic" charset="0"/>
                <a:cs typeface="MS PGothic" charset="0"/>
              </a:defRPr>
            </a:lvl8pPr>
            <a:lvl9pPr marL="1828800" eaLnBrk="0" fontAlgn="base" hangingPunct="0">
              <a:spcBef>
                <a:spcPct val="0"/>
              </a:spcBef>
              <a:spcAft>
                <a:spcPct val="0"/>
              </a:spcAft>
              <a:defRPr sz="2400">
                <a:solidFill>
                  <a:schemeClr val="tx1"/>
                </a:solidFill>
                <a:latin typeface="Times" charset="0"/>
                <a:ea typeface="MS PGothic" charset="0"/>
                <a:cs typeface="MS PGothic" charset="0"/>
              </a:defRPr>
            </a:lvl9pPr>
          </a:lstStyle>
          <a:p>
            <a:r>
              <a:rPr lang="en-US" sz="1200">
                <a:solidFill>
                  <a:schemeClr val="bg1"/>
                </a:solidFill>
                <a:latin typeface="Arial" charset="0"/>
              </a:rPr>
              <a:t>Blackwell K.  JCO. 2012. 30:2585-2592.</a:t>
            </a:r>
          </a:p>
        </p:txBody>
      </p:sp>
    </p:spTree>
  </p:cSld>
  <p:clrMapOvr>
    <a:masterClrMapping/>
  </p:clrMapOvr>
  <p:transition xmlns:p14="http://schemas.microsoft.com/office/powerpoint/2010/main" spd="slow" advClick="0"/>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Title 1"/>
          <p:cNvSpPr>
            <a:spLocks noGrp="1"/>
          </p:cNvSpPr>
          <p:nvPr>
            <p:ph type="title"/>
          </p:nvPr>
        </p:nvSpPr>
        <p:spPr>
          <a:xfrm>
            <a:off x="533400" y="76200"/>
            <a:ext cx="7772400" cy="1143000"/>
          </a:xfrm>
        </p:spPr>
        <p:txBody>
          <a:bodyPr/>
          <a:lstStyle/>
          <a:p>
            <a:pPr eaLnBrk="1" hangingPunct="1"/>
            <a:r>
              <a:rPr lang="en-US">
                <a:latin typeface="Arial Black" charset="0"/>
                <a:ea typeface="MS PGothic" charset="0"/>
                <a:cs typeface="MS PGothic" charset="0"/>
              </a:rPr>
              <a:t>Overall Survival</a:t>
            </a:r>
          </a:p>
        </p:txBody>
      </p:sp>
      <p:graphicFrame>
        <p:nvGraphicFramePr>
          <p:cNvPr id="11" name="Table 10"/>
          <p:cNvGraphicFramePr>
            <a:graphicFrameLocks noGrp="1"/>
          </p:cNvGraphicFramePr>
          <p:nvPr/>
        </p:nvGraphicFramePr>
        <p:xfrm>
          <a:off x="688975" y="1262063"/>
          <a:ext cx="7391400" cy="1889125"/>
        </p:xfrm>
        <a:graphic>
          <a:graphicData uri="http://schemas.openxmlformats.org/drawingml/2006/table">
            <a:tbl>
              <a:tblPr/>
              <a:tblGrid>
                <a:gridCol w="3821919"/>
                <a:gridCol w="1663571"/>
                <a:gridCol w="1905910"/>
              </a:tblGrid>
              <a:tr h="700821">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2000" b="1" i="0" u="none" strike="noStrike" cap="none" normalizeH="0" baseline="0" dirty="0" smtClean="0">
                        <a:ln>
                          <a:noFill/>
                        </a:ln>
                        <a:solidFill>
                          <a:schemeClr val="bg1"/>
                        </a:solidFill>
                        <a:effectLst/>
                        <a:latin typeface="Arial" charset="0"/>
                        <a:cs typeface="Arial" charset="0"/>
                      </a:endParaRPr>
                    </a:p>
                  </a:txBody>
                  <a:tcPr marL="91464" marR="91464" marT="45691" marB="45691" horzOverflow="overflow">
                    <a:lnL>
                      <a:noFill/>
                    </a:lnL>
                    <a:lnR>
                      <a:noFill/>
                    </a:lnR>
                    <a:lnT w="19050" cap="flat" cmpd="sng" algn="ctr">
                      <a:solidFill>
                        <a:srgbClr val="3366FF"/>
                      </a:solidFill>
                      <a:prstDash val="solid"/>
                      <a:round/>
                      <a:headEnd type="none" w="med" len="med"/>
                      <a:tailEnd type="none" w="med" len="med"/>
                    </a:lnT>
                    <a:lnB w="19050" cap="flat" cmpd="sng" algn="ctr">
                      <a:solidFill>
                        <a:srgbClr val="3366FF"/>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chemeClr val="bg1"/>
                          </a:solidFill>
                          <a:effectLst/>
                          <a:latin typeface="Arial" charset="0"/>
                          <a:cs typeface="Arial" charset="0"/>
                        </a:rPr>
                        <a:t>L + T </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chemeClr val="bg1"/>
                          </a:solidFill>
                          <a:effectLst/>
                          <a:latin typeface="Arial" charset="0"/>
                          <a:cs typeface="Arial" charset="0"/>
                        </a:rPr>
                        <a:t>(N = 146)</a:t>
                      </a:r>
                    </a:p>
                  </a:txBody>
                  <a:tcPr marL="91464" marR="91464" marT="45691" marB="45691" horzOverflow="overflow">
                    <a:lnL>
                      <a:noFill/>
                    </a:lnL>
                    <a:lnR>
                      <a:noFill/>
                    </a:lnR>
                    <a:lnT w="19050" cap="flat" cmpd="sng" algn="ctr">
                      <a:solidFill>
                        <a:srgbClr val="3366FF"/>
                      </a:solidFill>
                      <a:prstDash val="solid"/>
                      <a:round/>
                      <a:headEnd type="none" w="med" len="med"/>
                      <a:tailEnd type="none" w="med" len="med"/>
                    </a:lnT>
                    <a:lnB w="19050" cap="flat" cmpd="sng" algn="ctr">
                      <a:solidFill>
                        <a:srgbClr val="3366FF"/>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chemeClr val="bg1"/>
                          </a:solidFill>
                          <a:effectLst/>
                          <a:latin typeface="Arial" charset="0"/>
                          <a:cs typeface="Arial" charset="0"/>
                        </a:rPr>
                        <a:t>L</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chemeClr val="bg1"/>
                          </a:solidFill>
                          <a:effectLst/>
                          <a:latin typeface="Arial" charset="0"/>
                          <a:cs typeface="Arial" charset="0"/>
                        </a:rPr>
                        <a:t> (N = 145)</a:t>
                      </a:r>
                    </a:p>
                  </a:txBody>
                  <a:tcPr marL="91464" marR="91464" marT="45691" marB="45691" horzOverflow="overflow">
                    <a:lnL>
                      <a:noFill/>
                    </a:lnL>
                    <a:lnR>
                      <a:noFill/>
                    </a:lnR>
                    <a:lnT w="19050" cap="flat" cmpd="sng" algn="ctr">
                      <a:solidFill>
                        <a:srgbClr val="3366FF"/>
                      </a:solidFill>
                      <a:prstDash val="solid"/>
                      <a:round/>
                      <a:headEnd type="none" w="med" len="med"/>
                      <a:tailEnd type="none" w="med" len="med"/>
                    </a:lnT>
                    <a:lnB w="19050" cap="flat" cmpd="sng" algn="ctr">
                      <a:solidFill>
                        <a:srgbClr val="3366FF"/>
                      </a:solidFill>
                      <a:prstDash val="solid"/>
                      <a:round/>
                      <a:headEnd type="none" w="med" len="med"/>
                      <a:tailEnd type="none" w="med" len="med"/>
                    </a:lnB>
                    <a:lnTlToBr>
                      <a:noFill/>
                    </a:lnTlToBr>
                    <a:lnBlToTr>
                      <a:noFill/>
                    </a:lnBlToTr>
                    <a:noFill/>
                  </a:tcPr>
                </a:tc>
              </a:tr>
              <a:tr h="396101">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dirty="0" smtClean="0">
                          <a:ln>
                            <a:noFill/>
                          </a:ln>
                          <a:solidFill>
                            <a:schemeClr val="bg1"/>
                          </a:solidFill>
                          <a:effectLst/>
                          <a:latin typeface="Arial" charset="0"/>
                          <a:cs typeface="Arial" charset="0"/>
                        </a:rPr>
                        <a:t>Median OS, mo</a:t>
                      </a:r>
                    </a:p>
                  </a:txBody>
                  <a:tcPr marL="91464" marR="91464" marT="45691" marB="45691" horzOverflow="overflow">
                    <a:lnL>
                      <a:noFill/>
                    </a:lnL>
                    <a:lnR>
                      <a:noFill/>
                    </a:lnR>
                    <a:lnT w="19050" cap="flat" cmpd="sng" algn="ctr">
                      <a:solidFill>
                        <a:srgbClr val="3366FF"/>
                      </a:solidFill>
                      <a:prstDash val="solid"/>
                      <a:round/>
                      <a:headEnd type="none" w="med" len="med"/>
                      <a:tailEnd type="none" w="med" len="med"/>
                    </a:lnT>
                    <a:lnB>
                      <a:noFill/>
                    </a:lnB>
                    <a:lnTlToBr>
                      <a:noFill/>
                    </a:lnTlToBr>
                    <a:lnBlToTr>
                      <a:noFill/>
                    </a:lnBlToTr>
                    <a:solidFill>
                      <a:srgbClr val="042EAE"/>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dirty="0" smtClean="0">
                          <a:ln>
                            <a:noFill/>
                          </a:ln>
                          <a:solidFill>
                            <a:schemeClr val="bg1"/>
                          </a:solidFill>
                          <a:effectLst/>
                          <a:latin typeface="Arial" charset="0"/>
                          <a:cs typeface="Arial" charset="0"/>
                        </a:rPr>
                        <a:t>14.0</a:t>
                      </a:r>
                    </a:p>
                  </a:txBody>
                  <a:tcPr marL="91464" marR="91464" marT="45691" marB="45691" horzOverflow="overflow">
                    <a:lnL>
                      <a:noFill/>
                    </a:lnL>
                    <a:lnR>
                      <a:noFill/>
                    </a:lnR>
                    <a:lnT w="19050" cap="flat" cmpd="sng" algn="ctr">
                      <a:solidFill>
                        <a:srgbClr val="3366FF"/>
                      </a:solidFill>
                      <a:prstDash val="solid"/>
                      <a:round/>
                      <a:headEnd type="none" w="med" len="med"/>
                      <a:tailEnd type="none" w="med" len="med"/>
                    </a:lnT>
                    <a:lnB>
                      <a:noFill/>
                    </a:lnB>
                    <a:lnTlToBr>
                      <a:noFill/>
                    </a:lnTlToBr>
                    <a:lnBlToTr>
                      <a:noFill/>
                    </a:lnBlToTr>
                    <a:solidFill>
                      <a:srgbClr val="042EAE"/>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smtClean="0">
                          <a:ln>
                            <a:noFill/>
                          </a:ln>
                          <a:solidFill>
                            <a:schemeClr val="bg1"/>
                          </a:solidFill>
                          <a:effectLst/>
                          <a:latin typeface="Arial" charset="0"/>
                          <a:cs typeface="Arial" charset="0"/>
                        </a:rPr>
                        <a:t>9.5</a:t>
                      </a:r>
                    </a:p>
                  </a:txBody>
                  <a:tcPr marL="91464" marR="91464" marT="45691" marB="45691" horzOverflow="overflow">
                    <a:lnL>
                      <a:noFill/>
                    </a:lnL>
                    <a:lnR>
                      <a:noFill/>
                    </a:lnR>
                    <a:lnT w="19050" cap="flat" cmpd="sng" algn="ctr">
                      <a:solidFill>
                        <a:srgbClr val="3366FF"/>
                      </a:solidFill>
                      <a:prstDash val="solid"/>
                      <a:round/>
                      <a:headEnd type="none" w="med" len="med"/>
                      <a:tailEnd type="none" w="med" len="med"/>
                    </a:lnT>
                    <a:lnB>
                      <a:noFill/>
                    </a:lnB>
                    <a:lnTlToBr>
                      <a:noFill/>
                    </a:lnTlToBr>
                    <a:lnBlToTr>
                      <a:noFill/>
                    </a:lnBlToTr>
                    <a:solidFill>
                      <a:srgbClr val="042EAE"/>
                    </a:solidFill>
                  </a:tcPr>
                </a:tc>
              </a:tr>
              <a:tr h="396101">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dirty="0" smtClean="0">
                          <a:ln>
                            <a:noFill/>
                          </a:ln>
                          <a:solidFill>
                            <a:schemeClr val="bg1"/>
                          </a:solidFill>
                          <a:effectLst/>
                          <a:latin typeface="Arial" charset="0"/>
                          <a:cs typeface="Arial" charset="0"/>
                        </a:rPr>
                        <a:t>Hazard ratio (95% CI)</a:t>
                      </a:r>
                    </a:p>
                  </a:txBody>
                  <a:tcPr marL="91464" marR="91464" marT="45691" marB="45691" horzOverflow="overflow">
                    <a:lnL>
                      <a:noFill/>
                    </a:lnL>
                    <a:lnR>
                      <a:noFill/>
                    </a:lnR>
                    <a:lnT>
                      <a:noFill/>
                    </a:lnT>
                    <a:lnB>
                      <a:noFill/>
                    </a:lnB>
                    <a:lnTlToBr>
                      <a:noFill/>
                    </a:lnTlToBr>
                    <a:lnBlToTr>
                      <a:noFill/>
                    </a:lnBlToTr>
                    <a:noFill/>
                  </a:tcPr>
                </a:tc>
                <a:tc gridSpan="2">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dirty="0" smtClean="0">
                          <a:ln>
                            <a:noFill/>
                          </a:ln>
                          <a:solidFill>
                            <a:schemeClr val="bg1"/>
                          </a:solidFill>
                          <a:effectLst/>
                          <a:latin typeface="Arial" charset="0"/>
                          <a:cs typeface="Arial" charset="0"/>
                        </a:rPr>
                        <a:t>0.74 (0.57-0.97)</a:t>
                      </a:r>
                    </a:p>
                  </a:txBody>
                  <a:tcPr marL="91464" marR="91464" marT="45691" marB="45691" horzOverflow="overflow">
                    <a:lnL>
                      <a:noFill/>
                    </a:lnL>
                    <a:lnR>
                      <a:noFill/>
                    </a:lnR>
                    <a:lnT>
                      <a:noFill/>
                    </a:lnT>
                    <a:lnB>
                      <a:noFill/>
                    </a:lnB>
                    <a:lnTlToBr>
                      <a:noFill/>
                    </a:lnTlToBr>
                    <a:lnBlToTr>
                      <a:noFill/>
                    </a:lnBlToTr>
                    <a:noFill/>
                  </a:tcPr>
                </a:tc>
                <a:tc hMerge="1">
                  <a:txBody>
                    <a:bodyPr/>
                    <a:lstStyle/>
                    <a:p>
                      <a:endParaRPr lang="en-US"/>
                    </a:p>
                  </a:txBody>
                  <a:tcPr/>
                </a:tc>
              </a:tr>
              <a:tr h="396101">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dirty="0" smtClean="0">
                          <a:ln>
                            <a:noFill/>
                          </a:ln>
                          <a:solidFill>
                            <a:schemeClr val="bg1"/>
                          </a:solidFill>
                          <a:effectLst/>
                          <a:latin typeface="Arial" charset="0"/>
                          <a:cs typeface="Arial" charset="0"/>
                        </a:rPr>
                        <a:t>Stratified log-rank P-value</a:t>
                      </a:r>
                    </a:p>
                  </a:txBody>
                  <a:tcPr marL="91464" marR="91464" marT="45691" marB="45691" horzOverflow="overflow">
                    <a:lnL>
                      <a:noFill/>
                    </a:lnL>
                    <a:lnR>
                      <a:noFill/>
                    </a:lnR>
                    <a:lnT>
                      <a:noFill/>
                    </a:lnT>
                    <a:lnB w="12700" cap="flat" cmpd="sng" algn="ctr">
                      <a:solidFill>
                        <a:schemeClr val="bg1"/>
                      </a:solidFill>
                      <a:prstDash val="solid"/>
                      <a:round/>
                      <a:headEnd type="none" w="med" len="med"/>
                      <a:tailEnd type="none" w="med" len="med"/>
                    </a:lnB>
                    <a:lnTlToBr>
                      <a:noFill/>
                    </a:lnTlToBr>
                    <a:lnBlToTr>
                      <a:noFill/>
                    </a:lnBlToTr>
                    <a:noFill/>
                  </a:tcPr>
                </a:tc>
                <a:tc gridSpan="2">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dirty="0" smtClean="0">
                          <a:ln>
                            <a:noFill/>
                          </a:ln>
                          <a:solidFill>
                            <a:schemeClr val="bg1"/>
                          </a:solidFill>
                          <a:effectLst/>
                          <a:latin typeface="Arial" charset="0"/>
                          <a:cs typeface="Arial" charset="0"/>
                        </a:rPr>
                        <a:t>0.026</a:t>
                      </a:r>
                    </a:p>
                  </a:txBody>
                  <a:tcPr marL="91464" marR="91464" marT="45691" marB="45691" horzOverflow="overflow">
                    <a:lnL>
                      <a:noFill/>
                    </a:lnL>
                    <a:lnR>
                      <a:noFill/>
                    </a:lnR>
                    <a:lnT>
                      <a:noFill/>
                    </a:lnT>
                    <a:lnB w="12700" cap="flat" cmpd="sng" algn="ctr">
                      <a:solidFill>
                        <a:schemeClr val="bg1"/>
                      </a:solidFill>
                      <a:prstDash val="solid"/>
                      <a:round/>
                      <a:headEnd type="none" w="med" len="med"/>
                      <a:tailEnd type="none" w="med" len="med"/>
                    </a:lnB>
                    <a:lnTlToBr>
                      <a:noFill/>
                    </a:lnTlToBr>
                    <a:lnBlToTr>
                      <a:noFill/>
                    </a:lnBlToTr>
                    <a:noFill/>
                  </a:tcPr>
                </a:tc>
                <a:tc hMerge="1">
                  <a:txBody>
                    <a:bodyPr/>
                    <a:lstStyle/>
                    <a:p>
                      <a:endParaRPr lang="en-US"/>
                    </a:p>
                  </a:txBody>
                  <a:tcPr/>
                </a:tc>
              </a:tr>
            </a:tbl>
          </a:graphicData>
        </a:graphic>
      </p:graphicFrame>
      <p:sp>
        <p:nvSpPr>
          <p:cNvPr id="88081" name="Rectangle 5"/>
          <p:cNvSpPr>
            <a:spLocks noChangeArrowheads="1"/>
          </p:cNvSpPr>
          <p:nvPr/>
        </p:nvSpPr>
        <p:spPr bwMode="auto">
          <a:xfrm>
            <a:off x="7715250" y="0"/>
            <a:ext cx="1290638"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1600" b="1">
                <a:solidFill>
                  <a:srgbClr val="FFFFFF"/>
                </a:solidFill>
                <a:latin typeface="Arial" charset="0"/>
              </a:rPr>
              <a:t>EGF104900</a:t>
            </a:r>
            <a:endParaRPr lang="en-US" sz="1600" b="1">
              <a:solidFill>
                <a:srgbClr val="FFFFFF"/>
              </a:solidFill>
              <a:latin typeface="Arial" charset="0"/>
            </a:endParaRPr>
          </a:p>
        </p:txBody>
      </p:sp>
      <p:sp>
        <p:nvSpPr>
          <p:cNvPr id="88082" name="TextBox 6"/>
          <p:cNvSpPr txBox="1">
            <a:spLocks noChangeArrowheads="1"/>
          </p:cNvSpPr>
          <p:nvPr/>
        </p:nvSpPr>
        <p:spPr bwMode="auto">
          <a:xfrm>
            <a:off x="2057400" y="3581400"/>
            <a:ext cx="50292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charset="0"/>
                <a:ea typeface="MS PGothic" charset="0"/>
                <a:cs typeface="MS PGothic" charset="0"/>
              </a:defRPr>
            </a:lvl1pPr>
            <a:lvl2pPr marL="37931725" indent="-37474525">
              <a:defRPr sz="2400">
                <a:solidFill>
                  <a:schemeClr val="tx1"/>
                </a:solidFill>
                <a:latin typeface="Times" charset="0"/>
                <a:ea typeface="MS PGothic" charset="0"/>
                <a:cs typeface="MS PGothic" charset="0"/>
              </a:defRPr>
            </a:lvl2pPr>
            <a:lvl3pPr>
              <a:defRPr sz="2400">
                <a:solidFill>
                  <a:schemeClr val="tx1"/>
                </a:solidFill>
                <a:latin typeface="Times" charset="0"/>
                <a:ea typeface="MS PGothic" charset="0"/>
                <a:cs typeface="MS PGothic" charset="0"/>
              </a:defRPr>
            </a:lvl3pPr>
            <a:lvl4pPr>
              <a:defRPr sz="2400">
                <a:solidFill>
                  <a:schemeClr val="tx1"/>
                </a:solidFill>
                <a:latin typeface="Times" charset="0"/>
                <a:ea typeface="MS PGothic" charset="0"/>
                <a:cs typeface="MS PGothic" charset="0"/>
              </a:defRPr>
            </a:lvl4pPr>
            <a:lvl5pPr>
              <a:defRPr sz="2400">
                <a:solidFill>
                  <a:schemeClr val="tx1"/>
                </a:solidFill>
                <a:latin typeface="Times" charset="0"/>
                <a:ea typeface="MS PGothic" charset="0"/>
                <a:cs typeface="MS PGothic" charset="0"/>
              </a:defRPr>
            </a:lvl5pPr>
            <a:lvl6pPr marL="457200" eaLnBrk="0" fontAlgn="base" hangingPunct="0">
              <a:spcBef>
                <a:spcPct val="0"/>
              </a:spcBef>
              <a:spcAft>
                <a:spcPct val="0"/>
              </a:spcAft>
              <a:defRPr sz="2400">
                <a:solidFill>
                  <a:schemeClr val="tx1"/>
                </a:solidFill>
                <a:latin typeface="Times" charset="0"/>
                <a:ea typeface="MS PGothic" charset="0"/>
                <a:cs typeface="MS PGothic" charset="0"/>
              </a:defRPr>
            </a:lvl6pPr>
            <a:lvl7pPr marL="914400" eaLnBrk="0" fontAlgn="base" hangingPunct="0">
              <a:spcBef>
                <a:spcPct val="0"/>
              </a:spcBef>
              <a:spcAft>
                <a:spcPct val="0"/>
              </a:spcAft>
              <a:defRPr sz="2400">
                <a:solidFill>
                  <a:schemeClr val="tx1"/>
                </a:solidFill>
                <a:latin typeface="Times" charset="0"/>
                <a:ea typeface="MS PGothic" charset="0"/>
                <a:cs typeface="MS PGothic" charset="0"/>
              </a:defRPr>
            </a:lvl7pPr>
            <a:lvl8pPr marL="1371600" eaLnBrk="0" fontAlgn="base" hangingPunct="0">
              <a:spcBef>
                <a:spcPct val="0"/>
              </a:spcBef>
              <a:spcAft>
                <a:spcPct val="0"/>
              </a:spcAft>
              <a:defRPr sz="2400">
                <a:solidFill>
                  <a:schemeClr val="tx1"/>
                </a:solidFill>
                <a:latin typeface="Times" charset="0"/>
                <a:ea typeface="MS PGothic" charset="0"/>
                <a:cs typeface="MS PGothic" charset="0"/>
              </a:defRPr>
            </a:lvl8pPr>
            <a:lvl9pPr marL="1828800" eaLnBrk="0" fontAlgn="base" hangingPunct="0">
              <a:spcBef>
                <a:spcPct val="0"/>
              </a:spcBef>
              <a:spcAft>
                <a:spcPct val="0"/>
              </a:spcAft>
              <a:defRPr sz="2400">
                <a:solidFill>
                  <a:schemeClr val="tx1"/>
                </a:solidFill>
                <a:latin typeface="Times" charset="0"/>
                <a:ea typeface="MS PGothic" charset="0"/>
                <a:cs typeface="MS PGothic" charset="0"/>
              </a:defRPr>
            </a:lvl9pPr>
          </a:lstStyle>
          <a:p>
            <a:pPr algn="ctr" eaLnBrk="1" hangingPunct="1"/>
            <a:r>
              <a:rPr lang="en-US" sz="1800" b="1">
                <a:solidFill>
                  <a:srgbClr val="FFFFFF"/>
                </a:solidFill>
                <a:latin typeface="Calibri" charset="0"/>
              </a:rPr>
              <a:t>52% of patients in the L arm crossed over to L + T</a:t>
            </a:r>
          </a:p>
        </p:txBody>
      </p:sp>
      <p:sp>
        <p:nvSpPr>
          <p:cNvPr id="88083" name="Footer Placeholder 5"/>
          <p:cNvSpPr>
            <a:spLocks noGrp="1"/>
          </p:cNvSpPr>
          <p:nvPr>
            <p:ph type="ftr" sz="quarter" idx="10"/>
          </p:nvPr>
        </p:nvSpPr>
        <p:spPr>
          <a:xfrm>
            <a:off x="228600" y="6324600"/>
            <a:ext cx="8153400" cy="4572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charset="0"/>
                <a:ea typeface="MS PGothic" charset="0"/>
                <a:cs typeface="MS PGothic" charset="0"/>
              </a:defRPr>
            </a:lvl1pPr>
            <a:lvl2pPr marL="37931725" indent="-37474525">
              <a:defRPr sz="2400">
                <a:solidFill>
                  <a:schemeClr val="tx1"/>
                </a:solidFill>
                <a:latin typeface="Times" charset="0"/>
                <a:ea typeface="MS PGothic" charset="0"/>
                <a:cs typeface="MS PGothic" charset="0"/>
              </a:defRPr>
            </a:lvl2pPr>
            <a:lvl3pPr>
              <a:defRPr sz="2400">
                <a:solidFill>
                  <a:schemeClr val="tx1"/>
                </a:solidFill>
                <a:latin typeface="Times" charset="0"/>
                <a:ea typeface="MS PGothic" charset="0"/>
                <a:cs typeface="MS PGothic" charset="0"/>
              </a:defRPr>
            </a:lvl3pPr>
            <a:lvl4pPr>
              <a:defRPr sz="2400">
                <a:solidFill>
                  <a:schemeClr val="tx1"/>
                </a:solidFill>
                <a:latin typeface="Times" charset="0"/>
                <a:ea typeface="MS PGothic" charset="0"/>
                <a:cs typeface="MS PGothic" charset="0"/>
              </a:defRPr>
            </a:lvl4pPr>
            <a:lvl5pPr>
              <a:defRPr sz="2400">
                <a:solidFill>
                  <a:schemeClr val="tx1"/>
                </a:solidFill>
                <a:latin typeface="Times" charset="0"/>
                <a:ea typeface="MS PGothic" charset="0"/>
                <a:cs typeface="MS PGothic" charset="0"/>
              </a:defRPr>
            </a:lvl5pPr>
            <a:lvl6pPr marL="457200" eaLnBrk="0" fontAlgn="base" hangingPunct="0">
              <a:spcBef>
                <a:spcPct val="0"/>
              </a:spcBef>
              <a:spcAft>
                <a:spcPct val="0"/>
              </a:spcAft>
              <a:defRPr sz="2400">
                <a:solidFill>
                  <a:schemeClr val="tx1"/>
                </a:solidFill>
                <a:latin typeface="Times" charset="0"/>
                <a:ea typeface="MS PGothic" charset="0"/>
                <a:cs typeface="MS PGothic" charset="0"/>
              </a:defRPr>
            </a:lvl6pPr>
            <a:lvl7pPr marL="914400" eaLnBrk="0" fontAlgn="base" hangingPunct="0">
              <a:spcBef>
                <a:spcPct val="0"/>
              </a:spcBef>
              <a:spcAft>
                <a:spcPct val="0"/>
              </a:spcAft>
              <a:defRPr sz="2400">
                <a:solidFill>
                  <a:schemeClr val="tx1"/>
                </a:solidFill>
                <a:latin typeface="Times" charset="0"/>
                <a:ea typeface="MS PGothic" charset="0"/>
                <a:cs typeface="MS PGothic" charset="0"/>
              </a:defRPr>
            </a:lvl7pPr>
            <a:lvl8pPr marL="1371600" eaLnBrk="0" fontAlgn="base" hangingPunct="0">
              <a:spcBef>
                <a:spcPct val="0"/>
              </a:spcBef>
              <a:spcAft>
                <a:spcPct val="0"/>
              </a:spcAft>
              <a:defRPr sz="2400">
                <a:solidFill>
                  <a:schemeClr val="tx1"/>
                </a:solidFill>
                <a:latin typeface="Times" charset="0"/>
                <a:ea typeface="MS PGothic" charset="0"/>
                <a:cs typeface="MS PGothic" charset="0"/>
              </a:defRPr>
            </a:lvl8pPr>
            <a:lvl9pPr marL="1828800" eaLnBrk="0" fontAlgn="base" hangingPunct="0">
              <a:spcBef>
                <a:spcPct val="0"/>
              </a:spcBef>
              <a:spcAft>
                <a:spcPct val="0"/>
              </a:spcAft>
              <a:defRPr sz="2400">
                <a:solidFill>
                  <a:schemeClr val="tx1"/>
                </a:solidFill>
                <a:latin typeface="Times" charset="0"/>
                <a:ea typeface="MS PGothic" charset="0"/>
                <a:cs typeface="MS PGothic" charset="0"/>
              </a:defRPr>
            </a:lvl9pPr>
          </a:lstStyle>
          <a:p>
            <a:r>
              <a:rPr lang="en-US" sz="1200">
                <a:solidFill>
                  <a:schemeClr val="bg1"/>
                </a:solidFill>
                <a:latin typeface="Arial" charset="0"/>
              </a:rPr>
              <a:t>Blackwell K.  JCO. 2012. 30:2585-2592.</a:t>
            </a:r>
          </a:p>
        </p:txBody>
      </p:sp>
      <p:graphicFrame>
        <p:nvGraphicFramePr>
          <p:cNvPr id="15" name="Table 14"/>
          <p:cNvGraphicFramePr>
            <a:graphicFrameLocks noGrp="1"/>
          </p:cNvGraphicFramePr>
          <p:nvPr/>
        </p:nvGraphicFramePr>
        <p:xfrm>
          <a:off x="762000" y="4343400"/>
          <a:ext cx="7391400" cy="1536700"/>
        </p:xfrm>
        <a:graphic>
          <a:graphicData uri="http://schemas.openxmlformats.org/drawingml/2006/table">
            <a:tbl>
              <a:tblPr/>
              <a:tblGrid>
                <a:gridCol w="3821919"/>
                <a:gridCol w="1663571"/>
                <a:gridCol w="1905910"/>
              </a:tblGrid>
              <a:tr h="701328">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2000" b="1" i="0" u="none" strike="noStrike" cap="none" normalizeH="0" baseline="0" dirty="0" smtClean="0">
                        <a:ln>
                          <a:noFill/>
                        </a:ln>
                        <a:solidFill>
                          <a:schemeClr val="bg1"/>
                        </a:solidFill>
                        <a:effectLst/>
                        <a:latin typeface="Arial" charset="0"/>
                        <a:cs typeface="Arial" charset="0"/>
                      </a:endParaRPr>
                    </a:p>
                  </a:txBody>
                  <a:tcPr marL="91464" marR="91464" marT="45737" marB="45737" horzOverflow="overflow">
                    <a:lnL>
                      <a:noFill/>
                    </a:lnL>
                    <a:lnR>
                      <a:noFill/>
                    </a:lnR>
                    <a:lnT w="19050" cap="flat" cmpd="sng" algn="ctr">
                      <a:solidFill>
                        <a:srgbClr val="3366FF"/>
                      </a:solidFill>
                      <a:prstDash val="solid"/>
                      <a:round/>
                      <a:headEnd type="none" w="med" len="med"/>
                      <a:tailEnd type="none" w="med" len="med"/>
                    </a:lnT>
                    <a:lnB w="19050" cap="flat" cmpd="sng" algn="ctr">
                      <a:solidFill>
                        <a:srgbClr val="3366FF"/>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chemeClr val="bg1"/>
                          </a:solidFill>
                          <a:effectLst/>
                          <a:latin typeface="Arial" charset="0"/>
                          <a:cs typeface="Arial" charset="0"/>
                        </a:rPr>
                        <a:t>L + T </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chemeClr val="bg1"/>
                          </a:solidFill>
                          <a:effectLst/>
                          <a:latin typeface="Arial" charset="0"/>
                          <a:cs typeface="Arial" charset="0"/>
                        </a:rPr>
                        <a:t>(N = 146)</a:t>
                      </a:r>
                    </a:p>
                  </a:txBody>
                  <a:tcPr marL="91464" marR="91464" marT="45737" marB="45737" horzOverflow="overflow">
                    <a:lnL>
                      <a:noFill/>
                    </a:lnL>
                    <a:lnR>
                      <a:noFill/>
                    </a:lnR>
                    <a:lnT w="19050" cap="flat" cmpd="sng" algn="ctr">
                      <a:solidFill>
                        <a:srgbClr val="3366FF"/>
                      </a:solidFill>
                      <a:prstDash val="solid"/>
                      <a:round/>
                      <a:headEnd type="none" w="med" len="med"/>
                      <a:tailEnd type="none" w="med" len="med"/>
                    </a:lnT>
                    <a:lnB w="19050" cap="flat" cmpd="sng" algn="ctr">
                      <a:solidFill>
                        <a:srgbClr val="3366FF"/>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chemeClr val="bg1"/>
                          </a:solidFill>
                          <a:effectLst/>
                          <a:latin typeface="Arial" charset="0"/>
                          <a:cs typeface="Arial" charset="0"/>
                        </a:rPr>
                        <a:t>L</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chemeClr val="bg1"/>
                          </a:solidFill>
                          <a:effectLst/>
                          <a:latin typeface="Arial" charset="0"/>
                          <a:cs typeface="Arial" charset="0"/>
                        </a:rPr>
                        <a:t> (N = 145)</a:t>
                      </a:r>
                    </a:p>
                  </a:txBody>
                  <a:tcPr marL="91464" marR="91464" marT="45737" marB="45737" horzOverflow="overflow">
                    <a:lnL>
                      <a:noFill/>
                    </a:lnL>
                    <a:lnR>
                      <a:noFill/>
                    </a:lnR>
                    <a:lnT w="19050" cap="flat" cmpd="sng" algn="ctr">
                      <a:solidFill>
                        <a:srgbClr val="3366FF"/>
                      </a:solidFill>
                      <a:prstDash val="solid"/>
                      <a:round/>
                      <a:headEnd type="none" w="med" len="med"/>
                      <a:tailEnd type="none" w="med" len="med"/>
                    </a:lnT>
                    <a:lnB w="19050" cap="flat" cmpd="sng" algn="ctr">
                      <a:solidFill>
                        <a:srgbClr val="3366FF"/>
                      </a:solidFill>
                      <a:prstDash val="solid"/>
                      <a:round/>
                      <a:headEnd type="none" w="med" len="med"/>
                      <a:tailEnd type="none" w="med" len="med"/>
                    </a:lnB>
                    <a:lnTlToBr>
                      <a:noFill/>
                    </a:lnTlToBr>
                    <a:lnBlToTr>
                      <a:noFill/>
                    </a:lnBlToTr>
                    <a:noFill/>
                  </a:tcPr>
                </a:tc>
              </a:tr>
              <a:tr h="417686">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dirty="0" smtClean="0">
                          <a:ln>
                            <a:noFill/>
                          </a:ln>
                          <a:solidFill>
                            <a:schemeClr val="bg1"/>
                          </a:solidFill>
                          <a:effectLst/>
                          <a:latin typeface="Arial" charset="0"/>
                          <a:cs typeface="Arial" charset="0"/>
                        </a:rPr>
                        <a:t> 6-month OS</a:t>
                      </a:r>
                    </a:p>
                  </a:txBody>
                  <a:tcPr marL="91464" marR="91464" marT="45737" marB="45737" horzOverflow="overflow">
                    <a:lnL>
                      <a:noFill/>
                    </a:lnL>
                    <a:lnR>
                      <a:noFill/>
                    </a:lnR>
                    <a:lnT w="19050" cap="flat" cmpd="sng" algn="ctr">
                      <a:solidFill>
                        <a:srgbClr val="3366FF"/>
                      </a:solidFill>
                      <a:prstDash val="solid"/>
                      <a:round/>
                      <a:headEnd type="none" w="med" len="med"/>
                      <a:tailEnd type="none" w="med" len="med"/>
                    </a:lnT>
                    <a:lnB w="19050" cap="flat" cmpd="sng" algn="ctr">
                      <a:solidFill>
                        <a:srgbClr val="3366FF"/>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dirty="0" smtClean="0">
                          <a:ln>
                            <a:noFill/>
                          </a:ln>
                          <a:solidFill>
                            <a:schemeClr val="bg1"/>
                          </a:solidFill>
                          <a:effectLst/>
                          <a:latin typeface="Arial" charset="0"/>
                          <a:cs typeface="Arial" charset="0"/>
                        </a:rPr>
                        <a:t>80%</a:t>
                      </a:r>
                    </a:p>
                  </a:txBody>
                  <a:tcPr marL="91464" marR="91464" marT="45737" marB="45737" horzOverflow="overflow">
                    <a:lnL>
                      <a:noFill/>
                    </a:lnL>
                    <a:lnR>
                      <a:noFill/>
                    </a:lnR>
                    <a:lnT w="19050" cap="flat" cmpd="sng" algn="ctr">
                      <a:solidFill>
                        <a:srgbClr val="3366FF"/>
                      </a:solidFill>
                      <a:prstDash val="solid"/>
                      <a:round/>
                      <a:headEnd type="none" w="med" len="med"/>
                      <a:tailEnd type="none" w="med" len="med"/>
                    </a:lnT>
                    <a:lnB w="19050" cap="flat" cmpd="sng" algn="ctr">
                      <a:solidFill>
                        <a:srgbClr val="3366FF"/>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dirty="0" smtClean="0">
                          <a:ln>
                            <a:noFill/>
                          </a:ln>
                          <a:solidFill>
                            <a:schemeClr val="bg1"/>
                          </a:solidFill>
                          <a:effectLst/>
                          <a:latin typeface="Arial" charset="0"/>
                          <a:cs typeface="Arial" charset="0"/>
                        </a:rPr>
                        <a:t>70%</a:t>
                      </a:r>
                    </a:p>
                  </a:txBody>
                  <a:tcPr marL="91464" marR="91464" marT="45737" marB="45737" horzOverflow="overflow">
                    <a:lnL>
                      <a:noFill/>
                    </a:lnL>
                    <a:lnR>
                      <a:noFill/>
                    </a:lnR>
                    <a:lnT w="19050" cap="flat" cmpd="sng" algn="ctr">
                      <a:solidFill>
                        <a:srgbClr val="3366FF"/>
                      </a:solidFill>
                      <a:prstDash val="solid"/>
                      <a:round/>
                      <a:headEnd type="none" w="med" len="med"/>
                      <a:tailEnd type="none" w="med" len="med"/>
                    </a:lnT>
                    <a:lnB w="19050" cap="flat" cmpd="sng" algn="ctr">
                      <a:solidFill>
                        <a:srgbClr val="3366FF"/>
                      </a:solidFill>
                      <a:prstDash val="solid"/>
                      <a:round/>
                      <a:headEnd type="none" w="med" len="med"/>
                      <a:tailEnd type="none" w="med" len="med"/>
                    </a:lnB>
                    <a:lnTlToBr>
                      <a:noFill/>
                    </a:lnTlToBr>
                    <a:lnBlToTr>
                      <a:noFill/>
                    </a:lnBlToTr>
                    <a:noFill/>
                  </a:tcPr>
                </a:tc>
              </a:tr>
              <a:tr h="417686">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dirty="0" smtClean="0">
                          <a:ln>
                            <a:noFill/>
                          </a:ln>
                          <a:solidFill>
                            <a:schemeClr val="bg1"/>
                          </a:solidFill>
                          <a:effectLst/>
                          <a:latin typeface="Arial" charset="0"/>
                          <a:cs typeface="Arial" charset="0"/>
                        </a:rPr>
                        <a:t>12-month OS</a:t>
                      </a:r>
                    </a:p>
                  </a:txBody>
                  <a:tcPr marL="91464" marR="91464" marT="45737" marB="45737" horzOverflow="overflow">
                    <a:lnL>
                      <a:noFill/>
                    </a:lnL>
                    <a:lnR>
                      <a:noFill/>
                    </a:lnR>
                    <a:lnT w="19050" cap="flat" cmpd="sng" algn="ctr">
                      <a:solidFill>
                        <a:srgbClr val="3366FF"/>
                      </a:solidFill>
                      <a:prstDash val="solid"/>
                      <a:round/>
                      <a:headEnd type="none" w="med" len="med"/>
                      <a:tailEnd type="none" w="med" len="med"/>
                    </a:lnT>
                    <a:lnB w="19050" cap="flat" cmpd="sng" algn="ctr">
                      <a:solidFill>
                        <a:srgbClr val="3366FF"/>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dirty="0" smtClean="0">
                          <a:ln>
                            <a:noFill/>
                          </a:ln>
                          <a:solidFill>
                            <a:schemeClr val="bg1"/>
                          </a:solidFill>
                          <a:effectLst/>
                          <a:latin typeface="Arial" charset="0"/>
                          <a:cs typeface="Arial" charset="0"/>
                        </a:rPr>
                        <a:t>56%</a:t>
                      </a:r>
                    </a:p>
                  </a:txBody>
                  <a:tcPr marL="91464" marR="91464" marT="45737" marB="45737" horzOverflow="overflow">
                    <a:lnL>
                      <a:noFill/>
                    </a:lnL>
                    <a:lnR>
                      <a:noFill/>
                    </a:lnR>
                    <a:lnT w="19050" cap="flat" cmpd="sng" algn="ctr">
                      <a:solidFill>
                        <a:srgbClr val="3366FF"/>
                      </a:solidFill>
                      <a:prstDash val="solid"/>
                      <a:round/>
                      <a:headEnd type="none" w="med" len="med"/>
                      <a:tailEnd type="none" w="med" len="med"/>
                    </a:lnT>
                    <a:lnB w="19050" cap="flat" cmpd="sng" algn="ctr">
                      <a:solidFill>
                        <a:srgbClr val="3366FF"/>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dirty="0" smtClean="0">
                          <a:ln>
                            <a:noFill/>
                          </a:ln>
                          <a:solidFill>
                            <a:schemeClr val="bg1"/>
                          </a:solidFill>
                          <a:effectLst/>
                          <a:latin typeface="Arial" charset="0"/>
                          <a:cs typeface="Arial" charset="0"/>
                        </a:rPr>
                        <a:t>41%</a:t>
                      </a:r>
                    </a:p>
                  </a:txBody>
                  <a:tcPr marL="91464" marR="91464" marT="45737" marB="45737" horzOverflow="overflow">
                    <a:lnL>
                      <a:noFill/>
                    </a:lnL>
                    <a:lnR>
                      <a:noFill/>
                    </a:lnR>
                    <a:lnT w="19050" cap="flat" cmpd="sng" algn="ctr">
                      <a:solidFill>
                        <a:srgbClr val="3366FF"/>
                      </a:solidFill>
                      <a:prstDash val="solid"/>
                      <a:round/>
                      <a:headEnd type="none" w="med" len="med"/>
                      <a:tailEnd type="none" w="med" len="med"/>
                    </a:lnT>
                    <a:lnB w="19050" cap="flat" cmpd="sng" algn="ctr">
                      <a:solidFill>
                        <a:srgbClr val="3366FF"/>
                      </a:solidFill>
                      <a:prstDash val="solid"/>
                      <a:round/>
                      <a:headEnd type="none" w="med" len="med"/>
                      <a:tailEnd type="none" w="med" len="med"/>
                    </a:lnB>
                    <a:lnTlToBr>
                      <a:noFill/>
                    </a:lnTlToBr>
                    <a:lnBlToTr>
                      <a:noFill/>
                    </a:lnBlToTr>
                    <a:noFill/>
                  </a:tcPr>
                </a:tc>
              </a:tr>
            </a:tbl>
          </a:graphicData>
        </a:graphic>
      </p:graphicFrame>
    </p:spTree>
  </p:cSld>
  <p:clrMapOvr>
    <a:masterClrMapping/>
  </p:clrMapOvr>
  <p:transition xmlns:p14="http://schemas.microsoft.com/office/powerpoint/2010/main" spd="slow" advClick="0"/>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Rectangle 2"/>
          <p:cNvSpPr>
            <a:spLocks noGrp="1" noChangeArrowheads="1"/>
          </p:cNvSpPr>
          <p:nvPr>
            <p:ph type="title"/>
          </p:nvPr>
        </p:nvSpPr>
        <p:spPr/>
        <p:txBody>
          <a:bodyPr/>
          <a:lstStyle/>
          <a:p>
            <a:pPr eaLnBrk="1" hangingPunct="1"/>
            <a:r>
              <a:rPr lang="en-US" sz="3000">
                <a:latin typeface="Arial Black" charset="0"/>
              </a:rPr>
              <a:t>NCCN: </a:t>
            </a:r>
            <a:r>
              <a:rPr lang="en-US" sz="2800">
                <a:latin typeface="Arial Black" charset="0"/>
              </a:rPr>
              <a:t>Treatment of HER2+ MBC Beyond First Line With Previous Trastuzumab Exposure</a:t>
            </a:r>
            <a:endParaRPr lang="en-US" sz="3000">
              <a:latin typeface="Arial Black" charset="0"/>
            </a:endParaRPr>
          </a:p>
        </p:txBody>
      </p:sp>
      <p:sp>
        <p:nvSpPr>
          <p:cNvPr id="90115" name="Rectangle 3"/>
          <p:cNvSpPr>
            <a:spLocks noGrp="1" noChangeArrowheads="1"/>
          </p:cNvSpPr>
          <p:nvPr>
            <p:ph idx="1"/>
          </p:nvPr>
        </p:nvSpPr>
        <p:spPr/>
        <p:txBody>
          <a:bodyPr/>
          <a:lstStyle/>
          <a:p>
            <a:pPr eaLnBrk="1" hangingPunct="1"/>
            <a:r>
              <a:rPr lang="en-US" b="1">
                <a:solidFill>
                  <a:srgbClr val="FFC000"/>
                </a:solidFill>
                <a:latin typeface="Arial" charset="0"/>
              </a:rPr>
              <a:t>Continued HER2 blockade</a:t>
            </a:r>
          </a:p>
          <a:p>
            <a:pPr lvl="1" eaLnBrk="1" hangingPunct="1"/>
            <a:r>
              <a:rPr lang="en-US">
                <a:latin typeface="Arial" charset="0"/>
              </a:rPr>
              <a:t>Chemotherapy + trastuzumab</a:t>
            </a:r>
          </a:p>
          <a:p>
            <a:pPr lvl="1" eaLnBrk="1" hangingPunct="1"/>
            <a:r>
              <a:rPr lang="en-US">
                <a:latin typeface="Arial" charset="0"/>
              </a:rPr>
              <a:t>Trastuzumab + lapatinib </a:t>
            </a:r>
          </a:p>
          <a:p>
            <a:pPr lvl="1" eaLnBrk="1" hangingPunct="1"/>
            <a:r>
              <a:rPr lang="en-US">
                <a:latin typeface="Arial" charset="0"/>
              </a:rPr>
              <a:t>Capecitabine + lapatinib</a:t>
            </a:r>
          </a:p>
        </p:txBody>
      </p:sp>
      <p:sp>
        <p:nvSpPr>
          <p:cNvPr id="27652" name="Footer Placeholder 1"/>
          <p:cNvSpPr>
            <a:spLocks noGrp="1"/>
          </p:cNvSpPr>
          <p:nvPr>
            <p:ph type="ftr" sz="quarter" idx="10"/>
          </p:nvPr>
        </p:nvSpPr>
        <p:spPr>
          <a:xfrm>
            <a:off x="152400" y="6346825"/>
            <a:ext cx="8305800" cy="498475"/>
          </a:xfrm>
        </p:spPr>
        <p:txBody>
          <a:bodyPr/>
          <a:lstStyle/>
          <a:p>
            <a:pPr>
              <a:defRPr/>
            </a:pPr>
            <a:r>
              <a:rPr lang="en-US" sz="1400" dirty="0">
                <a:solidFill>
                  <a:srgbClr val="FFFFFF"/>
                </a:solidFill>
                <a:latin typeface="+mj-lt"/>
                <a:ea typeface="ＭＳ Ｐゴシック" pitchFamily="34" charset="-128"/>
              </a:rPr>
              <a:t>NCCN. Clinical practice guidelines in oncology: breast cancer. v.3.2012. </a:t>
            </a:r>
          </a:p>
        </p:txBody>
      </p:sp>
    </p:spTree>
  </p:cSld>
  <p:clrMapOvr>
    <a:masterClrMapping/>
  </p:clrMapOvr>
  <p:transition xmlns:p14="http://schemas.microsoft.com/office/powerpoint/2010/main" spd="slow" advClick="0"/>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381000"/>
            <a:ext cx="7772400" cy="1143000"/>
          </a:xfrm>
        </p:spPr>
        <p:txBody>
          <a:bodyPr rtlCol="0">
            <a:normAutofit fontScale="90000"/>
          </a:bodyPr>
          <a:lstStyle/>
          <a:p>
            <a:pPr eaLnBrk="1" fontAlgn="auto" hangingPunct="1">
              <a:spcAft>
                <a:spcPts val="0"/>
              </a:spcAft>
              <a:defRPr/>
            </a:pPr>
            <a:r>
              <a:rPr lang="en-US" sz="3600" dirty="0" smtClean="0">
                <a:ea typeface="+mj-ea"/>
                <a:cs typeface="+mj-cs"/>
              </a:rPr>
              <a:t>Pending Phase III Trials of </a:t>
            </a:r>
            <a:br>
              <a:rPr lang="en-US" sz="3600" dirty="0" smtClean="0">
                <a:ea typeface="+mj-ea"/>
                <a:cs typeface="+mj-cs"/>
              </a:rPr>
            </a:br>
            <a:r>
              <a:rPr lang="en-US" sz="3600" dirty="0" smtClean="0">
                <a:ea typeface="+mj-ea"/>
                <a:cs typeface="+mj-cs"/>
              </a:rPr>
              <a:t>Anti-HER2 Therapy and Other Targeted Agents in HER2+ MBC </a:t>
            </a:r>
          </a:p>
        </p:txBody>
      </p:sp>
      <p:graphicFrame>
        <p:nvGraphicFramePr>
          <p:cNvPr id="4" name="Table 3"/>
          <p:cNvGraphicFramePr>
            <a:graphicFrameLocks noGrp="1"/>
          </p:cNvGraphicFramePr>
          <p:nvPr/>
        </p:nvGraphicFramePr>
        <p:xfrm>
          <a:off x="762000" y="2133600"/>
          <a:ext cx="7467600" cy="3276600"/>
        </p:xfrm>
        <a:graphic>
          <a:graphicData uri="http://schemas.openxmlformats.org/drawingml/2006/table">
            <a:tbl>
              <a:tblPr/>
              <a:tblGrid>
                <a:gridCol w="2030413"/>
                <a:gridCol w="3635375"/>
                <a:gridCol w="1801812"/>
              </a:tblGrid>
              <a:tr h="44926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a:ln>
                            <a:noFill/>
                          </a:ln>
                          <a:solidFill>
                            <a:srgbClr val="FFFFFF"/>
                          </a:solidFill>
                          <a:effectLst/>
                          <a:latin typeface="Arial" charset="0"/>
                          <a:ea typeface="MS PGothic" charset="0"/>
                          <a:cs typeface="MS PGothic" charset="0"/>
                        </a:rPr>
                        <a:t>Trial</a:t>
                      </a:r>
                    </a:p>
                  </a:txBody>
                  <a:tcPr marL="91438" marR="91438" marT="45722" marB="45722"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13399D"/>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a:ln>
                            <a:noFill/>
                          </a:ln>
                          <a:solidFill>
                            <a:srgbClr val="FFFFFF"/>
                          </a:solidFill>
                          <a:effectLst/>
                          <a:latin typeface="Arial" charset="0"/>
                          <a:ea typeface="MS PGothic" charset="0"/>
                          <a:cs typeface="MS PGothic" charset="0"/>
                        </a:rPr>
                        <a:t>Treatment arms</a:t>
                      </a:r>
                    </a:p>
                  </a:txBody>
                  <a:tcPr marL="91438" marR="91438" marT="45722" marB="45722"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13399D"/>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a:ln>
                            <a:noFill/>
                          </a:ln>
                          <a:solidFill>
                            <a:srgbClr val="FFFFFF"/>
                          </a:solidFill>
                          <a:effectLst/>
                          <a:latin typeface="Arial" charset="0"/>
                          <a:ea typeface="MS PGothic" charset="0"/>
                          <a:cs typeface="MS PGothic" charset="0"/>
                        </a:rPr>
                        <a:t>Enrollment</a:t>
                      </a:r>
                    </a:p>
                  </a:txBody>
                  <a:tcPr marL="91438" marR="91438" marT="45722" marB="45722"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13399D"/>
                    </a:solidFill>
                  </a:tcPr>
                </a:tc>
              </a:tr>
              <a:tr h="92233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a:ln>
                            <a:noFill/>
                          </a:ln>
                          <a:solidFill>
                            <a:srgbClr val="000000"/>
                          </a:solidFill>
                          <a:effectLst/>
                          <a:latin typeface="Arial" charset="0"/>
                          <a:ea typeface="MS PGothic" charset="0"/>
                          <a:cs typeface="MS PGothic" charset="0"/>
                        </a:rPr>
                        <a:t>BOLERO-1</a:t>
                      </a:r>
                    </a:p>
                  </a:txBody>
                  <a:tcPr marL="91438" marR="91438" marT="45722" marB="45722"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9D9D9"/>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a:ln>
                            <a:noFill/>
                          </a:ln>
                          <a:solidFill>
                            <a:srgbClr val="000000"/>
                          </a:solidFill>
                          <a:effectLst/>
                          <a:latin typeface="Arial" charset="0"/>
                          <a:ea typeface="MS PGothic" charset="0"/>
                          <a:cs typeface="MS PGothic" charset="0"/>
                        </a:rPr>
                        <a:t>T, paclitaxel, everolimus vs</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a:ln>
                            <a:noFill/>
                          </a:ln>
                          <a:solidFill>
                            <a:srgbClr val="000000"/>
                          </a:solidFill>
                          <a:effectLst/>
                          <a:latin typeface="Arial" charset="0"/>
                          <a:ea typeface="MS PGothic" charset="0"/>
                          <a:cs typeface="MS PGothic" charset="0"/>
                        </a:rPr>
                        <a:t>T, paclitaxel, placebo</a:t>
                      </a:r>
                    </a:p>
                  </a:txBody>
                  <a:tcPr marL="91438" marR="91438" marT="45722" marB="45722"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9D9D9"/>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a:ln>
                            <a:noFill/>
                          </a:ln>
                          <a:solidFill>
                            <a:srgbClr val="000000"/>
                          </a:solidFill>
                          <a:effectLst/>
                          <a:latin typeface="Arial" charset="0"/>
                          <a:ea typeface="MS PGothic" charset="0"/>
                          <a:cs typeface="MS PGothic" charset="0"/>
                        </a:rPr>
                        <a:t>717</a:t>
                      </a:r>
                    </a:p>
                  </a:txBody>
                  <a:tcPr marL="91438" marR="91438" marT="45722" marB="45722"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9D9D9"/>
                    </a:solidFill>
                  </a:tcPr>
                </a:tc>
              </a:tr>
              <a:tr h="99060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a:ln>
                            <a:noFill/>
                          </a:ln>
                          <a:solidFill>
                            <a:srgbClr val="000000"/>
                          </a:solidFill>
                          <a:effectLst/>
                          <a:latin typeface="Arial" charset="0"/>
                          <a:ea typeface="MS PGothic" charset="0"/>
                          <a:cs typeface="MS PGothic" charset="0"/>
                        </a:rPr>
                        <a:t>BOLERO-3</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a:ln>
                            <a:noFill/>
                          </a:ln>
                          <a:solidFill>
                            <a:srgbClr val="000000"/>
                          </a:solidFill>
                          <a:effectLst/>
                          <a:latin typeface="Arial" charset="0"/>
                          <a:ea typeface="MS PGothic" charset="0"/>
                          <a:cs typeface="MS PGothic" charset="0"/>
                        </a:rPr>
                        <a:t>(NCT01007942)</a:t>
                      </a:r>
                    </a:p>
                  </a:txBody>
                  <a:tcPr marL="91438" marR="91438" marT="45722" marB="45722"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2F2F2"/>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a:ln>
                            <a:noFill/>
                          </a:ln>
                          <a:solidFill>
                            <a:srgbClr val="000000"/>
                          </a:solidFill>
                          <a:effectLst/>
                          <a:latin typeface="Arial" charset="0"/>
                          <a:ea typeface="MS PGothic" charset="0"/>
                          <a:cs typeface="MS PGothic" charset="0"/>
                        </a:rPr>
                        <a:t>T, vinorelbine, everolimus vs</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a:ln>
                            <a:noFill/>
                          </a:ln>
                          <a:solidFill>
                            <a:srgbClr val="000000"/>
                          </a:solidFill>
                          <a:effectLst/>
                          <a:latin typeface="Arial" charset="0"/>
                          <a:ea typeface="MS PGothic" charset="0"/>
                          <a:cs typeface="MS PGothic" charset="0"/>
                        </a:rPr>
                        <a:t>T, vinorelbine, placebo</a:t>
                      </a:r>
                    </a:p>
                  </a:txBody>
                  <a:tcPr marL="91438" marR="91438" marT="45722" marB="45722"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2F2F2"/>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a:ln>
                            <a:noFill/>
                          </a:ln>
                          <a:solidFill>
                            <a:srgbClr val="000000"/>
                          </a:solidFill>
                          <a:effectLst/>
                          <a:latin typeface="Arial" charset="0"/>
                          <a:ea typeface="MS PGothic" charset="0"/>
                          <a:cs typeface="MS PGothic" charset="0"/>
                        </a:rPr>
                        <a:t>569</a:t>
                      </a:r>
                    </a:p>
                  </a:txBody>
                  <a:tcPr marL="91438" marR="91438" marT="45722" marB="45722"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2F2F2"/>
                    </a:solidFill>
                  </a:tcPr>
                </a:tc>
              </a:tr>
              <a:tr h="91440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a:ln>
                            <a:noFill/>
                          </a:ln>
                          <a:solidFill>
                            <a:srgbClr val="000000"/>
                          </a:solidFill>
                          <a:effectLst/>
                          <a:latin typeface="Arial" charset="0"/>
                          <a:ea typeface="MS PGothic" charset="0"/>
                          <a:cs typeface="MS PGothic" charset="0"/>
                        </a:rPr>
                        <a:t>NCT00520975</a:t>
                      </a:r>
                    </a:p>
                  </a:txBody>
                  <a:tcPr marL="91438" marR="91438" marT="45722" marB="45722"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9D9D9"/>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a:ln>
                            <a:noFill/>
                          </a:ln>
                          <a:solidFill>
                            <a:srgbClr val="000000"/>
                          </a:solidFill>
                          <a:effectLst/>
                          <a:latin typeface="Arial" charset="0"/>
                          <a:ea typeface="MS PGothic" charset="0"/>
                          <a:cs typeface="MS PGothic" charset="0"/>
                        </a:rPr>
                        <a:t>T, chemo, bevacizumab vs</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a:ln>
                            <a:noFill/>
                          </a:ln>
                          <a:solidFill>
                            <a:srgbClr val="000000"/>
                          </a:solidFill>
                          <a:effectLst/>
                          <a:latin typeface="Arial" charset="0"/>
                          <a:ea typeface="MS PGothic" charset="0"/>
                          <a:cs typeface="MS PGothic" charset="0"/>
                        </a:rPr>
                        <a:t>T, chemo</a:t>
                      </a:r>
                    </a:p>
                  </a:txBody>
                  <a:tcPr marL="91438" marR="91438" marT="45722" marB="45722"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9D9D9"/>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a:ln>
                            <a:noFill/>
                          </a:ln>
                          <a:solidFill>
                            <a:srgbClr val="000000"/>
                          </a:solidFill>
                          <a:effectLst/>
                          <a:latin typeface="Arial" charset="0"/>
                          <a:ea typeface="MS PGothic" charset="0"/>
                          <a:cs typeface="MS PGothic" charset="0"/>
                        </a:rPr>
                        <a:t>489</a:t>
                      </a:r>
                    </a:p>
                  </a:txBody>
                  <a:tcPr marL="91438" marR="91438" marT="45722" marB="45722"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9D9D9"/>
                    </a:solidFill>
                  </a:tcPr>
                </a:tc>
              </a:tr>
            </a:tbl>
          </a:graphicData>
        </a:graphic>
      </p:graphicFrame>
      <p:sp>
        <p:nvSpPr>
          <p:cNvPr id="92185" name="TextBox 4"/>
          <p:cNvSpPr txBox="1">
            <a:spLocks noChangeArrowheads="1"/>
          </p:cNvSpPr>
          <p:nvPr/>
        </p:nvSpPr>
        <p:spPr bwMode="auto">
          <a:xfrm>
            <a:off x="762000" y="5486400"/>
            <a:ext cx="2039938"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charset="0"/>
                <a:ea typeface="MS PGothic" charset="0"/>
                <a:cs typeface="MS PGothic" charset="0"/>
              </a:defRPr>
            </a:lvl1pPr>
            <a:lvl2pPr marL="37931725" indent="-37474525">
              <a:defRPr sz="2400">
                <a:solidFill>
                  <a:schemeClr val="tx1"/>
                </a:solidFill>
                <a:latin typeface="Times" charset="0"/>
                <a:ea typeface="MS PGothic" charset="0"/>
                <a:cs typeface="MS PGothic" charset="0"/>
              </a:defRPr>
            </a:lvl2pPr>
            <a:lvl3pPr>
              <a:defRPr sz="2400">
                <a:solidFill>
                  <a:schemeClr val="tx1"/>
                </a:solidFill>
                <a:latin typeface="Times" charset="0"/>
                <a:ea typeface="MS PGothic" charset="0"/>
                <a:cs typeface="MS PGothic" charset="0"/>
              </a:defRPr>
            </a:lvl3pPr>
            <a:lvl4pPr>
              <a:defRPr sz="2400">
                <a:solidFill>
                  <a:schemeClr val="tx1"/>
                </a:solidFill>
                <a:latin typeface="Times" charset="0"/>
                <a:ea typeface="MS PGothic" charset="0"/>
                <a:cs typeface="MS PGothic" charset="0"/>
              </a:defRPr>
            </a:lvl4pPr>
            <a:lvl5pPr>
              <a:defRPr sz="2400">
                <a:solidFill>
                  <a:schemeClr val="tx1"/>
                </a:solidFill>
                <a:latin typeface="Times" charset="0"/>
                <a:ea typeface="MS PGothic" charset="0"/>
                <a:cs typeface="MS PGothic" charset="0"/>
              </a:defRPr>
            </a:lvl5pPr>
            <a:lvl6pPr marL="457200" eaLnBrk="0" fontAlgn="base" hangingPunct="0">
              <a:spcBef>
                <a:spcPct val="0"/>
              </a:spcBef>
              <a:spcAft>
                <a:spcPct val="0"/>
              </a:spcAft>
              <a:defRPr sz="2400">
                <a:solidFill>
                  <a:schemeClr val="tx1"/>
                </a:solidFill>
                <a:latin typeface="Times" charset="0"/>
                <a:ea typeface="MS PGothic" charset="0"/>
                <a:cs typeface="MS PGothic" charset="0"/>
              </a:defRPr>
            </a:lvl6pPr>
            <a:lvl7pPr marL="914400" eaLnBrk="0" fontAlgn="base" hangingPunct="0">
              <a:spcBef>
                <a:spcPct val="0"/>
              </a:spcBef>
              <a:spcAft>
                <a:spcPct val="0"/>
              </a:spcAft>
              <a:defRPr sz="2400">
                <a:solidFill>
                  <a:schemeClr val="tx1"/>
                </a:solidFill>
                <a:latin typeface="Times" charset="0"/>
                <a:ea typeface="MS PGothic" charset="0"/>
                <a:cs typeface="MS PGothic" charset="0"/>
              </a:defRPr>
            </a:lvl7pPr>
            <a:lvl8pPr marL="1371600" eaLnBrk="0" fontAlgn="base" hangingPunct="0">
              <a:spcBef>
                <a:spcPct val="0"/>
              </a:spcBef>
              <a:spcAft>
                <a:spcPct val="0"/>
              </a:spcAft>
              <a:defRPr sz="2400">
                <a:solidFill>
                  <a:schemeClr val="tx1"/>
                </a:solidFill>
                <a:latin typeface="Times" charset="0"/>
                <a:ea typeface="MS PGothic" charset="0"/>
                <a:cs typeface="MS PGothic" charset="0"/>
              </a:defRPr>
            </a:lvl8pPr>
            <a:lvl9pPr marL="1828800" eaLnBrk="0" fontAlgn="base" hangingPunct="0">
              <a:spcBef>
                <a:spcPct val="0"/>
              </a:spcBef>
              <a:spcAft>
                <a:spcPct val="0"/>
              </a:spcAft>
              <a:defRPr sz="2400">
                <a:solidFill>
                  <a:schemeClr val="tx1"/>
                </a:solidFill>
                <a:latin typeface="Times" charset="0"/>
                <a:ea typeface="MS PGothic" charset="0"/>
                <a:cs typeface="MS PGothic" charset="0"/>
              </a:defRPr>
            </a:lvl9pPr>
          </a:lstStyle>
          <a:p>
            <a:pPr eaLnBrk="1" hangingPunct="1"/>
            <a:r>
              <a:rPr lang="en-US" sz="2000">
                <a:solidFill>
                  <a:schemeClr val="bg1"/>
                </a:solidFill>
                <a:latin typeface="Arial" charset="0"/>
                <a:ea typeface="ＭＳ Ｐゴシック" charset="0"/>
                <a:cs typeface="ＭＳ Ｐゴシック" charset="0"/>
              </a:rPr>
              <a:t>T = trastuzumab</a:t>
            </a:r>
          </a:p>
        </p:txBody>
      </p:sp>
      <p:sp>
        <p:nvSpPr>
          <p:cNvPr id="92186" name="Footer Placeholder 1"/>
          <p:cNvSpPr>
            <a:spLocks noGrp="1"/>
          </p:cNvSpPr>
          <p:nvPr>
            <p:ph type="ftr" sz="quarter" idx="10"/>
          </p:nvPr>
        </p:nvSpPr>
        <p:spPr>
          <a:xfrm>
            <a:off x="152400" y="6346825"/>
            <a:ext cx="8305800" cy="49847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charset="0"/>
                <a:ea typeface="MS PGothic" charset="0"/>
                <a:cs typeface="MS PGothic" charset="0"/>
              </a:defRPr>
            </a:lvl1pPr>
            <a:lvl2pPr marL="37931725" indent="-37474525">
              <a:defRPr sz="2400">
                <a:solidFill>
                  <a:schemeClr val="tx1"/>
                </a:solidFill>
                <a:latin typeface="Times" charset="0"/>
                <a:ea typeface="MS PGothic" charset="0"/>
                <a:cs typeface="MS PGothic" charset="0"/>
              </a:defRPr>
            </a:lvl2pPr>
            <a:lvl3pPr>
              <a:defRPr sz="2400">
                <a:solidFill>
                  <a:schemeClr val="tx1"/>
                </a:solidFill>
                <a:latin typeface="Times" charset="0"/>
                <a:ea typeface="MS PGothic" charset="0"/>
                <a:cs typeface="MS PGothic" charset="0"/>
              </a:defRPr>
            </a:lvl3pPr>
            <a:lvl4pPr>
              <a:defRPr sz="2400">
                <a:solidFill>
                  <a:schemeClr val="tx1"/>
                </a:solidFill>
                <a:latin typeface="Times" charset="0"/>
                <a:ea typeface="MS PGothic" charset="0"/>
                <a:cs typeface="MS PGothic" charset="0"/>
              </a:defRPr>
            </a:lvl4pPr>
            <a:lvl5pPr>
              <a:defRPr sz="2400">
                <a:solidFill>
                  <a:schemeClr val="tx1"/>
                </a:solidFill>
                <a:latin typeface="Times" charset="0"/>
                <a:ea typeface="MS PGothic" charset="0"/>
                <a:cs typeface="MS PGothic" charset="0"/>
              </a:defRPr>
            </a:lvl5pPr>
            <a:lvl6pPr marL="457200" eaLnBrk="0" fontAlgn="base" hangingPunct="0">
              <a:spcBef>
                <a:spcPct val="0"/>
              </a:spcBef>
              <a:spcAft>
                <a:spcPct val="0"/>
              </a:spcAft>
              <a:defRPr sz="2400">
                <a:solidFill>
                  <a:schemeClr val="tx1"/>
                </a:solidFill>
                <a:latin typeface="Times" charset="0"/>
                <a:ea typeface="MS PGothic" charset="0"/>
                <a:cs typeface="MS PGothic" charset="0"/>
              </a:defRPr>
            </a:lvl6pPr>
            <a:lvl7pPr marL="914400" eaLnBrk="0" fontAlgn="base" hangingPunct="0">
              <a:spcBef>
                <a:spcPct val="0"/>
              </a:spcBef>
              <a:spcAft>
                <a:spcPct val="0"/>
              </a:spcAft>
              <a:defRPr sz="2400">
                <a:solidFill>
                  <a:schemeClr val="tx1"/>
                </a:solidFill>
                <a:latin typeface="Times" charset="0"/>
                <a:ea typeface="MS PGothic" charset="0"/>
                <a:cs typeface="MS PGothic" charset="0"/>
              </a:defRPr>
            </a:lvl7pPr>
            <a:lvl8pPr marL="1371600" eaLnBrk="0" fontAlgn="base" hangingPunct="0">
              <a:spcBef>
                <a:spcPct val="0"/>
              </a:spcBef>
              <a:spcAft>
                <a:spcPct val="0"/>
              </a:spcAft>
              <a:defRPr sz="2400">
                <a:solidFill>
                  <a:schemeClr val="tx1"/>
                </a:solidFill>
                <a:latin typeface="Times" charset="0"/>
                <a:ea typeface="MS PGothic" charset="0"/>
                <a:cs typeface="MS PGothic" charset="0"/>
              </a:defRPr>
            </a:lvl8pPr>
            <a:lvl9pPr marL="1828800" eaLnBrk="0" fontAlgn="base" hangingPunct="0">
              <a:spcBef>
                <a:spcPct val="0"/>
              </a:spcBef>
              <a:spcAft>
                <a:spcPct val="0"/>
              </a:spcAft>
              <a:defRPr sz="2400">
                <a:solidFill>
                  <a:schemeClr val="tx1"/>
                </a:solidFill>
                <a:latin typeface="Times" charset="0"/>
                <a:ea typeface="MS PGothic" charset="0"/>
                <a:cs typeface="MS PGothic" charset="0"/>
              </a:defRPr>
            </a:lvl9pPr>
          </a:lstStyle>
          <a:p>
            <a:r>
              <a:rPr lang="en-US" sz="1400" b="0">
                <a:solidFill>
                  <a:srgbClr val="FFFFFF"/>
                </a:solidFill>
                <a:latin typeface="Arial" charset="0"/>
                <a:ea typeface="ＭＳ Ｐゴシック" charset="0"/>
                <a:cs typeface="ＭＳ Ｐゴシック" charset="0"/>
              </a:rPr>
              <a:t>www.clinicaltrials.gov, November 2012.</a:t>
            </a:r>
          </a:p>
        </p:txBody>
      </p:sp>
    </p:spTree>
  </p:cSld>
  <p:clrMapOvr>
    <a:masterClrMapping/>
  </p:clrMapOvr>
  <p:transition xmlns:p14="http://schemas.microsoft.com/office/powerpoint/2010/main" spd="slow" advClick="0"/>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Title 1"/>
          <p:cNvSpPr>
            <a:spLocks noGrp="1"/>
          </p:cNvSpPr>
          <p:nvPr>
            <p:ph type="title"/>
          </p:nvPr>
        </p:nvSpPr>
        <p:spPr/>
        <p:txBody>
          <a:bodyPr/>
          <a:lstStyle/>
          <a:p>
            <a:pPr eaLnBrk="1" hangingPunct="1"/>
            <a:r>
              <a:rPr lang="en-US">
                <a:latin typeface="Arial Black" charset="0"/>
              </a:rPr>
              <a:t>Conclusions	: A year later….</a:t>
            </a:r>
          </a:p>
        </p:txBody>
      </p:sp>
      <p:sp>
        <p:nvSpPr>
          <p:cNvPr id="94211" name="Content Placeholder 2"/>
          <p:cNvSpPr>
            <a:spLocks noGrp="1"/>
          </p:cNvSpPr>
          <p:nvPr>
            <p:ph idx="1"/>
          </p:nvPr>
        </p:nvSpPr>
        <p:spPr>
          <a:xfrm>
            <a:off x="685800" y="1371600"/>
            <a:ext cx="7772400" cy="4495800"/>
          </a:xfrm>
        </p:spPr>
        <p:txBody>
          <a:bodyPr/>
          <a:lstStyle/>
          <a:p>
            <a:pPr eaLnBrk="1" hangingPunct="1"/>
            <a:r>
              <a:rPr lang="en-US">
                <a:latin typeface="Arial" charset="0"/>
              </a:rPr>
              <a:t>Lots of effective, safe, and available options in HER2+ MBC</a:t>
            </a:r>
          </a:p>
          <a:p>
            <a:pPr lvl="1" eaLnBrk="1" hangingPunct="1"/>
            <a:r>
              <a:rPr lang="en-US">
                <a:latin typeface="Arial" charset="0"/>
              </a:rPr>
              <a:t>Trastuzumab</a:t>
            </a:r>
          </a:p>
          <a:p>
            <a:pPr lvl="1" eaLnBrk="1" hangingPunct="1"/>
            <a:r>
              <a:rPr lang="en-US">
                <a:latin typeface="Arial" charset="0"/>
              </a:rPr>
              <a:t>Pertuzumab</a:t>
            </a:r>
          </a:p>
          <a:p>
            <a:pPr lvl="1" eaLnBrk="1" hangingPunct="1"/>
            <a:r>
              <a:rPr lang="en-US">
                <a:latin typeface="Arial" charset="0"/>
              </a:rPr>
              <a:t>T-DM1</a:t>
            </a:r>
          </a:p>
          <a:p>
            <a:pPr lvl="1" eaLnBrk="1" hangingPunct="1"/>
            <a:r>
              <a:rPr lang="en-US">
                <a:latin typeface="Arial" charset="0"/>
              </a:rPr>
              <a:t>Lapatinib</a:t>
            </a:r>
          </a:p>
          <a:p>
            <a:pPr eaLnBrk="1" hangingPunct="1"/>
            <a:r>
              <a:rPr lang="en-US">
                <a:latin typeface="Arial" charset="0"/>
              </a:rPr>
              <a:t>First-line therapy of metastatic HER2+ breast cancer involves a combination of taxane, trastuzumab, and pertuzumab</a:t>
            </a:r>
          </a:p>
          <a:p>
            <a:pPr eaLnBrk="1" hangingPunct="1"/>
            <a:r>
              <a:rPr lang="en-US">
                <a:latin typeface="Arial" charset="0"/>
              </a:rPr>
              <a:t>Second-line therapy with T-DM1 should become available soon for patients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Title 1"/>
          <p:cNvSpPr>
            <a:spLocks noGrp="1"/>
          </p:cNvSpPr>
          <p:nvPr>
            <p:ph type="title"/>
          </p:nvPr>
        </p:nvSpPr>
        <p:spPr>
          <a:xfrm>
            <a:off x="0" y="228600"/>
            <a:ext cx="9144000" cy="1143000"/>
          </a:xfrm>
        </p:spPr>
        <p:txBody>
          <a:bodyPr/>
          <a:lstStyle/>
          <a:p>
            <a:pPr algn="ctr" eaLnBrk="1" hangingPunct="1"/>
            <a:r>
              <a:rPr lang="en-US">
                <a:latin typeface="Arial" charset="0"/>
                <a:ea typeface="ＭＳ Ｐゴシック" charset="0"/>
                <a:cs typeface="Arial" charset="0"/>
              </a:rPr>
              <a:t>Case: From the practice of Neelima Denduluri, MD</a:t>
            </a:r>
          </a:p>
        </p:txBody>
      </p:sp>
      <p:sp>
        <p:nvSpPr>
          <p:cNvPr id="96259" name="Content Placeholder 2"/>
          <p:cNvSpPr>
            <a:spLocks noGrp="1"/>
          </p:cNvSpPr>
          <p:nvPr>
            <p:ph idx="1"/>
          </p:nvPr>
        </p:nvSpPr>
        <p:spPr>
          <a:xfrm>
            <a:off x="533400" y="1676400"/>
            <a:ext cx="7924800" cy="4191000"/>
          </a:xfrm>
        </p:spPr>
        <p:txBody>
          <a:bodyPr/>
          <a:lstStyle/>
          <a:p>
            <a:r>
              <a:rPr lang="en-US">
                <a:latin typeface="Arial" charset="0"/>
                <a:ea typeface="ＭＳ Ｐゴシック" charset="0"/>
                <a:cs typeface="Arial" charset="0"/>
              </a:rPr>
              <a:t>55-year-old woman with ER-, HER2+ breast cancer </a:t>
            </a:r>
          </a:p>
          <a:p>
            <a:r>
              <a:rPr lang="en-US">
                <a:latin typeface="Arial" charset="0"/>
                <a:ea typeface="ＭＳ Ｐゴシック" charset="0"/>
                <a:cs typeface="Arial" charset="0"/>
              </a:rPr>
              <a:t>2008: mets to lung/mediastinum</a:t>
            </a:r>
          </a:p>
          <a:p>
            <a:r>
              <a:rPr lang="en-US">
                <a:latin typeface="Arial" charset="0"/>
                <a:ea typeface="ＭＳ Ｐゴシック" charset="0"/>
                <a:cs typeface="Arial" charset="0"/>
              </a:rPr>
              <a:t>Complete response with vinorelbine/trastuzumab followed by trastuzumab</a:t>
            </a:r>
          </a:p>
          <a:p>
            <a:r>
              <a:rPr lang="en-US">
                <a:latin typeface="Arial" charset="0"/>
                <a:ea typeface="ＭＳ Ｐゴシック" charset="0"/>
                <a:cs typeface="Arial" charset="0"/>
              </a:rPr>
              <a:t>2010: Brain mets: WBRT; lapatinib/trastuzumab; stereotactic radiosurgery</a:t>
            </a:r>
          </a:p>
        </p:txBody>
      </p:sp>
    </p:spTree>
  </p:cSld>
  <p:clrMapOvr>
    <a:masterClrMapping/>
  </p:clrMapOvr>
  <p:transition xmlns:p14="http://schemas.microsoft.com/office/powerpoint/2010/main" spd="slow" advClick="0"/>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Title 1"/>
          <p:cNvSpPr>
            <a:spLocks noGrp="1"/>
          </p:cNvSpPr>
          <p:nvPr>
            <p:ph type="title"/>
          </p:nvPr>
        </p:nvSpPr>
        <p:spPr>
          <a:xfrm>
            <a:off x="0" y="228600"/>
            <a:ext cx="9067800" cy="1143000"/>
          </a:xfrm>
        </p:spPr>
        <p:txBody>
          <a:bodyPr/>
          <a:lstStyle/>
          <a:p>
            <a:pPr algn="ctr" eaLnBrk="1" hangingPunct="1"/>
            <a:r>
              <a:rPr lang="en-US">
                <a:latin typeface="Arial" charset="0"/>
                <a:ea typeface="ＭＳ Ｐゴシック" charset="0"/>
                <a:cs typeface="Arial" charset="0"/>
              </a:rPr>
              <a:t>Case: From the practice of Neelima Denduluri, MD</a:t>
            </a:r>
          </a:p>
        </p:txBody>
      </p:sp>
      <p:sp>
        <p:nvSpPr>
          <p:cNvPr id="45059" name="Content Placeholder 2"/>
          <p:cNvSpPr>
            <a:spLocks noGrp="1"/>
          </p:cNvSpPr>
          <p:nvPr>
            <p:ph idx="1"/>
          </p:nvPr>
        </p:nvSpPr>
        <p:spPr>
          <a:xfrm>
            <a:off x="533400" y="1676400"/>
            <a:ext cx="7772400" cy="4343400"/>
          </a:xfrm>
        </p:spPr>
        <p:txBody>
          <a:bodyPr/>
          <a:lstStyle/>
          <a:p>
            <a:pPr eaLnBrk="1" hangingPunct="1"/>
            <a:r>
              <a:rPr lang="en-US">
                <a:latin typeface="Arial" charset="0"/>
                <a:ea typeface="ＭＳ Ｐゴシック" charset="0"/>
                <a:cs typeface="Arial" charset="0"/>
              </a:rPr>
              <a:t>45-year-old woman: ER+/HER2+ mets to bone </a:t>
            </a:r>
            <a:br>
              <a:rPr lang="en-US">
                <a:latin typeface="Arial" charset="0"/>
                <a:ea typeface="ＭＳ Ｐゴシック" charset="0"/>
                <a:cs typeface="Arial" charset="0"/>
              </a:rPr>
            </a:br>
            <a:r>
              <a:rPr lang="en-US">
                <a:latin typeface="Arial" charset="0"/>
                <a:ea typeface="ＭＳ Ｐゴシック" charset="0"/>
                <a:cs typeface="Arial" charset="0"/>
              </a:rPr>
              <a:t>and liver</a:t>
            </a:r>
          </a:p>
          <a:p>
            <a:pPr eaLnBrk="1" hangingPunct="1"/>
            <a:r>
              <a:rPr lang="en-US">
                <a:latin typeface="Arial" charset="0"/>
                <a:ea typeface="ＭＳ Ｐゴシック" charset="0"/>
                <a:cs typeface="Arial" charset="0"/>
              </a:rPr>
              <a:t>Received trastuzumab/paclitaxel with excellent response followed by progression</a:t>
            </a:r>
          </a:p>
          <a:p>
            <a:pPr eaLnBrk="1" hangingPunct="1"/>
            <a:r>
              <a:rPr lang="en-US">
                <a:latin typeface="Arial" charset="0"/>
                <a:ea typeface="ＭＳ Ｐゴシック" charset="0"/>
                <a:cs typeface="Arial" charset="0"/>
              </a:rPr>
              <a:t>Next treatment?</a:t>
            </a:r>
          </a:p>
        </p:txBody>
      </p:sp>
    </p:spTree>
  </p:cSld>
  <p:clrMapOvr>
    <a:masterClrMapping/>
  </p:clrMapOvr>
  <p:transition xmlns:p14="http://schemas.microsoft.com/office/powerpoint/2010/main" spd="slow" advClick="0"/>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7" name="Title 1"/>
          <p:cNvSpPr>
            <a:spLocks noGrp="1"/>
          </p:cNvSpPr>
          <p:nvPr>
            <p:ph type="title"/>
          </p:nvPr>
        </p:nvSpPr>
        <p:spPr>
          <a:xfrm>
            <a:off x="685800" y="609600"/>
            <a:ext cx="7772400" cy="1143000"/>
          </a:xfrm>
        </p:spPr>
        <p:txBody>
          <a:bodyPr/>
          <a:lstStyle/>
          <a:p>
            <a:r>
              <a:rPr lang="en-US" sz="2500">
                <a:solidFill>
                  <a:srgbClr val="FFFFFF"/>
                </a:solidFill>
                <a:latin typeface="Arial" charset="0"/>
                <a:ea typeface="ＭＳ Ｐゴシック" charset="0"/>
                <a:cs typeface="ＭＳ Ｐゴシック" charset="0"/>
              </a:rPr>
              <a:t>What is your preferred systemic treatment for a woman presenting with primary breast cancer (ER/PR-negative, HER2-positive) and widespread metastases (PS=1)?</a:t>
            </a:r>
          </a:p>
        </p:txBody>
      </p:sp>
      <p:graphicFrame>
        <p:nvGraphicFramePr>
          <p:cNvPr id="47106" name="Chart 3"/>
          <p:cNvGraphicFramePr>
            <a:graphicFrameLocks/>
          </p:cNvGraphicFramePr>
          <p:nvPr/>
        </p:nvGraphicFramePr>
        <p:xfrm>
          <a:off x="101600" y="2235200"/>
          <a:ext cx="8712200" cy="4165600"/>
        </p:xfrm>
        <a:graphic>
          <a:graphicData uri="http://schemas.openxmlformats.org/presentationml/2006/ole">
            <mc:AlternateContent xmlns:mc="http://schemas.openxmlformats.org/markup-compatibility/2006">
              <mc:Choice xmlns:v="urn:schemas-microsoft-com:vml" Requires="v">
                <p:oleObj spid="_x0000_s47108" r:id="rId4" imgW="8710464" imgH="4163224" progId="Excel.Chart.8">
                  <p:embed/>
                </p:oleObj>
              </mc:Choice>
              <mc:Fallback>
                <p:oleObj r:id="rId4" imgW="8710464" imgH="4163224" progId="Excel.Chart.8">
                  <p:embed/>
                  <p:pic>
                    <p:nvPicPr>
                      <p:cNvPr id="0" name="Chart 3"/>
                      <p:cNvPicPr>
                        <a:picLocks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01600" y="2235200"/>
                        <a:ext cx="8712200" cy="4165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cSld>
  <p:clrMapOvr>
    <a:masterClrMapping/>
  </p:clrMapOvr>
  <p:transition xmlns:p14="http://schemas.microsoft.com/office/powerpoint/2010/main" spd="slow" advClick="0"/>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5" name="Title 1"/>
          <p:cNvSpPr>
            <a:spLocks noGrp="1"/>
          </p:cNvSpPr>
          <p:nvPr>
            <p:ph type="title"/>
          </p:nvPr>
        </p:nvSpPr>
        <p:spPr>
          <a:xfrm>
            <a:off x="685800" y="609600"/>
            <a:ext cx="7772400" cy="1143000"/>
          </a:xfrm>
        </p:spPr>
        <p:txBody>
          <a:bodyPr/>
          <a:lstStyle/>
          <a:p>
            <a:r>
              <a:rPr lang="en-US" sz="2500">
                <a:solidFill>
                  <a:srgbClr val="FFFFFF"/>
                </a:solidFill>
                <a:latin typeface="Arial" charset="0"/>
                <a:ea typeface="ＭＳ Ｐゴシック" charset="0"/>
                <a:cs typeface="ＭＳ Ｐゴシック" charset="0"/>
              </a:rPr>
              <a:t>A 45-year-old woman with ER-negative, HER2-positive metastases to bone/liver responded to trastuzumab/paclitaxel for 14 months and then experienced disease progression. Which treatment would you most likely recommend?</a:t>
            </a:r>
          </a:p>
        </p:txBody>
      </p:sp>
      <p:graphicFrame>
        <p:nvGraphicFramePr>
          <p:cNvPr id="49154" name="Chart 3"/>
          <p:cNvGraphicFramePr>
            <a:graphicFrameLocks/>
          </p:cNvGraphicFramePr>
          <p:nvPr/>
        </p:nvGraphicFramePr>
        <p:xfrm>
          <a:off x="101600" y="2235200"/>
          <a:ext cx="8712200" cy="4165600"/>
        </p:xfrm>
        <a:graphic>
          <a:graphicData uri="http://schemas.openxmlformats.org/presentationml/2006/ole">
            <mc:AlternateContent xmlns:mc="http://schemas.openxmlformats.org/markup-compatibility/2006">
              <mc:Choice xmlns:v="urn:schemas-microsoft-com:vml" Requires="v">
                <p:oleObj spid="_x0000_s49156" r:id="rId4" imgW="8710464" imgH="4163224" progId="Excel.Chart.8">
                  <p:embed/>
                </p:oleObj>
              </mc:Choice>
              <mc:Fallback>
                <p:oleObj r:id="rId4" imgW="8710464" imgH="4163224" progId="Excel.Chart.8">
                  <p:embed/>
                  <p:pic>
                    <p:nvPicPr>
                      <p:cNvPr id="0" name="Chart 3"/>
                      <p:cNvPicPr>
                        <a:picLocks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01600" y="2235200"/>
                        <a:ext cx="8712200" cy="4165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cSld>
  <p:clrMapOvr>
    <a:masterClrMapping/>
  </p:clrMapOvr>
  <p:transition xmlns:p14="http://schemas.microsoft.com/office/powerpoint/2010/main" spd="slow" advClick="0"/>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3" name="Title 1"/>
          <p:cNvSpPr>
            <a:spLocks noGrp="1"/>
          </p:cNvSpPr>
          <p:nvPr>
            <p:ph type="title"/>
          </p:nvPr>
        </p:nvSpPr>
        <p:spPr>
          <a:xfrm>
            <a:off x="685800" y="914400"/>
            <a:ext cx="8153400" cy="1143000"/>
          </a:xfrm>
        </p:spPr>
        <p:txBody>
          <a:bodyPr/>
          <a:lstStyle/>
          <a:p>
            <a:r>
              <a:rPr lang="en-US" sz="2500">
                <a:solidFill>
                  <a:srgbClr val="FFFFFF"/>
                </a:solidFill>
                <a:latin typeface="Arial" charset="0"/>
                <a:ea typeface="ＭＳ Ｐゴシック" charset="0"/>
                <a:cs typeface="ＭＳ Ｐゴシック" charset="0"/>
              </a:rPr>
              <a:t>A 45-year-old woman with ER-negative, HER2-positive metastases to bone/liver responded to trastuzumab/paclitaxel for 14 months and then experienced disease progression. Which treatment would you most likely recommend, assuming T-DM1 were available?</a:t>
            </a:r>
          </a:p>
        </p:txBody>
      </p:sp>
      <p:graphicFrame>
        <p:nvGraphicFramePr>
          <p:cNvPr id="51202" name="Chart 3"/>
          <p:cNvGraphicFramePr>
            <a:graphicFrameLocks/>
          </p:cNvGraphicFramePr>
          <p:nvPr/>
        </p:nvGraphicFramePr>
        <p:xfrm>
          <a:off x="254000" y="2768600"/>
          <a:ext cx="8712200" cy="3937000"/>
        </p:xfrm>
        <a:graphic>
          <a:graphicData uri="http://schemas.openxmlformats.org/presentationml/2006/ole">
            <mc:AlternateContent xmlns:mc="http://schemas.openxmlformats.org/markup-compatibility/2006">
              <mc:Choice xmlns:v="urn:schemas-microsoft-com:vml" Requires="v">
                <p:oleObj spid="_x0000_s51204" r:id="rId4" imgW="8710464" imgH="3937690" progId="Excel.Chart.8">
                  <p:embed/>
                </p:oleObj>
              </mc:Choice>
              <mc:Fallback>
                <p:oleObj r:id="rId4" imgW="8710464" imgH="3937690" progId="Excel.Chart.8">
                  <p:embed/>
                  <p:pic>
                    <p:nvPicPr>
                      <p:cNvPr id="0" name="Chart 3"/>
                      <p:cNvPicPr>
                        <a:picLocks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54000" y="2768600"/>
                        <a:ext cx="8712200" cy="3937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cSld>
  <p:clrMapOvr>
    <a:masterClrMapping/>
  </p:clrMapOvr>
  <p:transition xmlns:p14="http://schemas.microsoft.com/office/powerpoint/2010/main" spd="slow" advClick="0"/>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1" name="Title 1"/>
          <p:cNvSpPr>
            <a:spLocks noGrp="1"/>
          </p:cNvSpPr>
          <p:nvPr>
            <p:ph type="title"/>
          </p:nvPr>
        </p:nvSpPr>
        <p:spPr>
          <a:xfrm>
            <a:off x="685800" y="609600"/>
            <a:ext cx="8153400" cy="1143000"/>
          </a:xfrm>
        </p:spPr>
        <p:txBody>
          <a:bodyPr/>
          <a:lstStyle/>
          <a:p>
            <a:r>
              <a:rPr lang="en-US" sz="2500">
                <a:solidFill>
                  <a:srgbClr val="FFFFFF"/>
                </a:solidFill>
                <a:latin typeface="Arial" charset="0"/>
                <a:ea typeface="ＭＳ Ｐゴシック" charset="0"/>
                <a:cs typeface="ＭＳ Ｐゴシック" charset="0"/>
              </a:rPr>
              <a:t>Which of the following is a side effect of pertuzumab?</a:t>
            </a:r>
          </a:p>
        </p:txBody>
      </p:sp>
      <p:graphicFrame>
        <p:nvGraphicFramePr>
          <p:cNvPr id="53250" name="Chart 3"/>
          <p:cNvGraphicFramePr>
            <a:graphicFrameLocks/>
          </p:cNvGraphicFramePr>
          <p:nvPr/>
        </p:nvGraphicFramePr>
        <p:xfrm>
          <a:off x="939800" y="2006600"/>
          <a:ext cx="7340600" cy="4216400"/>
        </p:xfrm>
        <a:graphic>
          <a:graphicData uri="http://schemas.openxmlformats.org/presentationml/2006/ole">
            <mc:AlternateContent xmlns:mc="http://schemas.openxmlformats.org/markup-compatibility/2006">
              <mc:Choice xmlns:v="urn:schemas-microsoft-com:vml" Requires="v">
                <p:oleObj spid="_x0000_s53252" r:id="rId4" imgW="7338977" imgH="4218083" progId="Excel.Chart.8">
                  <p:embed/>
                </p:oleObj>
              </mc:Choice>
              <mc:Fallback>
                <p:oleObj r:id="rId4" imgW="7338977" imgH="4218083" progId="Excel.Chart.8">
                  <p:embed/>
                  <p:pic>
                    <p:nvPicPr>
                      <p:cNvPr id="0" name="Chart 3"/>
                      <p:cNvPicPr>
                        <a:picLocks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39800" y="2006600"/>
                        <a:ext cx="7340600" cy="4216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cSld>
  <p:clrMapOvr>
    <a:masterClrMapping/>
  </p:clrMapOvr>
  <p:transition xmlns:p14="http://schemas.microsoft.com/office/powerpoint/2010/main" spd="slow" advClick="0"/>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5298" name="Title 1"/>
          <p:cNvSpPr>
            <a:spLocks noGrp="1"/>
          </p:cNvSpPr>
          <p:nvPr>
            <p:ph type="ctrTitle"/>
          </p:nvPr>
        </p:nvSpPr>
        <p:spPr/>
        <p:txBody>
          <a:bodyPr/>
          <a:lstStyle/>
          <a:p>
            <a:pPr eaLnBrk="1" hangingPunct="1"/>
            <a:r>
              <a:rPr lang="en-US" sz="4400">
                <a:latin typeface="Arial Black" charset="0"/>
              </a:rPr>
              <a:t>Treatment of HER2+ Metastatic Breast Cancer</a:t>
            </a:r>
          </a:p>
        </p:txBody>
      </p:sp>
      <p:sp>
        <p:nvSpPr>
          <p:cNvPr id="55299" name="Subtitle 2"/>
          <p:cNvSpPr>
            <a:spLocks noGrp="1"/>
          </p:cNvSpPr>
          <p:nvPr>
            <p:ph type="subTitle" idx="1"/>
          </p:nvPr>
        </p:nvSpPr>
        <p:spPr/>
        <p:txBody>
          <a:bodyPr/>
          <a:lstStyle/>
          <a:p>
            <a:pPr eaLnBrk="1" hangingPunct="1"/>
            <a:r>
              <a:rPr lang="en-US">
                <a:latin typeface="Arial" charset="0"/>
              </a:rPr>
              <a:t>Kimberly L. Blackwell MD</a:t>
            </a:r>
          </a:p>
          <a:p>
            <a:pPr eaLnBrk="1" hangingPunct="1"/>
            <a:r>
              <a:rPr lang="en-US">
                <a:latin typeface="Arial" charset="0"/>
              </a:rPr>
              <a:t>Professor of Medicine</a:t>
            </a:r>
          </a:p>
          <a:p>
            <a:pPr eaLnBrk="1" hangingPunct="1"/>
            <a:r>
              <a:rPr lang="en-US">
                <a:latin typeface="Arial" charset="0"/>
              </a:rPr>
              <a:t>Director, Breast Cancer Program</a:t>
            </a:r>
          </a:p>
          <a:p>
            <a:pPr eaLnBrk="1" hangingPunct="1"/>
            <a:r>
              <a:rPr lang="en-US">
                <a:latin typeface="Arial" charset="0"/>
              </a:rPr>
              <a:t>Duke Cancer Institute</a:t>
            </a:r>
          </a:p>
        </p:txBody>
      </p:sp>
    </p:spTree>
  </p:cSld>
  <p:clrMapOvr>
    <a:masterClrMapping/>
  </p:clrMapOvr>
  <p:transition xmlns:p14="http://schemas.microsoft.com/office/powerpoint/2010/main" spd="slow" advClick="0"/>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3"/>
          <p:cNvSpPr>
            <a:spLocks noGrp="1" noChangeArrowheads="1"/>
          </p:cNvSpPr>
          <p:nvPr>
            <p:ph type="title"/>
          </p:nvPr>
        </p:nvSpPr>
        <p:spPr>
          <a:xfrm>
            <a:off x="381000" y="0"/>
            <a:ext cx="7769225" cy="1143000"/>
          </a:xfrm>
        </p:spPr>
        <p:txBody>
          <a:bodyPr/>
          <a:lstStyle/>
          <a:p>
            <a:pPr eaLnBrk="1" hangingPunct="1"/>
            <a:r>
              <a:rPr lang="en-US">
                <a:latin typeface="Arial Black" charset="0"/>
                <a:cs typeface="Arial Black" charset="0"/>
              </a:rPr>
              <a:t>Pertuzumab and Trastuzumab: </a:t>
            </a:r>
            <a:br>
              <a:rPr lang="en-US">
                <a:latin typeface="Arial Black" charset="0"/>
                <a:cs typeface="Arial Black" charset="0"/>
              </a:rPr>
            </a:br>
            <a:r>
              <a:rPr lang="en-US">
                <a:latin typeface="Arial Black" charset="0"/>
                <a:cs typeface="Arial Black" charset="0"/>
              </a:rPr>
              <a:t>Mechanisms of Action</a:t>
            </a:r>
            <a:endParaRPr lang="en-US">
              <a:solidFill>
                <a:srgbClr val="FF00FF"/>
              </a:solidFill>
              <a:latin typeface="Arial Black" charset="0"/>
              <a:cs typeface="Arial Black" charset="0"/>
            </a:endParaRPr>
          </a:p>
        </p:txBody>
      </p:sp>
      <p:pic>
        <p:nvPicPr>
          <p:cNvPr id="13315" name="Picture 3" descr="SABCS11_CaCU_Baselga_1"/>
          <p:cNvPicPr>
            <a:picLocks noChangeAspect="1" noChangeArrowheads="1"/>
          </p:cNvPicPr>
          <p:nvPr/>
        </p:nvPicPr>
        <p:blipFill>
          <a:blip r:embed="rId3"/>
          <a:srcRect/>
          <a:stretch>
            <a:fillRect/>
          </a:stretch>
        </p:blipFill>
        <p:spPr bwMode="auto">
          <a:xfrm>
            <a:off x="990600" y="1447800"/>
            <a:ext cx="7467600" cy="3203575"/>
          </a:xfrm>
          <a:prstGeom prst="rect">
            <a:avLst/>
          </a:prstGeom>
          <a:noFill/>
          <a:ln>
            <a:noFill/>
          </a:ln>
          <a:effectLst>
            <a:outerShdw blurRad="63500" dist="38099" dir="2700000" algn="ctr" rotWithShape="0">
              <a:srgbClr val="000000">
                <a:alpha val="25000"/>
              </a:srgbClr>
            </a:outerShdw>
          </a:effectLst>
          <a:extLst/>
        </p:spPr>
      </p:pic>
      <p:sp>
        <p:nvSpPr>
          <p:cNvPr id="57348" name="Text Box 4"/>
          <p:cNvSpPr txBox="1">
            <a:spLocks noChangeArrowheads="1"/>
          </p:cNvSpPr>
          <p:nvPr/>
        </p:nvSpPr>
        <p:spPr bwMode="auto">
          <a:xfrm>
            <a:off x="7086600" y="2057400"/>
            <a:ext cx="16002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charset="0"/>
                <a:ea typeface="MS PGothic" charset="0"/>
                <a:cs typeface="MS PGothic" charset="0"/>
              </a:defRPr>
            </a:lvl1pPr>
            <a:lvl2pPr marL="37931725" indent="-37474525">
              <a:defRPr sz="2400">
                <a:solidFill>
                  <a:schemeClr val="tx1"/>
                </a:solidFill>
                <a:latin typeface="Times" charset="0"/>
                <a:ea typeface="MS PGothic" charset="0"/>
                <a:cs typeface="MS PGothic" charset="0"/>
              </a:defRPr>
            </a:lvl2pPr>
            <a:lvl3pPr>
              <a:defRPr sz="2400">
                <a:solidFill>
                  <a:schemeClr val="tx1"/>
                </a:solidFill>
                <a:latin typeface="Times" charset="0"/>
                <a:ea typeface="MS PGothic" charset="0"/>
                <a:cs typeface="MS PGothic" charset="0"/>
              </a:defRPr>
            </a:lvl3pPr>
            <a:lvl4pPr>
              <a:defRPr sz="2400">
                <a:solidFill>
                  <a:schemeClr val="tx1"/>
                </a:solidFill>
                <a:latin typeface="Times" charset="0"/>
                <a:ea typeface="MS PGothic" charset="0"/>
                <a:cs typeface="MS PGothic" charset="0"/>
              </a:defRPr>
            </a:lvl4pPr>
            <a:lvl5pPr>
              <a:defRPr sz="2400">
                <a:solidFill>
                  <a:schemeClr val="tx1"/>
                </a:solidFill>
                <a:latin typeface="Times" charset="0"/>
                <a:ea typeface="MS PGothic" charset="0"/>
                <a:cs typeface="MS PGothic" charset="0"/>
              </a:defRPr>
            </a:lvl5pPr>
            <a:lvl6pPr marL="457200" eaLnBrk="0" fontAlgn="base" hangingPunct="0">
              <a:spcBef>
                <a:spcPct val="0"/>
              </a:spcBef>
              <a:spcAft>
                <a:spcPct val="0"/>
              </a:spcAft>
              <a:defRPr sz="2400">
                <a:solidFill>
                  <a:schemeClr val="tx1"/>
                </a:solidFill>
                <a:latin typeface="Times" charset="0"/>
                <a:ea typeface="MS PGothic" charset="0"/>
                <a:cs typeface="MS PGothic" charset="0"/>
              </a:defRPr>
            </a:lvl6pPr>
            <a:lvl7pPr marL="914400" eaLnBrk="0" fontAlgn="base" hangingPunct="0">
              <a:spcBef>
                <a:spcPct val="0"/>
              </a:spcBef>
              <a:spcAft>
                <a:spcPct val="0"/>
              </a:spcAft>
              <a:defRPr sz="2400">
                <a:solidFill>
                  <a:schemeClr val="tx1"/>
                </a:solidFill>
                <a:latin typeface="Times" charset="0"/>
                <a:ea typeface="MS PGothic" charset="0"/>
                <a:cs typeface="MS PGothic" charset="0"/>
              </a:defRPr>
            </a:lvl7pPr>
            <a:lvl8pPr marL="1371600" eaLnBrk="0" fontAlgn="base" hangingPunct="0">
              <a:spcBef>
                <a:spcPct val="0"/>
              </a:spcBef>
              <a:spcAft>
                <a:spcPct val="0"/>
              </a:spcAft>
              <a:defRPr sz="2400">
                <a:solidFill>
                  <a:schemeClr val="tx1"/>
                </a:solidFill>
                <a:latin typeface="Times" charset="0"/>
                <a:ea typeface="MS PGothic" charset="0"/>
                <a:cs typeface="MS PGothic" charset="0"/>
              </a:defRPr>
            </a:lvl8pPr>
            <a:lvl9pPr marL="1828800" eaLnBrk="0" fontAlgn="base" hangingPunct="0">
              <a:spcBef>
                <a:spcPct val="0"/>
              </a:spcBef>
              <a:spcAft>
                <a:spcPct val="0"/>
              </a:spcAft>
              <a:defRPr sz="2400">
                <a:solidFill>
                  <a:schemeClr val="tx1"/>
                </a:solidFill>
                <a:latin typeface="Times" charset="0"/>
                <a:ea typeface="MS PGothic" charset="0"/>
                <a:cs typeface="MS PGothic" charset="0"/>
              </a:defRPr>
            </a:lvl9pPr>
          </a:lstStyle>
          <a:p>
            <a:pPr>
              <a:spcBef>
                <a:spcPct val="50000"/>
              </a:spcBef>
            </a:pPr>
            <a:r>
              <a:rPr lang="en-US" sz="1800">
                <a:solidFill>
                  <a:schemeClr val="bg1"/>
                </a:solidFill>
                <a:latin typeface="Arial" charset="0"/>
              </a:rPr>
              <a:t>HER1/3/4</a:t>
            </a:r>
          </a:p>
        </p:txBody>
      </p:sp>
      <p:sp>
        <p:nvSpPr>
          <p:cNvPr id="57349" name="Text Box 5"/>
          <p:cNvSpPr txBox="1">
            <a:spLocks noChangeArrowheads="1"/>
          </p:cNvSpPr>
          <p:nvPr/>
        </p:nvSpPr>
        <p:spPr bwMode="auto">
          <a:xfrm>
            <a:off x="4114800" y="1066800"/>
            <a:ext cx="16002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charset="0"/>
                <a:ea typeface="MS PGothic" charset="0"/>
                <a:cs typeface="MS PGothic" charset="0"/>
              </a:defRPr>
            </a:lvl1pPr>
            <a:lvl2pPr marL="37931725" indent="-37474525">
              <a:defRPr sz="2400">
                <a:solidFill>
                  <a:schemeClr val="tx1"/>
                </a:solidFill>
                <a:latin typeface="Times" charset="0"/>
                <a:ea typeface="MS PGothic" charset="0"/>
                <a:cs typeface="MS PGothic" charset="0"/>
              </a:defRPr>
            </a:lvl2pPr>
            <a:lvl3pPr>
              <a:defRPr sz="2400">
                <a:solidFill>
                  <a:schemeClr val="tx1"/>
                </a:solidFill>
                <a:latin typeface="Times" charset="0"/>
                <a:ea typeface="MS PGothic" charset="0"/>
                <a:cs typeface="MS PGothic" charset="0"/>
              </a:defRPr>
            </a:lvl3pPr>
            <a:lvl4pPr>
              <a:defRPr sz="2400">
                <a:solidFill>
                  <a:schemeClr val="tx1"/>
                </a:solidFill>
                <a:latin typeface="Times" charset="0"/>
                <a:ea typeface="MS PGothic" charset="0"/>
                <a:cs typeface="MS PGothic" charset="0"/>
              </a:defRPr>
            </a:lvl4pPr>
            <a:lvl5pPr>
              <a:defRPr sz="2400">
                <a:solidFill>
                  <a:schemeClr val="tx1"/>
                </a:solidFill>
                <a:latin typeface="Times" charset="0"/>
                <a:ea typeface="MS PGothic" charset="0"/>
                <a:cs typeface="MS PGothic" charset="0"/>
              </a:defRPr>
            </a:lvl5pPr>
            <a:lvl6pPr marL="457200" eaLnBrk="0" fontAlgn="base" hangingPunct="0">
              <a:spcBef>
                <a:spcPct val="0"/>
              </a:spcBef>
              <a:spcAft>
                <a:spcPct val="0"/>
              </a:spcAft>
              <a:defRPr sz="2400">
                <a:solidFill>
                  <a:schemeClr val="tx1"/>
                </a:solidFill>
                <a:latin typeface="Times" charset="0"/>
                <a:ea typeface="MS PGothic" charset="0"/>
                <a:cs typeface="MS PGothic" charset="0"/>
              </a:defRPr>
            </a:lvl6pPr>
            <a:lvl7pPr marL="914400" eaLnBrk="0" fontAlgn="base" hangingPunct="0">
              <a:spcBef>
                <a:spcPct val="0"/>
              </a:spcBef>
              <a:spcAft>
                <a:spcPct val="0"/>
              </a:spcAft>
              <a:defRPr sz="2400">
                <a:solidFill>
                  <a:schemeClr val="tx1"/>
                </a:solidFill>
                <a:latin typeface="Times" charset="0"/>
                <a:ea typeface="MS PGothic" charset="0"/>
                <a:cs typeface="MS PGothic" charset="0"/>
              </a:defRPr>
            </a:lvl7pPr>
            <a:lvl8pPr marL="1371600" eaLnBrk="0" fontAlgn="base" hangingPunct="0">
              <a:spcBef>
                <a:spcPct val="0"/>
              </a:spcBef>
              <a:spcAft>
                <a:spcPct val="0"/>
              </a:spcAft>
              <a:defRPr sz="2400">
                <a:solidFill>
                  <a:schemeClr val="tx1"/>
                </a:solidFill>
                <a:latin typeface="Times" charset="0"/>
                <a:ea typeface="MS PGothic" charset="0"/>
                <a:cs typeface="MS PGothic" charset="0"/>
              </a:defRPr>
            </a:lvl8pPr>
            <a:lvl9pPr marL="1828800" eaLnBrk="0" fontAlgn="base" hangingPunct="0">
              <a:spcBef>
                <a:spcPct val="0"/>
              </a:spcBef>
              <a:spcAft>
                <a:spcPct val="0"/>
              </a:spcAft>
              <a:defRPr sz="2400">
                <a:solidFill>
                  <a:schemeClr val="tx1"/>
                </a:solidFill>
                <a:latin typeface="Times" charset="0"/>
                <a:ea typeface="MS PGothic" charset="0"/>
                <a:cs typeface="MS PGothic" charset="0"/>
              </a:defRPr>
            </a:lvl9pPr>
          </a:lstStyle>
          <a:p>
            <a:pPr algn="ctr">
              <a:spcBef>
                <a:spcPct val="50000"/>
              </a:spcBef>
            </a:pPr>
            <a:r>
              <a:rPr lang="en-US" sz="1800">
                <a:solidFill>
                  <a:schemeClr val="bg1"/>
                </a:solidFill>
                <a:latin typeface="Arial" charset="0"/>
              </a:rPr>
              <a:t>Pertuzumab</a:t>
            </a:r>
            <a:endParaRPr lang="en-US" sz="1800">
              <a:solidFill>
                <a:srgbClr val="8EBF56"/>
              </a:solidFill>
              <a:latin typeface="Arial" charset="0"/>
            </a:endParaRPr>
          </a:p>
        </p:txBody>
      </p:sp>
      <p:sp>
        <p:nvSpPr>
          <p:cNvPr id="57350" name="Text Box 6"/>
          <p:cNvSpPr txBox="1">
            <a:spLocks noChangeArrowheads="1"/>
          </p:cNvSpPr>
          <p:nvPr/>
        </p:nvSpPr>
        <p:spPr bwMode="auto">
          <a:xfrm>
            <a:off x="1981200" y="1447800"/>
            <a:ext cx="9906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charset="0"/>
                <a:ea typeface="MS PGothic" charset="0"/>
                <a:cs typeface="MS PGothic" charset="0"/>
              </a:defRPr>
            </a:lvl1pPr>
            <a:lvl2pPr marL="37931725" indent="-37474525">
              <a:defRPr sz="2400">
                <a:solidFill>
                  <a:schemeClr val="tx1"/>
                </a:solidFill>
                <a:latin typeface="Times" charset="0"/>
                <a:ea typeface="MS PGothic" charset="0"/>
                <a:cs typeface="MS PGothic" charset="0"/>
              </a:defRPr>
            </a:lvl2pPr>
            <a:lvl3pPr>
              <a:defRPr sz="2400">
                <a:solidFill>
                  <a:schemeClr val="tx1"/>
                </a:solidFill>
                <a:latin typeface="Times" charset="0"/>
                <a:ea typeface="MS PGothic" charset="0"/>
                <a:cs typeface="MS PGothic" charset="0"/>
              </a:defRPr>
            </a:lvl3pPr>
            <a:lvl4pPr>
              <a:defRPr sz="2400">
                <a:solidFill>
                  <a:schemeClr val="tx1"/>
                </a:solidFill>
                <a:latin typeface="Times" charset="0"/>
                <a:ea typeface="MS PGothic" charset="0"/>
                <a:cs typeface="MS PGothic" charset="0"/>
              </a:defRPr>
            </a:lvl4pPr>
            <a:lvl5pPr>
              <a:defRPr sz="2400">
                <a:solidFill>
                  <a:schemeClr val="tx1"/>
                </a:solidFill>
                <a:latin typeface="Times" charset="0"/>
                <a:ea typeface="MS PGothic" charset="0"/>
                <a:cs typeface="MS PGothic" charset="0"/>
              </a:defRPr>
            </a:lvl5pPr>
            <a:lvl6pPr marL="457200" eaLnBrk="0" fontAlgn="base" hangingPunct="0">
              <a:spcBef>
                <a:spcPct val="0"/>
              </a:spcBef>
              <a:spcAft>
                <a:spcPct val="0"/>
              </a:spcAft>
              <a:defRPr sz="2400">
                <a:solidFill>
                  <a:schemeClr val="tx1"/>
                </a:solidFill>
                <a:latin typeface="Times" charset="0"/>
                <a:ea typeface="MS PGothic" charset="0"/>
                <a:cs typeface="MS PGothic" charset="0"/>
              </a:defRPr>
            </a:lvl6pPr>
            <a:lvl7pPr marL="914400" eaLnBrk="0" fontAlgn="base" hangingPunct="0">
              <a:spcBef>
                <a:spcPct val="0"/>
              </a:spcBef>
              <a:spcAft>
                <a:spcPct val="0"/>
              </a:spcAft>
              <a:defRPr sz="2400">
                <a:solidFill>
                  <a:schemeClr val="tx1"/>
                </a:solidFill>
                <a:latin typeface="Times" charset="0"/>
                <a:ea typeface="MS PGothic" charset="0"/>
                <a:cs typeface="MS PGothic" charset="0"/>
              </a:defRPr>
            </a:lvl7pPr>
            <a:lvl8pPr marL="1371600" eaLnBrk="0" fontAlgn="base" hangingPunct="0">
              <a:spcBef>
                <a:spcPct val="0"/>
              </a:spcBef>
              <a:spcAft>
                <a:spcPct val="0"/>
              </a:spcAft>
              <a:defRPr sz="2400">
                <a:solidFill>
                  <a:schemeClr val="tx1"/>
                </a:solidFill>
                <a:latin typeface="Times" charset="0"/>
                <a:ea typeface="MS PGothic" charset="0"/>
                <a:cs typeface="MS PGothic" charset="0"/>
              </a:defRPr>
            </a:lvl8pPr>
            <a:lvl9pPr marL="1828800" eaLnBrk="0" fontAlgn="base" hangingPunct="0">
              <a:spcBef>
                <a:spcPct val="0"/>
              </a:spcBef>
              <a:spcAft>
                <a:spcPct val="0"/>
              </a:spcAft>
              <a:defRPr sz="2400">
                <a:solidFill>
                  <a:schemeClr val="tx1"/>
                </a:solidFill>
                <a:latin typeface="Times" charset="0"/>
                <a:ea typeface="MS PGothic" charset="0"/>
                <a:cs typeface="MS PGothic" charset="0"/>
              </a:defRPr>
            </a:lvl9pPr>
          </a:lstStyle>
          <a:p>
            <a:pPr>
              <a:spcBef>
                <a:spcPct val="50000"/>
              </a:spcBef>
            </a:pPr>
            <a:r>
              <a:rPr lang="en-US" sz="1800">
                <a:solidFill>
                  <a:schemeClr val="bg1"/>
                </a:solidFill>
                <a:latin typeface="Arial" charset="0"/>
              </a:rPr>
              <a:t>HER2</a:t>
            </a:r>
          </a:p>
        </p:txBody>
      </p:sp>
      <p:sp>
        <p:nvSpPr>
          <p:cNvPr id="57351" name="Text Box 7"/>
          <p:cNvSpPr txBox="1">
            <a:spLocks noChangeArrowheads="1"/>
          </p:cNvSpPr>
          <p:nvPr/>
        </p:nvSpPr>
        <p:spPr bwMode="auto">
          <a:xfrm>
            <a:off x="304800" y="2057400"/>
            <a:ext cx="15240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charset="0"/>
                <a:ea typeface="MS PGothic" charset="0"/>
                <a:cs typeface="MS PGothic" charset="0"/>
              </a:defRPr>
            </a:lvl1pPr>
            <a:lvl2pPr marL="37931725" indent="-37474525">
              <a:defRPr sz="2400">
                <a:solidFill>
                  <a:schemeClr val="tx1"/>
                </a:solidFill>
                <a:latin typeface="Times" charset="0"/>
                <a:ea typeface="MS PGothic" charset="0"/>
                <a:cs typeface="MS PGothic" charset="0"/>
              </a:defRPr>
            </a:lvl2pPr>
            <a:lvl3pPr>
              <a:defRPr sz="2400">
                <a:solidFill>
                  <a:schemeClr val="tx1"/>
                </a:solidFill>
                <a:latin typeface="Times" charset="0"/>
                <a:ea typeface="MS PGothic" charset="0"/>
                <a:cs typeface="MS PGothic" charset="0"/>
              </a:defRPr>
            </a:lvl3pPr>
            <a:lvl4pPr>
              <a:defRPr sz="2400">
                <a:solidFill>
                  <a:schemeClr val="tx1"/>
                </a:solidFill>
                <a:latin typeface="Times" charset="0"/>
                <a:ea typeface="MS PGothic" charset="0"/>
                <a:cs typeface="MS PGothic" charset="0"/>
              </a:defRPr>
            </a:lvl4pPr>
            <a:lvl5pPr>
              <a:defRPr sz="2400">
                <a:solidFill>
                  <a:schemeClr val="tx1"/>
                </a:solidFill>
                <a:latin typeface="Times" charset="0"/>
                <a:ea typeface="MS PGothic" charset="0"/>
                <a:cs typeface="MS PGothic" charset="0"/>
              </a:defRPr>
            </a:lvl5pPr>
            <a:lvl6pPr marL="457200" eaLnBrk="0" fontAlgn="base" hangingPunct="0">
              <a:spcBef>
                <a:spcPct val="0"/>
              </a:spcBef>
              <a:spcAft>
                <a:spcPct val="0"/>
              </a:spcAft>
              <a:defRPr sz="2400">
                <a:solidFill>
                  <a:schemeClr val="tx1"/>
                </a:solidFill>
                <a:latin typeface="Times" charset="0"/>
                <a:ea typeface="MS PGothic" charset="0"/>
                <a:cs typeface="MS PGothic" charset="0"/>
              </a:defRPr>
            </a:lvl6pPr>
            <a:lvl7pPr marL="914400" eaLnBrk="0" fontAlgn="base" hangingPunct="0">
              <a:spcBef>
                <a:spcPct val="0"/>
              </a:spcBef>
              <a:spcAft>
                <a:spcPct val="0"/>
              </a:spcAft>
              <a:defRPr sz="2400">
                <a:solidFill>
                  <a:schemeClr val="tx1"/>
                </a:solidFill>
                <a:latin typeface="Times" charset="0"/>
                <a:ea typeface="MS PGothic" charset="0"/>
                <a:cs typeface="MS PGothic" charset="0"/>
              </a:defRPr>
            </a:lvl7pPr>
            <a:lvl8pPr marL="1371600" eaLnBrk="0" fontAlgn="base" hangingPunct="0">
              <a:spcBef>
                <a:spcPct val="0"/>
              </a:spcBef>
              <a:spcAft>
                <a:spcPct val="0"/>
              </a:spcAft>
              <a:defRPr sz="2400">
                <a:solidFill>
                  <a:schemeClr val="tx1"/>
                </a:solidFill>
                <a:latin typeface="Times" charset="0"/>
                <a:ea typeface="MS PGothic" charset="0"/>
                <a:cs typeface="MS PGothic" charset="0"/>
              </a:defRPr>
            </a:lvl8pPr>
            <a:lvl9pPr marL="1828800" eaLnBrk="0" fontAlgn="base" hangingPunct="0">
              <a:spcBef>
                <a:spcPct val="0"/>
              </a:spcBef>
              <a:spcAft>
                <a:spcPct val="0"/>
              </a:spcAft>
              <a:defRPr sz="2400">
                <a:solidFill>
                  <a:schemeClr val="tx1"/>
                </a:solidFill>
                <a:latin typeface="Times" charset="0"/>
                <a:ea typeface="MS PGothic" charset="0"/>
                <a:cs typeface="MS PGothic" charset="0"/>
              </a:defRPr>
            </a:lvl9pPr>
          </a:lstStyle>
          <a:p>
            <a:pPr>
              <a:spcBef>
                <a:spcPct val="50000"/>
              </a:spcBef>
            </a:pPr>
            <a:r>
              <a:rPr lang="en-US" sz="1800">
                <a:solidFill>
                  <a:schemeClr val="bg1"/>
                </a:solidFill>
                <a:latin typeface="Arial" charset="0"/>
              </a:rPr>
              <a:t>Trastuzumab</a:t>
            </a:r>
          </a:p>
        </p:txBody>
      </p:sp>
      <p:sp>
        <p:nvSpPr>
          <p:cNvPr id="57352" name="Line 8"/>
          <p:cNvSpPr>
            <a:spLocks noChangeShapeType="1"/>
          </p:cNvSpPr>
          <p:nvPr/>
        </p:nvSpPr>
        <p:spPr bwMode="auto">
          <a:xfrm>
            <a:off x="3505200" y="2209800"/>
            <a:ext cx="1219200" cy="1752600"/>
          </a:xfrm>
          <a:prstGeom prst="line">
            <a:avLst/>
          </a:prstGeom>
          <a:noFill/>
          <a:ln w="28575">
            <a:solidFill>
              <a:schemeClr val="bg1"/>
            </a:solidFill>
            <a:round/>
            <a:headEnd type="triangle" w="med" len="med"/>
            <a:tailEnd/>
          </a:ln>
          <a:extLst>
            <a:ext uri="{909E8E84-426E-40dd-AFC4-6F175D3DCCD1}">
              <a14:hiddenFill xmlns:a14="http://schemas.microsoft.com/office/drawing/2010/main">
                <a:noFill/>
              </a14:hiddenFill>
            </a:ext>
          </a:extLst>
        </p:spPr>
        <p:txBody>
          <a:bodyPr wrap="none" anchor="ctr"/>
          <a:lstStyle/>
          <a:p>
            <a:endParaRPr lang="en-US"/>
          </a:p>
        </p:txBody>
      </p:sp>
      <p:sp>
        <p:nvSpPr>
          <p:cNvPr id="57353" name="Line 9"/>
          <p:cNvSpPr>
            <a:spLocks noChangeShapeType="1"/>
          </p:cNvSpPr>
          <p:nvPr/>
        </p:nvSpPr>
        <p:spPr bwMode="auto">
          <a:xfrm flipH="1">
            <a:off x="2286000" y="3124200"/>
            <a:ext cx="457200" cy="1295400"/>
          </a:xfrm>
          <a:prstGeom prst="line">
            <a:avLst/>
          </a:prstGeom>
          <a:noFill/>
          <a:ln w="28575">
            <a:solidFill>
              <a:schemeClr val="bg1"/>
            </a:solidFill>
            <a:round/>
            <a:headEnd type="triangle" w="med" len="med"/>
            <a:tailEnd/>
          </a:ln>
          <a:extLst>
            <a:ext uri="{909E8E84-426E-40dd-AFC4-6F175D3DCCD1}">
              <a14:hiddenFill xmlns:a14="http://schemas.microsoft.com/office/drawing/2010/main">
                <a:noFill/>
              </a14:hiddenFill>
            </a:ext>
          </a:extLst>
        </p:spPr>
        <p:txBody>
          <a:bodyPr wrap="none" anchor="ctr"/>
          <a:lstStyle/>
          <a:p>
            <a:endParaRPr lang="en-US"/>
          </a:p>
        </p:txBody>
      </p:sp>
      <p:sp>
        <p:nvSpPr>
          <p:cNvPr id="57354" name="Text Box 10"/>
          <p:cNvSpPr txBox="1">
            <a:spLocks noChangeArrowheads="1"/>
          </p:cNvSpPr>
          <p:nvPr/>
        </p:nvSpPr>
        <p:spPr bwMode="auto">
          <a:xfrm>
            <a:off x="1219200" y="4419600"/>
            <a:ext cx="18288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charset="0"/>
                <a:ea typeface="MS PGothic" charset="0"/>
                <a:cs typeface="MS PGothic" charset="0"/>
              </a:defRPr>
            </a:lvl1pPr>
            <a:lvl2pPr marL="37931725" indent="-37474525">
              <a:defRPr sz="2400">
                <a:solidFill>
                  <a:schemeClr val="tx1"/>
                </a:solidFill>
                <a:latin typeface="Times" charset="0"/>
                <a:ea typeface="MS PGothic" charset="0"/>
                <a:cs typeface="MS PGothic" charset="0"/>
              </a:defRPr>
            </a:lvl2pPr>
            <a:lvl3pPr>
              <a:defRPr sz="2400">
                <a:solidFill>
                  <a:schemeClr val="tx1"/>
                </a:solidFill>
                <a:latin typeface="Times" charset="0"/>
                <a:ea typeface="MS PGothic" charset="0"/>
                <a:cs typeface="MS PGothic" charset="0"/>
              </a:defRPr>
            </a:lvl3pPr>
            <a:lvl4pPr>
              <a:defRPr sz="2400">
                <a:solidFill>
                  <a:schemeClr val="tx1"/>
                </a:solidFill>
                <a:latin typeface="Times" charset="0"/>
                <a:ea typeface="MS PGothic" charset="0"/>
                <a:cs typeface="MS PGothic" charset="0"/>
              </a:defRPr>
            </a:lvl4pPr>
            <a:lvl5pPr>
              <a:defRPr sz="2400">
                <a:solidFill>
                  <a:schemeClr val="tx1"/>
                </a:solidFill>
                <a:latin typeface="Times" charset="0"/>
                <a:ea typeface="MS PGothic" charset="0"/>
                <a:cs typeface="MS PGothic" charset="0"/>
              </a:defRPr>
            </a:lvl5pPr>
            <a:lvl6pPr marL="457200" eaLnBrk="0" fontAlgn="base" hangingPunct="0">
              <a:spcBef>
                <a:spcPct val="0"/>
              </a:spcBef>
              <a:spcAft>
                <a:spcPct val="0"/>
              </a:spcAft>
              <a:defRPr sz="2400">
                <a:solidFill>
                  <a:schemeClr val="tx1"/>
                </a:solidFill>
                <a:latin typeface="Times" charset="0"/>
                <a:ea typeface="MS PGothic" charset="0"/>
                <a:cs typeface="MS PGothic" charset="0"/>
              </a:defRPr>
            </a:lvl6pPr>
            <a:lvl7pPr marL="914400" eaLnBrk="0" fontAlgn="base" hangingPunct="0">
              <a:spcBef>
                <a:spcPct val="0"/>
              </a:spcBef>
              <a:spcAft>
                <a:spcPct val="0"/>
              </a:spcAft>
              <a:defRPr sz="2400">
                <a:solidFill>
                  <a:schemeClr val="tx1"/>
                </a:solidFill>
                <a:latin typeface="Times" charset="0"/>
                <a:ea typeface="MS PGothic" charset="0"/>
                <a:cs typeface="MS PGothic" charset="0"/>
              </a:defRPr>
            </a:lvl7pPr>
            <a:lvl8pPr marL="1371600" eaLnBrk="0" fontAlgn="base" hangingPunct="0">
              <a:spcBef>
                <a:spcPct val="0"/>
              </a:spcBef>
              <a:spcAft>
                <a:spcPct val="0"/>
              </a:spcAft>
              <a:defRPr sz="2400">
                <a:solidFill>
                  <a:schemeClr val="tx1"/>
                </a:solidFill>
                <a:latin typeface="Times" charset="0"/>
                <a:ea typeface="MS PGothic" charset="0"/>
                <a:cs typeface="MS PGothic" charset="0"/>
              </a:defRPr>
            </a:lvl8pPr>
            <a:lvl9pPr marL="1828800" eaLnBrk="0" fontAlgn="base" hangingPunct="0">
              <a:spcBef>
                <a:spcPct val="0"/>
              </a:spcBef>
              <a:spcAft>
                <a:spcPct val="0"/>
              </a:spcAft>
              <a:defRPr sz="2400">
                <a:solidFill>
                  <a:schemeClr val="tx1"/>
                </a:solidFill>
                <a:latin typeface="Times" charset="0"/>
                <a:ea typeface="MS PGothic" charset="0"/>
                <a:cs typeface="MS PGothic" charset="0"/>
              </a:defRPr>
            </a:lvl9pPr>
          </a:lstStyle>
          <a:p>
            <a:pPr>
              <a:spcBef>
                <a:spcPct val="50000"/>
              </a:spcBef>
            </a:pPr>
            <a:r>
              <a:rPr lang="en-US" sz="1800">
                <a:solidFill>
                  <a:schemeClr val="bg1"/>
                </a:solidFill>
                <a:latin typeface="Arial" charset="0"/>
              </a:rPr>
              <a:t>Subdomain IV</a:t>
            </a:r>
          </a:p>
        </p:txBody>
      </p:sp>
      <p:sp>
        <p:nvSpPr>
          <p:cNvPr id="57355" name="Text Box 11"/>
          <p:cNvSpPr txBox="1">
            <a:spLocks noChangeArrowheads="1"/>
          </p:cNvSpPr>
          <p:nvPr/>
        </p:nvSpPr>
        <p:spPr bwMode="auto">
          <a:xfrm>
            <a:off x="4343400" y="3962400"/>
            <a:ext cx="152400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charset="0"/>
                <a:ea typeface="MS PGothic" charset="0"/>
                <a:cs typeface="MS PGothic" charset="0"/>
              </a:defRPr>
            </a:lvl1pPr>
            <a:lvl2pPr marL="37931725" indent="-37474525">
              <a:defRPr sz="2400">
                <a:solidFill>
                  <a:schemeClr val="tx1"/>
                </a:solidFill>
                <a:latin typeface="Times" charset="0"/>
                <a:ea typeface="MS PGothic" charset="0"/>
                <a:cs typeface="MS PGothic" charset="0"/>
              </a:defRPr>
            </a:lvl2pPr>
            <a:lvl3pPr>
              <a:defRPr sz="2400">
                <a:solidFill>
                  <a:schemeClr val="tx1"/>
                </a:solidFill>
                <a:latin typeface="Times" charset="0"/>
                <a:ea typeface="MS PGothic" charset="0"/>
                <a:cs typeface="MS PGothic" charset="0"/>
              </a:defRPr>
            </a:lvl3pPr>
            <a:lvl4pPr>
              <a:defRPr sz="2400">
                <a:solidFill>
                  <a:schemeClr val="tx1"/>
                </a:solidFill>
                <a:latin typeface="Times" charset="0"/>
                <a:ea typeface="MS PGothic" charset="0"/>
                <a:cs typeface="MS PGothic" charset="0"/>
              </a:defRPr>
            </a:lvl4pPr>
            <a:lvl5pPr>
              <a:defRPr sz="2400">
                <a:solidFill>
                  <a:schemeClr val="tx1"/>
                </a:solidFill>
                <a:latin typeface="Times" charset="0"/>
                <a:ea typeface="MS PGothic" charset="0"/>
                <a:cs typeface="MS PGothic" charset="0"/>
              </a:defRPr>
            </a:lvl5pPr>
            <a:lvl6pPr marL="457200" eaLnBrk="0" fontAlgn="base" hangingPunct="0">
              <a:spcBef>
                <a:spcPct val="0"/>
              </a:spcBef>
              <a:spcAft>
                <a:spcPct val="0"/>
              </a:spcAft>
              <a:defRPr sz="2400">
                <a:solidFill>
                  <a:schemeClr val="tx1"/>
                </a:solidFill>
                <a:latin typeface="Times" charset="0"/>
                <a:ea typeface="MS PGothic" charset="0"/>
                <a:cs typeface="MS PGothic" charset="0"/>
              </a:defRPr>
            </a:lvl6pPr>
            <a:lvl7pPr marL="914400" eaLnBrk="0" fontAlgn="base" hangingPunct="0">
              <a:spcBef>
                <a:spcPct val="0"/>
              </a:spcBef>
              <a:spcAft>
                <a:spcPct val="0"/>
              </a:spcAft>
              <a:defRPr sz="2400">
                <a:solidFill>
                  <a:schemeClr val="tx1"/>
                </a:solidFill>
                <a:latin typeface="Times" charset="0"/>
                <a:ea typeface="MS PGothic" charset="0"/>
                <a:cs typeface="MS PGothic" charset="0"/>
              </a:defRPr>
            </a:lvl7pPr>
            <a:lvl8pPr marL="1371600" eaLnBrk="0" fontAlgn="base" hangingPunct="0">
              <a:spcBef>
                <a:spcPct val="0"/>
              </a:spcBef>
              <a:spcAft>
                <a:spcPct val="0"/>
              </a:spcAft>
              <a:defRPr sz="2400">
                <a:solidFill>
                  <a:schemeClr val="tx1"/>
                </a:solidFill>
                <a:latin typeface="Times" charset="0"/>
                <a:ea typeface="MS PGothic" charset="0"/>
                <a:cs typeface="MS PGothic" charset="0"/>
              </a:defRPr>
            </a:lvl8pPr>
            <a:lvl9pPr marL="1828800" eaLnBrk="0" fontAlgn="base" hangingPunct="0">
              <a:spcBef>
                <a:spcPct val="0"/>
              </a:spcBef>
              <a:spcAft>
                <a:spcPct val="0"/>
              </a:spcAft>
              <a:defRPr sz="2400">
                <a:solidFill>
                  <a:schemeClr val="tx1"/>
                </a:solidFill>
                <a:latin typeface="Times" charset="0"/>
                <a:ea typeface="MS PGothic" charset="0"/>
                <a:cs typeface="MS PGothic" charset="0"/>
              </a:defRPr>
            </a:lvl9pPr>
          </a:lstStyle>
          <a:p>
            <a:pPr>
              <a:spcBef>
                <a:spcPct val="50000"/>
              </a:spcBef>
            </a:pPr>
            <a:r>
              <a:rPr lang="en-US" sz="1800">
                <a:solidFill>
                  <a:schemeClr val="bg1"/>
                </a:solidFill>
                <a:latin typeface="Arial" charset="0"/>
              </a:rPr>
              <a:t>Dimerization domain</a:t>
            </a:r>
          </a:p>
        </p:txBody>
      </p:sp>
      <p:sp>
        <p:nvSpPr>
          <p:cNvPr id="57356" name="Text Box 12"/>
          <p:cNvSpPr txBox="1">
            <a:spLocks noChangeArrowheads="1"/>
          </p:cNvSpPr>
          <p:nvPr/>
        </p:nvSpPr>
        <p:spPr bwMode="auto">
          <a:xfrm>
            <a:off x="838200" y="4800600"/>
            <a:ext cx="4419600" cy="1069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177800" indent="-177800">
              <a:defRPr sz="2400">
                <a:solidFill>
                  <a:schemeClr val="tx1"/>
                </a:solidFill>
                <a:latin typeface="Times" charset="0"/>
                <a:ea typeface="MS PGothic" charset="0"/>
                <a:cs typeface="MS PGothic" charset="0"/>
              </a:defRPr>
            </a:lvl1pPr>
            <a:lvl2pPr marL="37931725" indent="-37474525">
              <a:defRPr sz="2400">
                <a:solidFill>
                  <a:schemeClr val="tx1"/>
                </a:solidFill>
                <a:latin typeface="Times" charset="0"/>
                <a:ea typeface="MS PGothic" charset="0"/>
                <a:cs typeface="MS PGothic" charset="0"/>
              </a:defRPr>
            </a:lvl2pPr>
            <a:lvl3pPr>
              <a:defRPr sz="2400">
                <a:solidFill>
                  <a:schemeClr val="tx1"/>
                </a:solidFill>
                <a:latin typeface="Times" charset="0"/>
                <a:ea typeface="MS PGothic" charset="0"/>
                <a:cs typeface="MS PGothic" charset="0"/>
              </a:defRPr>
            </a:lvl3pPr>
            <a:lvl4pPr>
              <a:defRPr sz="2400">
                <a:solidFill>
                  <a:schemeClr val="tx1"/>
                </a:solidFill>
                <a:latin typeface="Times" charset="0"/>
                <a:ea typeface="MS PGothic" charset="0"/>
                <a:cs typeface="MS PGothic" charset="0"/>
              </a:defRPr>
            </a:lvl4pPr>
            <a:lvl5pPr>
              <a:defRPr sz="2400">
                <a:solidFill>
                  <a:schemeClr val="tx1"/>
                </a:solidFill>
                <a:latin typeface="Times" charset="0"/>
                <a:ea typeface="MS PGothic" charset="0"/>
                <a:cs typeface="MS PGothic" charset="0"/>
              </a:defRPr>
            </a:lvl5pPr>
            <a:lvl6pPr marL="457200" eaLnBrk="0" fontAlgn="base" hangingPunct="0">
              <a:spcBef>
                <a:spcPct val="0"/>
              </a:spcBef>
              <a:spcAft>
                <a:spcPct val="0"/>
              </a:spcAft>
              <a:defRPr sz="2400">
                <a:solidFill>
                  <a:schemeClr val="tx1"/>
                </a:solidFill>
                <a:latin typeface="Times" charset="0"/>
                <a:ea typeface="MS PGothic" charset="0"/>
                <a:cs typeface="MS PGothic" charset="0"/>
              </a:defRPr>
            </a:lvl6pPr>
            <a:lvl7pPr marL="914400" eaLnBrk="0" fontAlgn="base" hangingPunct="0">
              <a:spcBef>
                <a:spcPct val="0"/>
              </a:spcBef>
              <a:spcAft>
                <a:spcPct val="0"/>
              </a:spcAft>
              <a:defRPr sz="2400">
                <a:solidFill>
                  <a:schemeClr val="tx1"/>
                </a:solidFill>
                <a:latin typeface="Times" charset="0"/>
                <a:ea typeface="MS PGothic" charset="0"/>
                <a:cs typeface="MS PGothic" charset="0"/>
              </a:defRPr>
            </a:lvl7pPr>
            <a:lvl8pPr marL="1371600" eaLnBrk="0" fontAlgn="base" hangingPunct="0">
              <a:spcBef>
                <a:spcPct val="0"/>
              </a:spcBef>
              <a:spcAft>
                <a:spcPct val="0"/>
              </a:spcAft>
              <a:defRPr sz="2400">
                <a:solidFill>
                  <a:schemeClr val="tx1"/>
                </a:solidFill>
                <a:latin typeface="Times" charset="0"/>
                <a:ea typeface="MS PGothic" charset="0"/>
                <a:cs typeface="MS PGothic" charset="0"/>
              </a:defRPr>
            </a:lvl8pPr>
            <a:lvl9pPr marL="1828800" eaLnBrk="0" fontAlgn="base" hangingPunct="0">
              <a:spcBef>
                <a:spcPct val="0"/>
              </a:spcBef>
              <a:spcAft>
                <a:spcPct val="0"/>
              </a:spcAft>
              <a:defRPr sz="2400">
                <a:solidFill>
                  <a:schemeClr val="tx1"/>
                </a:solidFill>
                <a:latin typeface="Times" charset="0"/>
                <a:ea typeface="MS PGothic" charset="0"/>
                <a:cs typeface="MS PGothic" charset="0"/>
              </a:defRPr>
            </a:lvl9pPr>
          </a:lstStyle>
          <a:p>
            <a:r>
              <a:rPr lang="en-US" sz="1600" b="1">
                <a:solidFill>
                  <a:schemeClr val="bg1"/>
                </a:solidFill>
                <a:latin typeface="Arial" charset="0"/>
              </a:rPr>
              <a:t>Trastuzumab:</a:t>
            </a:r>
            <a:endParaRPr lang="en-US" sz="1600">
              <a:solidFill>
                <a:schemeClr val="bg1"/>
              </a:solidFill>
              <a:latin typeface="Arial" charset="0"/>
            </a:endParaRPr>
          </a:p>
          <a:p>
            <a:pPr>
              <a:buFontTx/>
              <a:buChar char="•"/>
            </a:pPr>
            <a:r>
              <a:rPr lang="en-US" sz="1600">
                <a:solidFill>
                  <a:schemeClr val="bg1"/>
                </a:solidFill>
                <a:latin typeface="Arial" charset="0"/>
              </a:rPr>
              <a:t>Inhibits ligand-independent HER2 signaling</a:t>
            </a:r>
          </a:p>
          <a:p>
            <a:pPr>
              <a:buFontTx/>
              <a:buChar char="•"/>
            </a:pPr>
            <a:r>
              <a:rPr lang="en-US" sz="1600">
                <a:solidFill>
                  <a:schemeClr val="bg1"/>
                </a:solidFill>
                <a:latin typeface="Arial" charset="0"/>
              </a:rPr>
              <a:t>Activates ADCC</a:t>
            </a:r>
          </a:p>
          <a:p>
            <a:pPr>
              <a:buFontTx/>
              <a:buChar char="•"/>
            </a:pPr>
            <a:r>
              <a:rPr lang="en-US" sz="1600">
                <a:solidFill>
                  <a:schemeClr val="bg1"/>
                </a:solidFill>
                <a:latin typeface="Arial" charset="0"/>
              </a:rPr>
              <a:t>Prevents HER2 ECD shedding</a:t>
            </a:r>
          </a:p>
        </p:txBody>
      </p:sp>
      <p:sp>
        <p:nvSpPr>
          <p:cNvPr id="57357" name="Text Box 13"/>
          <p:cNvSpPr txBox="1">
            <a:spLocks noChangeArrowheads="1"/>
          </p:cNvSpPr>
          <p:nvPr/>
        </p:nvSpPr>
        <p:spPr bwMode="auto">
          <a:xfrm>
            <a:off x="5486400" y="4800600"/>
            <a:ext cx="3276600" cy="1069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177800" indent="-177800">
              <a:defRPr sz="2400">
                <a:solidFill>
                  <a:schemeClr val="tx1"/>
                </a:solidFill>
                <a:latin typeface="Times" charset="0"/>
                <a:ea typeface="MS PGothic" charset="0"/>
                <a:cs typeface="MS PGothic" charset="0"/>
              </a:defRPr>
            </a:lvl1pPr>
            <a:lvl2pPr marL="37931725" indent="-37474525">
              <a:defRPr sz="2400">
                <a:solidFill>
                  <a:schemeClr val="tx1"/>
                </a:solidFill>
                <a:latin typeface="Times" charset="0"/>
                <a:ea typeface="MS PGothic" charset="0"/>
                <a:cs typeface="MS PGothic" charset="0"/>
              </a:defRPr>
            </a:lvl2pPr>
            <a:lvl3pPr>
              <a:defRPr sz="2400">
                <a:solidFill>
                  <a:schemeClr val="tx1"/>
                </a:solidFill>
                <a:latin typeface="Times" charset="0"/>
                <a:ea typeface="MS PGothic" charset="0"/>
                <a:cs typeface="MS PGothic" charset="0"/>
              </a:defRPr>
            </a:lvl3pPr>
            <a:lvl4pPr>
              <a:defRPr sz="2400">
                <a:solidFill>
                  <a:schemeClr val="tx1"/>
                </a:solidFill>
                <a:latin typeface="Times" charset="0"/>
                <a:ea typeface="MS PGothic" charset="0"/>
                <a:cs typeface="MS PGothic" charset="0"/>
              </a:defRPr>
            </a:lvl4pPr>
            <a:lvl5pPr>
              <a:defRPr sz="2400">
                <a:solidFill>
                  <a:schemeClr val="tx1"/>
                </a:solidFill>
                <a:latin typeface="Times" charset="0"/>
                <a:ea typeface="MS PGothic" charset="0"/>
                <a:cs typeface="MS PGothic" charset="0"/>
              </a:defRPr>
            </a:lvl5pPr>
            <a:lvl6pPr marL="457200" eaLnBrk="0" fontAlgn="base" hangingPunct="0">
              <a:spcBef>
                <a:spcPct val="0"/>
              </a:spcBef>
              <a:spcAft>
                <a:spcPct val="0"/>
              </a:spcAft>
              <a:defRPr sz="2400">
                <a:solidFill>
                  <a:schemeClr val="tx1"/>
                </a:solidFill>
                <a:latin typeface="Times" charset="0"/>
                <a:ea typeface="MS PGothic" charset="0"/>
                <a:cs typeface="MS PGothic" charset="0"/>
              </a:defRPr>
            </a:lvl6pPr>
            <a:lvl7pPr marL="914400" eaLnBrk="0" fontAlgn="base" hangingPunct="0">
              <a:spcBef>
                <a:spcPct val="0"/>
              </a:spcBef>
              <a:spcAft>
                <a:spcPct val="0"/>
              </a:spcAft>
              <a:defRPr sz="2400">
                <a:solidFill>
                  <a:schemeClr val="tx1"/>
                </a:solidFill>
                <a:latin typeface="Times" charset="0"/>
                <a:ea typeface="MS PGothic" charset="0"/>
                <a:cs typeface="MS PGothic" charset="0"/>
              </a:defRPr>
            </a:lvl7pPr>
            <a:lvl8pPr marL="1371600" eaLnBrk="0" fontAlgn="base" hangingPunct="0">
              <a:spcBef>
                <a:spcPct val="0"/>
              </a:spcBef>
              <a:spcAft>
                <a:spcPct val="0"/>
              </a:spcAft>
              <a:defRPr sz="2400">
                <a:solidFill>
                  <a:schemeClr val="tx1"/>
                </a:solidFill>
                <a:latin typeface="Times" charset="0"/>
                <a:ea typeface="MS PGothic" charset="0"/>
                <a:cs typeface="MS PGothic" charset="0"/>
              </a:defRPr>
            </a:lvl8pPr>
            <a:lvl9pPr marL="1828800" eaLnBrk="0" fontAlgn="base" hangingPunct="0">
              <a:spcBef>
                <a:spcPct val="0"/>
              </a:spcBef>
              <a:spcAft>
                <a:spcPct val="0"/>
              </a:spcAft>
              <a:defRPr sz="2400">
                <a:solidFill>
                  <a:schemeClr val="tx1"/>
                </a:solidFill>
                <a:latin typeface="Times" charset="0"/>
                <a:ea typeface="MS PGothic" charset="0"/>
                <a:cs typeface="MS PGothic" charset="0"/>
              </a:defRPr>
            </a:lvl9pPr>
          </a:lstStyle>
          <a:p>
            <a:r>
              <a:rPr lang="en-US" sz="1600" b="1">
                <a:solidFill>
                  <a:schemeClr val="bg1"/>
                </a:solidFill>
                <a:latin typeface="Arial" charset="0"/>
              </a:rPr>
              <a:t>Pertuzumab:</a:t>
            </a:r>
            <a:endParaRPr lang="en-US" sz="1600">
              <a:solidFill>
                <a:schemeClr val="bg1"/>
              </a:solidFill>
              <a:latin typeface="Arial" charset="0"/>
            </a:endParaRPr>
          </a:p>
          <a:p>
            <a:pPr>
              <a:buFontTx/>
              <a:buChar char="•"/>
            </a:pPr>
            <a:r>
              <a:rPr lang="en-US" sz="1600">
                <a:solidFill>
                  <a:schemeClr val="bg1"/>
                </a:solidFill>
                <a:latin typeface="Arial" charset="0"/>
              </a:rPr>
              <a:t>Inhibits ligand-dependent HER2 dimerization and signaling</a:t>
            </a:r>
          </a:p>
          <a:p>
            <a:pPr>
              <a:buFontTx/>
              <a:buChar char="•"/>
            </a:pPr>
            <a:r>
              <a:rPr lang="en-US" sz="1600">
                <a:solidFill>
                  <a:schemeClr val="bg1"/>
                </a:solidFill>
                <a:latin typeface="Arial" charset="0"/>
              </a:rPr>
              <a:t>Activates ADCC</a:t>
            </a:r>
          </a:p>
        </p:txBody>
      </p:sp>
      <p:sp>
        <p:nvSpPr>
          <p:cNvPr id="57358" name="Text Box 14"/>
          <p:cNvSpPr txBox="1">
            <a:spLocks noChangeArrowheads="1"/>
          </p:cNvSpPr>
          <p:nvPr/>
        </p:nvSpPr>
        <p:spPr bwMode="auto">
          <a:xfrm>
            <a:off x="838200" y="6019800"/>
            <a:ext cx="78486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charset="0"/>
                <a:ea typeface="MS PGothic" charset="0"/>
                <a:cs typeface="MS PGothic" charset="0"/>
              </a:defRPr>
            </a:lvl1pPr>
            <a:lvl2pPr marL="37931725" indent="-37474525">
              <a:defRPr sz="2400">
                <a:solidFill>
                  <a:schemeClr val="tx1"/>
                </a:solidFill>
                <a:latin typeface="Times" charset="0"/>
                <a:ea typeface="MS PGothic" charset="0"/>
                <a:cs typeface="MS PGothic" charset="0"/>
              </a:defRPr>
            </a:lvl2pPr>
            <a:lvl3pPr>
              <a:defRPr sz="2400">
                <a:solidFill>
                  <a:schemeClr val="tx1"/>
                </a:solidFill>
                <a:latin typeface="Times" charset="0"/>
                <a:ea typeface="MS PGothic" charset="0"/>
                <a:cs typeface="MS PGothic" charset="0"/>
              </a:defRPr>
            </a:lvl3pPr>
            <a:lvl4pPr>
              <a:defRPr sz="2400">
                <a:solidFill>
                  <a:schemeClr val="tx1"/>
                </a:solidFill>
                <a:latin typeface="Times" charset="0"/>
                <a:ea typeface="MS PGothic" charset="0"/>
                <a:cs typeface="MS PGothic" charset="0"/>
              </a:defRPr>
            </a:lvl4pPr>
            <a:lvl5pPr>
              <a:defRPr sz="2400">
                <a:solidFill>
                  <a:schemeClr val="tx1"/>
                </a:solidFill>
                <a:latin typeface="Times" charset="0"/>
                <a:ea typeface="MS PGothic" charset="0"/>
                <a:cs typeface="MS PGothic" charset="0"/>
              </a:defRPr>
            </a:lvl5pPr>
            <a:lvl6pPr marL="457200" eaLnBrk="0" fontAlgn="base" hangingPunct="0">
              <a:spcBef>
                <a:spcPct val="0"/>
              </a:spcBef>
              <a:spcAft>
                <a:spcPct val="0"/>
              </a:spcAft>
              <a:defRPr sz="2400">
                <a:solidFill>
                  <a:schemeClr val="tx1"/>
                </a:solidFill>
                <a:latin typeface="Times" charset="0"/>
                <a:ea typeface="MS PGothic" charset="0"/>
                <a:cs typeface="MS PGothic" charset="0"/>
              </a:defRPr>
            </a:lvl6pPr>
            <a:lvl7pPr marL="914400" eaLnBrk="0" fontAlgn="base" hangingPunct="0">
              <a:spcBef>
                <a:spcPct val="0"/>
              </a:spcBef>
              <a:spcAft>
                <a:spcPct val="0"/>
              </a:spcAft>
              <a:defRPr sz="2400">
                <a:solidFill>
                  <a:schemeClr val="tx1"/>
                </a:solidFill>
                <a:latin typeface="Times" charset="0"/>
                <a:ea typeface="MS PGothic" charset="0"/>
                <a:cs typeface="MS PGothic" charset="0"/>
              </a:defRPr>
            </a:lvl7pPr>
            <a:lvl8pPr marL="1371600" eaLnBrk="0" fontAlgn="base" hangingPunct="0">
              <a:spcBef>
                <a:spcPct val="0"/>
              </a:spcBef>
              <a:spcAft>
                <a:spcPct val="0"/>
              </a:spcAft>
              <a:defRPr sz="2400">
                <a:solidFill>
                  <a:schemeClr val="tx1"/>
                </a:solidFill>
                <a:latin typeface="Times" charset="0"/>
                <a:ea typeface="MS PGothic" charset="0"/>
                <a:cs typeface="MS PGothic" charset="0"/>
              </a:defRPr>
            </a:lvl8pPr>
            <a:lvl9pPr marL="1828800" eaLnBrk="0" fontAlgn="base" hangingPunct="0">
              <a:spcBef>
                <a:spcPct val="0"/>
              </a:spcBef>
              <a:spcAft>
                <a:spcPct val="0"/>
              </a:spcAft>
              <a:defRPr sz="2400">
                <a:solidFill>
                  <a:schemeClr val="tx1"/>
                </a:solidFill>
                <a:latin typeface="Times" charset="0"/>
                <a:ea typeface="MS PGothic" charset="0"/>
                <a:cs typeface="MS PGothic" charset="0"/>
              </a:defRPr>
            </a:lvl9pPr>
          </a:lstStyle>
          <a:p>
            <a:pPr>
              <a:spcBef>
                <a:spcPct val="50000"/>
              </a:spcBef>
            </a:pPr>
            <a:r>
              <a:rPr lang="en-US" sz="1400">
                <a:solidFill>
                  <a:schemeClr val="bg1"/>
                </a:solidFill>
                <a:latin typeface="Arial" charset="0"/>
              </a:rPr>
              <a:t>ADCC = antibody-dependent cell-mediated cytotoxicity; ECD = extracellular domain</a:t>
            </a:r>
          </a:p>
        </p:txBody>
      </p:sp>
    </p:spTree>
  </p:cSld>
  <p:clrMapOvr>
    <a:masterClrMapping/>
  </p:clrMapOvr>
  <p:transition xmlns:p14="http://schemas.microsoft.com/office/powerpoint/2010/main" spd="slow" advClick="0"/>
  <p:timing>
    <p:tnLst>
      <p:par>
        <p:cTn xmlns:p14="http://schemas.microsoft.com/office/powerpoint/2010/main" id="1" dur="indefinite" restart="never" nodeType="tmRoot"/>
      </p:par>
    </p:tnLst>
  </p:timing>
</p:sld>
</file>

<file path=ppt/theme/theme1.xml><?xml version="1.0" encoding="utf-8"?>
<a:theme xmlns:a="http://schemas.openxmlformats.org/drawingml/2006/main" name="Blank Presentation">
  <a:themeElements>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ea typeface="ＭＳ Ｐゴシック" pitchFamily="1"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ea typeface="ＭＳ Ｐゴシック" pitchFamily="1" charset="-128"/>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Horizon">
  <a:themeElements>
    <a:clrScheme name="Grayscale">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hatch">
      <a:fillStyleLst>
        <a:solidFill>
          <a:schemeClr val="phClr"/>
        </a:solidFill>
        <a:gradFill rotWithShape="1">
          <a:gsLst>
            <a:gs pos="0">
              <a:schemeClr val="phClr">
                <a:tint val="79000"/>
                <a:satMod val="180000"/>
              </a:schemeClr>
            </a:gs>
            <a:gs pos="65000">
              <a:schemeClr val="phClr">
                <a:tint val="52000"/>
                <a:satMod val="250000"/>
              </a:schemeClr>
            </a:gs>
            <a:gs pos="100000">
              <a:schemeClr val="phClr">
                <a:tint val="29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15875" cap="flat" cmpd="sng" algn="ctr">
          <a:solidFill>
            <a:schemeClr val="phClr"/>
          </a:solidFill>
          <a:prstDash val="solid"/>
        </a:ln>
        <a:ln w="38100" cap="flat" cmpd="sng" algn="ctr">
          <a:solidFill>
            <a:schemeClr val="phClr"/>
          </a:solidFill>
          <a:prstDash val="solid"/>
        </a:ln>
      </a:lnStyleLst>
      <a:effectStyleLst>
        <a:effectStyle>
          <a:effectLst>
            <a:outerShdw blurRad="63500" dist="25400" dir="5400000" rotWithShape="0">
              <a:srgbClr val="000000">
                <a:alpha val="43000"/>
              </a:srgbClr>
            </a:outerShdw>
          </a:effectLst>
        </a:effectStyle>
        <a:effectStyle>
          <a:effectLst>
            <a:outerShdw blurRad="63500" dist="25400" dir="5400000" rotWithShape="0">
              <a:srgbClr val="000000">
                <a:alpha val="43000"/>
              </a:srgbClr>
            </a:outerShdw>
          </a:effectLst>
          <a:scene3d>
            <a:camera prst="orthographicFront">
              <a:rot lat="0" lon="0" rev="0"/>
            </a:camera>
            <a:lightRig rig="brightRoom" dir="t">
              <a:rot lat="0" lon="0" rev="8700000"/>
            </a:lightRig>
          </a:scene3d>
          <a:sp3d contourW="12700" prstMaterial="dkEdge">
            <a:bevelT w="0" h="0" prst="relaxedInset"/>
            <a:contourClr>
              <a:schemeClr val="phClr">
                <a:shade val="65000"/>
                <a:satMod val="150000"/>
              </a:schemeClr>
            </a:contourClr>
          </a:sp3d>
        </a:effectStyle>
        <a:effectStyle>
          <a:effectLst>
            <a:outerShdw blurRad="63500" dist="25400" dir="5400000" rotWithShape="0">
              <a:srgbClr val="000000">
                <a:alpha val="43000"/>
              </a:srgbClr>
            </a:outerShdw>
          </a:effectLst>
          <a:scene3d>
            <a:camera prst="orthographicFront">
              <a:rot lat="0" lon="0" rev="0"/>
            </a:camera>
            <a:lightRig rig="glow" dir="t">
              <a:rot lat="0" lon="0" rev="13200000"/>
            </a:lightRig>
          </a:scene3d>
          <a:sp3d prstMaterial="dkEdge">
            <a:bevelT w="63500" h="50800" prst="relaxedInset"/>
          </a:sp3d>
        </a:effectStyle>
      </a:effectStyleLst>
      <a:bgFillStyleLst>
        <a:solidFill>
          <a:schemeClr val="phClr"/>
        </a:solidFill>
        <a:gradFill rotWithShape="1">
          <a:gsLst>
            <a:gs pos="0">
              <a:schemeClr val="phClr">
                <a:tint val="96000"/>
                <a:shade val="100000"/>
                <a:alpha val="100000"/>
                <a:satMod val="140000"/>
              </a:schemeClr>
            </a:gs>
            <a:gs pos="31000">
              <a:schemeClr val="phClr">
                <a:tint val="100000"/>
                <a:shade val="90000"/>
                <a:alpha val="100000"/>
              </a:schemeClr>
            </a:gs>
            <a:gs pos="100000">
              <a:schemeClr val="phClr">
                <a:tint val="100000"/>
                <a:shade val="80000"/>
                <a:alpha val="100000"/>
              </a:schemeClr>
            </a:gs>
          </a:gsLst>
          <a:lin ang="5400000" scaled="0"/>
        </a:gradFill>
        <a:gradFill rotWithShape="1">
          <a:gsLst>
            <a:gs pos="0">
              <a:schemeClr val="phClr">
                <a:tint val="96000"/>
                <a:shade val="100000"/>
                <a:alpha val="100000"/>
                <a:satMod val="180000"/>
              </a:schemeClr>
            </a:gs>
            <a:gs pos="41000">
              <a:schemeClr val="phClr">
                <a:tint val="100000"/>
                <a:shade val="100000"/>
                <a:alpha val="100000"/>
                <a:satMod val="150000"/>
              </a:schemeClr>
            </a:gs>
            <a:gs pos="100000">
              <a:schemeClr val="phClr">
                <a:tint val="100000"/>
                <a:shade val="65000"/>
                <a:alpha val="100000"/>
              </a:schemeClr>
            </a:gs>
          </a:gsLst>
          <a:path path="circle">
            <a:fillToRect l="50000" t="80000" r="100000" b="100000"/>
          </a:path>
        </a:gradFill>
      </a:bgFillStyleLst>
    </a:fmtScheme>
  </a:themeElements>
  <a:objectDefaults/>
  <a:extraClrSchemeLst/>
</a:theme>
</file>

<file path=ppt/theme/theme3.xml><?xml version="1.0" encoding="utf-8"?>
<a:theme xmlns:a="http://schemas.openxmlformats.org/drawingml/2006/main" name="1_Office Theme">
  <a:themeElements>
    <a:clrScheme name="Custom 38">
      <a:dk1>
        <a:srgbClr val="1A5028"/>
      </a:dk1>
      <a:lt1>
        <a:sysClr val="window" lastClr="FFFFFF"/>
      </a:lt1>
      <a:dk2>
        <a:srgbClr val="687806"/>
      </a:dk2>
      <a:lt2>
        <a:srgbClr val="FFC20E"/>
      </a:lt2>
      <a:accent1>
        <a:srgbClr val="C94027"/>
      </a:accent1>
      <a:accent2>
        <a:srgbClr val="E88A24"/>
      </a:accent2>
      <a:accent3>
        <a:srgbClr val="BDBC31"/>
      </a:accent3>
      <a:accent4>
        <a:srgbClr val="9A3668"/>
      </a:accent4>
      <a:accent5>
        <a:srgbClr val="18B4FF"/>
      </a:accent5>
      <a:accent6>
        <a:srgbClr val="FFDB2D"/>
      </a:accent6>
      <a:hlink>
        <a:srgbClr val="9A3668"/>
      </a:hlink>
      <a:folHlink>
        <a:srgbClr val="C94027"/>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1_Blank Presentation">
  <a:themeElements>
    <a:clrScheme name="">
      <a:dk1>
        <a:srgbClr val="FFFFFF"/>
      </a:dk1>
      <a:lt1>
        <a:srgbClr val="FFFFFF"/>
      </a:lt1>
      <a:dk2>
        <a:srgbClr val="000000"/>
      </a:dk2>
      <a:lt2>
        <a:srgbClr val="808080"/>
      </a:lt2>
      <a:accent1>
        <a:srgbClr val="BBE0E3"/>
      </a:accent1>
      <a:accent2>
        <a:srgbClr val="333399"/>
      </a:accent2>
      <a:accent3>
        <a:srgbClr val="FFFFFF"/>
      </a:accent3>
      <a:accent4>
        <a:srgbClr val="DADADA"/>
      </a:accent4>
      <a:accent5>
        <a:srgbClr val="DAEDEF"/>
      </a:accent5>
      <a:accent6>
        <a:srgbClr val="2D2D8A"/>
      </a:accent6>
      <a:hlink>
        <a:srgbClr val="009999"/>
      </a:hlink>
      <a:folHlink>
        <a:srgbClr val="99CC00"/>
      </a:folHlink>
    </a:clrScheme>
    <a:fontScheme name="Blank Presentation">
      <a:majorFont>
        <a:latin typeface="Arial"/>
        <a:ea typeface="ＭＳ Ｐゴシック"/>
        <a:cs typeface="ＭＳ Ｐゴシック"/>
      </a:majorFont>
      <a:minorFont>
        <a:latin typeface="Arial"/>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Arial" charset="0"/>
            <a:ea typeface="ＭＳ Ｐゴシック" charset="0"/>
            <a:cs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Arial" charset="0"/>
            <a:ea typeface="ＭＳ Ｐゴシック" charset="0"/>
            <a:cs typeface="ＭＳ Ｐゴシック" charset="0"/>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2_Blank Presentation">
  <a:themeElements>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ea typeface="ＭＳ Ｐゴシック" pitchFamily="1"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ea typeface="ＭＳ Ｐゴシック" pitchFamily="1" charset="-128"/>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Office Theme">
  <a:themeElements>
    <a:clrScheme name="Office Them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Them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lnDef>
  </a:objectDefaults>
  <a:extraClrSchemeLst>
    <a:extraClrScheme>
      <a:clrScheme name="Office Them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Office Them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Office Them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Office Theme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Office Them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Office Them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Office Them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Office Them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Office Them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7.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8.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ppt476.tmp</Template>
  <TotalTime>20074</TotalTime>
  <Words>1783</Words>
  <Application>Microsoft Macintosh PowerPoint</Application>
  <PresentationFormat>On-screen Show (4:3)</PresentationFormat>
  <Paragraphs>417</Paragraphs>
  <Slides>28</Slides>
  <Notes>28</Notes>
  <HiddenSlides>0</HiddenSlides>
  <MMClips>0</MMClips>
  <ScaleCrop>false</ScaleCrop>
  <HeadingPairs>
    <vt:vector size="8" baseType="variant">
      <vt:variant>
        <vt:lpstr>Fonts Used</vt:lpstr>
      </vt:variant>
      <vt:variant>
        <vt:i4>12</vt:i4>
      </vt:variant>
      <vt:variant>
        <vt:lpstr>Theme</vt:lpstr>
      </vt:variant>
      <vt:variant>
        <vt:i4>6</vt:i4>
      </vt:variant>
      <vt:variant>
        <vt:lpstr>Embedded OLE Servers</vt:lpstr>
      </vt:variant>
      <vt:variant>
        <vt:i4>1</vt:i4>
      </vt:variant>
      <vt:variant>
        <vt:lpstr>Slide Titles</vt:lpstr>
      </vt:variant>
      <vt:variant>
        <vt:i4>28</vt:i4>
      </vt:variant>
    </vt:vector>
  </HeadingPairs>
  <TitlesOfParts>
    <vt:vector size="47" baseType="lpstr">
      <vt:lpstr>Times</vt:lpstr>
      <vt:lpstr>MS PGothic</vt:lpstr>
      <vt:lpstr>Arial</vt:lpstr>
      <vt:lpstr>Arial Black</vt:lpstr>
      <vt:lpstr>ＭＳ Ｐゴシック</vt:lpstr>
      <vt:lpstr>Abadi MT Condensed Extra Bold</vt:lpstr>
      <vt:lpstr>StarSymbol</vt:lpstr>
      <vt:lpstr>Symbol</vt:lpstr>
      <vt:lpstr>ヒラギノ角ゴ Pro W3</vt:lpstr>
      <vt:lpstr>Calibri</vt:lpstr>
      <vt:lpstr>Wingdings</vt:lpstr>
      <vt:lpstr>Lucida Grande</vt:lpstr>
      <vt:lpstr>Blank Presentation</vt:lpstr>
      <vt:lpstr>Horizon</vt:lpstr>
      <vt:lpstr>1_Office Theme</vt:lpstr>
      <vt:lpstr>1_Blank Presentation</vt:lpstr>
      <vt:lpstr>2_Blank Presentation</vt:lpstr>
      <vt:lpstr>Office Theme</vt:lpstr>
      <vt:lpstr>Excel.Chart.8</vt:lpstr>
      <vt:lpstr>PowerPoint Presentation</vt:lpstr>
      <vt:lpstr>Treatment of HER2+ Metastatic Breast Cancer</vt:lpstr>
      <vt:lpstr>Case: From the practice of Neelima Denduluri, MD</vt:lpstr>
      <vt:lpstr>What is your preferred systemic treatment for a woman presenting with primary breast cancer (ER/PR-negative, HER2-positive) and widespread metastases (PS=1)?</vt:lpstr>
      <vt:lpstr>A 45-year-old woman with ER-negative, HER2-positive metastases to bone/liver responded to trastuzumab/paclitaxel for 14 months and then experienced disease progression. Which treatment would you most likely recommend?</vt:lpstr>
      <vt:lpstr>A 45-year-old woman with ER-negative, HER2-positive metastases to bone/liver responded to trastuzumab/paclitaxel for 14 months and then experienced disease progression. Which treatment would you most likely recommend, assuming T-DM1 were available?</vt:lpstr>
      <vt:lpstr>Which of the following is a side effect of pertuzumab?</vt:lpstr>
      <vt:lpstr>Treatment of HER2+ Metastatic Breast Cancer</vt:lpstr>
      <vt:lpstr>Pertuzumab and Trastuzumab:  Mechanisms of Action</vt:lpstr>
      <vt:lpstr>PowerPoint Presentation</vt:lpstr>
      <vt:lpstr>PowerPoint Presentation</vt:lpstr>
      <vt:lpstr>PowerPoint Presentation</vt:lpstr>
      <vt:lpstr>CLEOPATRA: Safety Results </vt:lpstr>
      <vt:lpstr>NCCN: First-Line Treatment of HER2+ MBC With No Previous Trastuzumab Exposure</vt:lpstr>
      <vt:lpstr>Trastuzumab Emtansine (T-DM1): Mechanisms of Action</vt:lpstr>
      <vt:lpstr>EMILIA Study Design</vt:lpstr>
      <vt:lpstr>Overall Survival (OS): Confirmatory Analysis</vt:lpstr>
      <vt:lpstr>Progression-Free Survival  by Independent Review</vt:lpstr>
      <vt:lpstr>Adverse Events Grade ≥3 AEs With Incidence ≥2%</vt:lpstr>
      <vt:lpstr>Time to progression: ITT population independent assessment</vt:lpstr>
      <vt:lpstr>PowerPoint Presentation</vt:lpstr>
      <vt:lpstr>Progression-Free Survival: Intent-to-Treat Analysis</vt:lpstr>
      <vt:lpstr>Pivotal Trial EGF104900  </vt:lpstr>
      <vt:lpstr>Overall Survival</vt:lpstr>
      <vt:lpstr>NCCN: Treatment of HER2+ MBC Beyond First Line With Previous Trastuzumab Exposure</vt:lpstr>
      <vt:lpstr>Pending Phase III Trials of  Anti-HER2 Therapy and Other Targeted Agents in HER2+ MBC </vt:lpstr>
      <vt:lpstr>Conclusions : A year later….</vt:lpstr>
      <vt:lpstr>Case: From the practice of Neelima Denduluri, MD</vt:lpstr>
    </vt:vector>
  </TitlesOfParts>
  <Manager/>
  <Company>Research To Practice</Company>
  <LinksUpToDate>false</LinksUpToDate>
  <SharedDoc>false</SharedDoc>
  <HyperlinkBase/>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Research To Practice</dc:title>
  <dc:subject/>
  <dc:creator>Research To Practice</dc:creator>
  <cp:keywords/>
  <dc:description/>
  <cp:lastModifiedBy>Aura Herrmann</cp:lastModifiedBy>
  <cp:revision>853</cp:revision>
  <cp:lastPrinted>2012-12-24T15:31:12Z</cp:lastPrinted>
  <dcterms:created xsi:type="dcterms:W3CDTF">2010-02-09T21:23:48Z</dcterms:created>
  <dcterms:modified xsi:type="dcterms:W3CDTF">2013-02-28T19:08:49Z</dcterms:modified>
  <cp:category/>
</cp:coreProperties>
</file>