
<file path=[Content_Types].xml><?xml version="1.0" encoding="utf-8"?>
<Types xmlns="http://schemas.openxmlformats.org/package/2006/content-types">
  <Default Extension="xml" ContentType="application/xml"/>
  <Default Extension="bin" ContentType="application/vnd.openxmlformats-officedocument.presentationml.printerSettings"/>
  <Default Extension="png" ContentType="image/png"/>
  <Default Extension="vml" ContentType="application/vnd.openxmlformats-officedocument.vmlDrawing"/>
  <Default Extension="xls" ContentType="application/vnd.ms-excel"/>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heme/theme3.xml" ContentType="application/vnd.openxmlformats-officedocument.theme+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embeddings/oleObject1.bin" ContentType="application/vnd.openxmlformats-officedocument.oleObject"/>
  <Override PartName="/ppt/notesSlides/notesSlide5.xml" ContentType="application/vnd.openxmlformats-officedocument.presentationml.notesSlide+xml"/>
  <Override PartName="/ppt/embeddings/oleObject2.bin" ContentType="application/vnd.openxmlformats-officedocument.oleObject"/>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embeddings/oleObject3.bin" ContentType="application/vnd.openxmlformats-officedocument.oleObject"/>
  <Override PartName="/ppt/embeddings/oleObject4.bin" ContentType="application/vnd.openxmlformats-officedocument.oleObject"/>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embeddings/oleObject5.bin" ContentType="application/vnd.openxmlformats-officedocument.oleObject"/>
  <Override PartName="/ppt/notesSlides/notesSlide25.xml" ContentType="application/vnd.openxmlformats-officedocument.presentationml.notesSlide+xml"/>
  <Override PartName="/ppt/embeddings/oleObject6.bin" ContentType="application/vnd.openxmlformats-officedocument.oleObject"/>
  <Override PartName="/ppt/notesSlides/notesSlide26.xml" ContentType="application/vnd.openxmlformats-officedocument.presentationml.notesSlide+xml"/>
  <Override PartName="/ppt/notesSlides/notesSlide27.xml" ContentType="application/vnd.openxmlformats-officedocument.presentationml.notesSlide+xml"/>
  <Override PartName="/ppt/embeddings/oleObject7.bin" ContentType="application/vnd.openxmlformats-officedocument.oleObject"/>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core-properties" Target="docProps/core.xml"/><Relationship Id="rId3"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 id="2147484311" r:id="rId2"/>
    <p:sldMasterId id="2147484498" r:id="rId3"/>
    <p:sldMasterId id="2147484721" r:id="rId4"/>
  </p:sldMasterIdLst>
  <p:notesMasterIdLst>
    <p:notesMasterId r:id="rId32"/>
  </p:notesMasterIdLst>
  <p:handoutMasterIdLst>
    <p:handoutMasterId r:id="rId33"/>
  </p:handoutMasterIdLst>
  <p:sldIdLst>
    <p:sldId id="1082" r:id="rId5"/>
    <p:sldId id="1063" r:id="rId6"/>
    <p:sldId id="1073" r:id="rId7"/>
    <p:sldId id="1077" r:id="rId8"/>
    <p:sldId id="1078" r:id="rId9"/>
    <p:sldId id="1005" r:id="rId10"/>
    <p:sldId id="1050" r:id="rId11"/>
    <p:sldId id="1035" r:id="rId12"/>
    <p:sldId id="1007" r:id="rId13"/>
    <p:sldId id="1002" r:id="rId14"/>
    <p:sldId id="1006" r:id="rId15"/>
    <p:sldId id="1008" r:id="rId16"/>
    <p:sldId id="1009" r:id="rId17"/>
    <p:sldId id="1013" r:id="rId18"/>
    <p:sldId id="1048" r:id="rId19"/>
    <p:sldId id="1041" r:id="rId20"/>
    <p:sldId id="1042" r:id="rId21"/>
    <p:sldId id="1051" r:id="rId22"/>
    <p:sldId id="1052" r:id="rId23"/>
    <p:sldId id="1053" r:id="rId24"/>
    <p:sldId id="1054" r:id="rId25"/>
    <p:sldId id="1060" r:id="rId26"/>
    <p:sldId id="1066" r:id="rId27"/>
    <p:sldId id="1079" r:id="rId28"/>
    <p:sldId id="1080" r:id="rId29"/>
    <p:sldId id="1074" r:id="rId30"/>
    <p:sldId id="1081" r:id="rId31"/>
  </p:sldIdLst>
  <p:sldSz cx="9144000" cy="6858000" type="screen4x3"/>
  <p:notesSz cx="6858000" cy="9710738"/>
  <p:defaultTextStyle>
    <a:defPPr>
      <a:defRPr lang="en-GB"/>
    </a:defPPr>
    <a:lvl1pPr algn="ctr" rtl="0" fontAlgn="base">
      <a:spcBef>
        <a:spcPct val="0"/>
      </a:spcBef>
      <a:spcAft>
        <a:spcPct val="0"/>
      </a:spcAft>
      <a:defRPr sz="800" kern="1200">
        <a:solidFill>
          <a:schemeClr val="tx1"/>
        </a:solidFill>
        <a:latin typeface="Arial" charset="0"/>
        <a:ea typeface="ＭＳ Ｐゴシック" charset="0"/>
        <a:cs typeface="ＭＳ Ｐゴシック" charset="0"/>
      </a:defRPr>
    </a:lvl1pPr>
    <a:lvl2pPr marL="457200" algn="ctr" rtl="0" fontAlgn="base">
      <a:spcBef>
        <a:spcPct val="0"/>
      </a:spcBef>
      <a:spcAft>
        <a:spcPct val="0"/>
      </a:spcAft>
      <a:defRPr sz="800" kern="1200">
        <a:solidFill>
          <a:schemeClr val="tx1"/>
        </a:solidFill>
        <a:latin typeface="Arial" charset="0"/>
        <a:ea typeface="ＭＳ Ｐゴシック" charset="0"/>
        <a:cs typeface="ＭＳ Ｐゴシック" charset="0"/>
      </a:defRPr>
    </a:lvl2pPr>
    <a:lvl3pPr marL="914400" algn="ctr" rtl="0" fontAlgn="base">
      <a:spcBef>
        <a:spcPct val="0"/>
      </a:spcBef>
      <a:spcAft>
        <a:spcPct val="0"/>
      </a:spcAft>
      <a:defRPr sz="800" kern="1200">
        <a:solidFill>
          <a:schemeClr val="tx1"/>
        </a:solidFill>
        <a:latin typeface="Arial" charset="0"/>
        <a:ea typeface="ＭＳ Ｐゴシック" charset="0"/>
        <a:cs typeface="ＭＳ Ｐゴシック" charset="0"/>
      </a:defRPr>
    </a:lvl3pPr>
    <a:lvl4pPr marL="1371600" algn="ctr" rtl="0" fontAlgn="base">
      <a:spcBef>
        <a:spcPct val="0"/>
      </a:spcBef>
      <a:spcAft>
        <a:spcPct val="0"/>
      </a:spcAft>
      <a:defRPr sz="800" kern="1200">
        <a:solidFill>
          <a:schemeClr val="tx1"/>
        </a:solidFill>
        <a:latin typeface="Arial" charset="0"/>
        <a:ea typeface="ＭＳ Ｐゴシック" charset="0"/>
        <a:cs typeface="ＭＳ Ｐゴシック" charset="0"/>
      </a:defRPr>
    </a:lvl4pPr>
    <a:lvl5pPr marL="1828800" algn="ctr" rtl="0" fontAlgn="base">
      <a:spcBef>
        <a:spcPct val="0"/>
      </a:spcBef>
      <a:spcAft>
        <a:spcPct val="0"/>
      </a:spcAft>
      <a:defRPr sz="800" kern="1200">
        <a:solidFill>
          <a:schemeClr val="tx1"/>
        </a:solidFill>
        <a:latin typeface="Arial" charset="0"/>
        <a:ea typeface="ＭＳ Ｐゴシック" charset="0"/>
        <a:cs typeface="ＭＳ Ｐゴシック" charset="0"/>
      </a:defRPr>
    </a:lvl5pPr>
    <a:lvl6pPr marL="2286000" algn="l" defTabSz="457200" rtl="0" eaLnBrk="1" latinLnBrk="0" hangingPunct="1">
      <a:defRPr sz="800" kern="1200">
        <a:solidFill>
          <a:schemeClr val="tx1"/>
        </a:solidFill>
        <a:latin typeface="Arial" charset="0"/>
        <a:ea typeface="ＭＳ Ｐゴシック" charset="0"/>
        <a:cs typeface="ＭＳ Ｐゴシック" charset="0"/>
      </a:defRPr>
    </a:lvl6pPr>
    <a:lvl7pPr marL="2743200" algn="l" defTabSz="457200" rtl="0" eaLnBrk="1" latinLnBrk="0" hangingPunct="1">
      <a:defRPr sz="800" kern="1200">
        <a:solidFill>
          <a:schemeClr val="tx1"/>
        </a:solidFill>
        <a:latin typeface="Arial" charset="0"/>
        <a:ea typeface="ＭＳ Ｐゴシック" charset="0"/>
        <a:cs typeface="ＭＳ Ｐゴシック" charset="0"/>
      </a:defRPr>
    </a:lvl7pPr>
    <a:lvl8pPr marL="3200400" algn="l" defTabSz="457200" rtl="0" eaLnBrk="1" latinLnBrk="0" hangingPunct="1">
      <a:defRPr sz="800" kern="1200">
        <a:solidFill>
          <a:schemeClr val="tx1"/>
        </a:solidFill>
        <a:latin typeface="Arial" charset="0"/>
        <a:ea typeface="ＭＳ Ｐゴシック" charset="0"/>
        <a:cs typeface="ＭＳ Ｐゴシック" charset="0"/>
      </a:defRPr>
    </a:lvl8pPr>
    <a:lvl9pPr marL="3657600" algn="l" defTabSz="457200" rtl="0" eaLnBrk="1" latinLnBrk="0" hangingPunct="1">
      <a:defRPr sz="800" kern="1200">
        <a:solidFill>
          <a:schemeClr val="tx1"/>
        </a:solidFill>
        <a:latin typeface="Arial" charset="0"/>
        <a:ea typeface="ＭＳ Ｐゴシック" charset="0"/>
        <a:cs typeface="ＭＳ Ｐゴシック"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prnPr/>
  <p:showPr loop="1"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B050"/>
    <a:srgbClr val="1D1D59"/>
    <a:srgbClr val="65CCFF"/>
    <a:srgbClr val="FF66CC"/>
    <a:srgbClr val="1B1E55"/>
    <a:srgbClr val="7DD4FF"/>
    <a:srgbClr val="CCFFFF"/>
    <a:srgbClr val="FF99FF"/>
  </p:clrMru>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98185" autoAdjust="0"/>
  </p:normalViewPr>
  <p:slideViewPr>
    <p:cSldViewPr snapToGrid="0">
      <p:cViewPr>
        <p:scale>
          <a:sx n="100" d="100"/>
          <a:sy n="100" d="100"/>
        </p:scale>
        <p:origin x="-1784" y="-160"/>
      </p:cViewPr>
      <p:guideLst>
        <p:guide orient="horz" pos="527"/>
        <p:guide orient="horz" pos="4225"/>
        <p:guide orient="horz" pos="1434"/>
        <p:guide orient="horz" pos="3974"/>
        <p:guide orient="horz" pos="3294"/>
        <p:guide orient="horz" pos="391"/>
        <p:guide orient="horz" pos="719"/>
        <p:guide pos="1463"/>
        <p:guide pos="5602"/>
        <p:guide pos="2881"/>
        <p:guide pos="5289"/>
        <p:guide pos="188"/>
      </p:guideLst>
    </p:cSldViewPr>
  </p:slideViewPr>
  <p:notesTextViewPr>
    <p:cViewPr>
      <p:scale>
        <a:sx n="100" d="100"/>
        <a:sy n="100" d="100"/>
      </p:scale>
      <p:origin x="0" y="0"/>
    </p:cViewPr>
  </p:notesTextViewPr>
  <p:sorterViewPr>
    <p:cViewPr>
      <p:scale>
        <a:sx n="150" d="100"/>
        <a:sy n="150" d="100"/>
      </p:scale>
      <p:origin x="0" y="0"/>
    </p:cViewPr>
  </p:sorterViewPr>
  <p:notesViewPr>
    <p:cSldViewPr snapToGrid="0">
      <p:cViewPr varScale="1">
        <p:scale>
          <a:sx n="82" d="100"/>
          <a:sy n="82" d="100"/>
        </p:scale>
        <p:origin x="-3520" y="-120"/>
      </p:cViewPr>
      <p:guideLst>
        <p:guide orient="horz" pos="3058"/>
        <p:guide pos="2160"/>
      </p:guideLst>
    </p:cSldViewPr>
  </p:notesViewPr>
  <p:gridSpacing cx="72008" cy="72008"/>
</p:viewPr>
</file>

<file path=ppt/_rels/presentation.xml.rels><?xml version="1.0" encoding="UTF-8" standalone="yes"?>
<Relationships xmlns="http://schemas.openxmlformats.org/package/2006/relationships"><Relationship Id="rId20" Type="http://schemas.openxmlformats.org/officeDocument/2006/relationships/slide" Target="slides/slide16.xml"/><Relationship Id="rId21" Type="http://schemas.openxmlformats.org/officeDocument/2006/relationships/slide" Target="slides/slide17.xml"/><Relationship Id="rId22" Type="http://schemas.openxmlformats.org/officeDocument/2006/relationships/slide" Target="slides/slide18.xml"/><Relationship Id="rId23" Type="http://schemas.openxmlformats.org/officeDocument/2006/relationships/slide" Target="slides/slide19.xml"/><Relationship Id="rId24" Type="http://schemas.openxmlformats.org/officeDocument/2006/relationships/slide" Target="slides/slide20.xml"/><Relationship Id="rId25" Type="http://schemas.openxmlformats.org/officeDocument/2006/relationships/slide" Target="slides/slide21.xml"/><Relationship Id="rId26" Type="http://schemas.openxmlformats.org/officeDocument/2006/relationships/slide" Target="slides/slide22.xml"/><Relationship Id="rId27" Type="http://schemas.openxmlformats.org/officeDocument/2006/relationships/slide" Target="slides/slide23.xml"/><Relationship Id="rId28" Type="http://schemas.openxmlformats.org/officeDocument/2006/relationships/slide" Target="slides/slide24.xml"/><Relationship Id="rId29" Type="http://schemas.openxmlformats.org/officeDocument/2006/relationships/slide" Target="slides/slide25.xml"/><Relationship Id="rId1" Type="http://schemas.openxmlformats.org/officeDocument/2006/relationships/slideMaster" Target="slideMasters/slideMaster1.xml"/><Relationship Id="rId2" Type="http://schemas.openxmlformats.org/officeDocument/2006/relationships/slideMaster" Target="slideMasters/slideMaster2.xml"/><Relationship Id="rId3" Type="http://schemas.openxmlformats.org/officeDocument/2006/relationships/slideMaster" Target="slideMasters/slideMaster3.xml"/><Relationship Id="rId4" Type="http://schemas.openxmlformats.org/officeDocument/2006/relationships/slideMaster" Target="slideMasters/slideMaster4.xml"/><Relationship Id="rId5" Type="http://schemas.openxmlformats.org/officeDocument/2006/relationships/slide" Target="slides/slide1.xml"/><Relationship Id="rId30" Type="http://schemas.openxmlformats.org/officeDocument/2006/relationships/slide" Target="slides/slide26.xml"/><Relationship Id="rId31" Type="http://schemas.openxmlformats.org/officeDocument/2006/relationships/slide" Target="slides/slide27.xml"/><Relationship Id="rId32" Type="http://schemas.openxmlformats.org/officeDocument/2006/relationships/notesMaster" Target="notesMasters/notesMaster1.xml"/><Relationship Id="rId9" Type="http://schemas.openxmlformats.org/officeDocument/2006/relationships/slide" Target="slides/slide5.xml"/><Relationship Id="rId6" Type="http://schemas.openxmlformats.org/officeDocument/2006/relationships/slide" Target="slides/slide2.xml"/><Relationship Id="rId7" Type="http://schemas.openxmlformats.org/officeDocument/2006/relationships/slide" Target="slides/slide3.xml"/><Relationship Id="rId8" Type="http://schemas.openxmlformats.org/officeDocument/2006/relationships/slide" Target="slides/slide4.xml"/><Relationship Id="rId33" Type="http://schemas.openxmlformats.org/officeDocument/2006/relationships/handoutMaster" Target="handoutMasters/handoutMaster1.xml"/><Relationship Id="rId34" Type="http://schemas.openxmlformats.org/officeDocument/2006/relationships/printerSettings" Target="printerSettings/printerSettings1.bin"/><Relationship Id="rId35" Type="http://schemas.openxmlformats.org/officeDocument/2006/relationships/presProps" Target="presProps.xml"/><Relationship Id="rId36" Type="http://schemas.openxmlformats.org/officeDocument/2006/relationships/viewProps" Target="viewProps.xml"/><Relationship Id="rId10" Type="http://schemas.openxmlformats.org/officeDocument/2006/relationships/slide" Target="slides/slide6.xml"/><Relationship Id="rId11" Type="http://schemas.openxmlformats.org/officeDocument/2006/relationships/slide" Target="slides/slide7.xml"/><Relationship Id="rId12" Type="http://schemas.openxmlformats.org/officeDocument/2006/relationships/slide" Target="slides/slide8.xml"/><Relationship Id="rId13" Type="http://schemas.openxmlformats.org/officeDocument/2006/relationships/slide" Target="slides/slide9.xml"/><Relationship Id="rId14" Type="http://schemas.openxmlformats.org/officeDocument/2006/relationships/slide" Target="slides/slide10.xml"/><Relationship Id="rId15" Type="http://schemas.openxmlformats.org/officeDocument/2006/relationships/slide" Target="slides/slide11.xml"/><Relationship Id="rId16" Type="http://schemas.openxmlformats.org/officeDocument/2006/relationships/slide" Target="slides/slide12.xml"/><Relationship Id="rId17" Type="http://schemas.openxmlformats.org/officeDocument/2006/relationships/slide" Target="slides/slide13.xml"/><Relationship Id="rId18" Type="http://schemas.openxmlformats.org/officeDocument/2006/relationships/slide" Target="slides/slide14.xml"/><Relationship Id="rId19" Type="http://schemas.openxmlformats.org/officeDocument/2006/relationships/slide" Target="slides/slide15.xml"/><Relationship Id="rId37" Type="http://schemas.openxmlformats.org/officeDocument/2006/relationships/theme" Target="theme/theme1.xml"/><Relationship Id="rId38"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pn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4.png"/></Relationships>
</file>

<file path=ppt/drawings/_rels/vmlDrawing3.vml.rels><?xml version="1.0" encoding="UTF-8" standalone="yes"?>
<Relationships xmlns="http://schemas.openxmlformats.org/package/2006/relationships"><Relationship Id="rId1" Type="http://schemas.openxmlformats.org/officeDocument/2006/relationships/image" Target="../media/image6.png"/><Relationship Id="rId2" Type="http://schemas.openxmlformats.org/officeDocument/2006/relationships/image" Target="../media/image7.png"/></Relationships>
</file>

<file path=ppt/drawings/_rels/vmlDrawing4.vml.rels><?xml version="1.0" encoding="UTF-8" standalone="yes"?>
<Relationships xmlns="http://schemas.openxmlformats.org/package/2006/relationships"><Relationship Id="rId1" Type="http://schemas.openxmlformats.org/officeDocument/2006/relationships/image" Target="../media/image8.png"/></Relationships>
</file>

<file path=ppt/drawings/_rels/vmlDrawing5.vml.rels><?xml version="1.0" encoding="UTF-8" standalone="yes"?>
<Relationships xmlns="http://schemas.openxmlformats.org/package/2006/relationships"><Relationship Id="rId1" Type="http://schemas.openxmlformats.org/officeDocument/2006/relationships/image" Target="../media/image9.png"/></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0.png"/></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85775"/>
          </a:xfrm>
          <a:prstGeom prst="rect">
            <a:avLst/>
          </a:prstGeom>
        </p:spPr>
        <p:txBody>
          <a:bodyPr vert="horz" lIns="91440" tIns="45720" rIns="91440" bIns="45720" rtlCol="0"/>
          <a:lstStyle>
            <a:lvl1pPr algn="l">
              <a:defRPr sz="1200">
                <a:latin typeface="Arial" pitchFamily="34" charset="0"/>
                <a:ea typeface="+mn-ea"/>
                <a:cs typeface="+mn-cs"/>
              </a:defRPr>
            </a:lvl1pPr>
          </a:lstStyle>
          <a:p>
            <a:pPr>
              <a:defRPr/>
            </a:pPr>
            <a:endParaRPr lang="en-US"/>
          </a:p>
        </p:txBody>
      </p:sp>
      <p:sp>
        <p:nvSpPr>
          <p:cNvPr id="3" name="Date Placeholder 2"/>
          <p:cNvSpPr>
            <a:spLocks noGrp="1"/>
          </p:cNvSpPr>
          <p:nvPr>
            <p:ph type="dt" sz="quarter" idx="1"/>
          </p:nvPr>
        </p:nvSpPr>
        <p:spPr>
          <a:xfrm>
            <a:off x="3884613" y="0"/>
            <a:ext cx="2971800" cy="485775"/>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pPr>
              <a:defRPr/>
            </a:pPr>
            <a:fld id="{1E1D2709-CEA5-4540-BB25-7851B7450D5F}" type="datetime1">
              <a:rPr lang="en-US"/>
              <a:pPr>
                <a:defRPr/>
              </a:pPr>
              <a:t>2/28/13</a:t>
            </a:fld>
            <a:endParaRPr lang="en-US"/>
          </a:p>
        </p:txBody>
      </p:sp>
      <p:sp>
        <p:nvSpPr>
          <p:cNvPr id="4" name="Footer Placeholder 3"/>
          <p:cNvSpPr>
            <a:spLocks noGrp="1"/>
          </p:cNvSpPr>
          <p:nvPr>
            <p:ph type="ftr" sz="quarter" idx="2"/>
          </p:nvPr>
        </p:nvSpPr>
        <p:spPr>
          <a:xfrm>
            <a:off x="0" y="9223375"/>
            <a:ext cx="2971800" cy="485775"/>
          </a:xfrm>
          <a:prstGeom prst="rect">
            <a:avLst/>
          </a:prstGeom>
        </p:spPr>
        <p:txBody>
          <a:bodyPr vert="horz" lIns="91440" tIns="45720" rIns="91440" bIns="45720" rtlCol="0" anchor="b"/>
          <a:lstStyle>
            <a:lvl1pPr algn="l">
              <a:defRPr sz="1200">
                <a:latin typeface="Arial" pitchFamily="34" charset="0"/>
                <a:ea typeface="+mn-ea"/>
                <a:cs typeface="+mn-cs"/>
              </a:defRPr>
            </a:lvl1pPr>
          </a:lstStyle>
          <a:p>
            <a:pPr>
              <a:defRPr/>
            </a:pPr>
            <a:endParaRPr lang="en-US"/>
          </a:p>
        </p:txBody>
      </p:sp>
      <p:sp>
        <p:nvSpPr>
          <p:cNvPr id="5" name="Slide Number Placeholder 4"/>
          <p:cNvSpPr>
            <a:spLocks noGrp="1"/>
          </p:cNvSpPr>
          <p:nvPr>
            <p:ph type="sldNum" sz="quarter" idx="3"/>
          </p:nvPr>
        </p:nvSpPr>
        <p:spPr>
          <a:xfrm>
            <a:off x="3884613" y="9223375"/>
            <a:ext cx="2971800" cy="485775"/>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pPr>
              <a:defRPr/>
            </a:pPr>
            <a:fld id="{24DF95C6-F0D3-384E-8499-65ECC4C3876D}" type="slidenum">
              <a:rPr lang="en-US"/>
              <a:pPr>
                <a:defRPr/>
              </a:pPr>
              <a:t>‹#›</a:t>
            </a:fld>
            <a:endParaRPr lang="en-US"/>
          </a:p>
        </p:txBody>
      </p:sp>
    </p:spTree>
    <p:extLst>
      <p:ext uri="{BB962C8B-B14F-4D97-AF65-F5344CB8AC3E}">
        <p14:creationId xmlns:p14="http://schemas.microsoft.com/office/powerpoint/2010/main" val="182662671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9458" name="Rectangle 2"/>
          <p:cNvSpPr>
            <a:spLocks noGrp="1" noChangeArrowheads="1"/>
          </p:cNvSpPr>
          <p:nvPr>
            <p:ph type="hdr" sz="quarter"/>
          </p:nvPr>
        </p:nvSpPr>
        <p:spPr bwMode="auto">
          <a:xfrm>
            <a:off x="0" y="0"/>
            <a:ext cx="2971800" cy="4857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eaLnBrk="0" hangingPunct="0">
              <a:defRPr sz="1200">
                <a:latin typeface="Arial" pitchFamily="34" charset="0"/>
                <a:ea typeface="+mn-ea"/>
                <a:cs typeface="+mn-cs"/>
              </a:defRPr>
            </a:lvl1pPr>
          </a:lstStyle>
          <a:p>
            <a:pPr>
              <a:defRPr/>
            </a:pPr>
            <a:endParaRPr lang="en-GB"/>
          </a:p>
        </p:txBody>
      </p:sp>
      <p:sp>
        <p:nvSpPr>
          <p:cNvPr id="19459" name="Rectangle 3"/>
          <p:cNvSpPr>
            <a:spLocks noGrp="1" noChangeArrowheads="1"/>
          </p:cNvSpPr>
          <p:nvPr>
            <p:ph type="dt" idx="1"/>
          </p:nvPr>
        </p:nvSpPr>
        <p:spPr bwMode="auto">
          <a:xfrm>
            <a:off x="3884613" y="0"/>
            <a:ext cx="2971800" cy="4857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0" hangingPunct="0">
              <a:defRPr sz="1200"/>
            </a:lvl1pPr>
          </a:lstStyle>
          <a:p>
            <a:pPr>
              <a:defRPr/>
            </a:pPr>
            <a:fld id="{0173C5F5-32FF-3941-9951-9CB9A3C01FB4}" type="datetime1">
              <a:rPr lang="en-GB"/>
              <a:pPr>
                <a:defRPr/>
              </a:pPr>
              <a:t>2/28/13</a:t>
            </a:fld>
            <a:endParaRPr lang="en-GB"/>
          </a:p>
        </p:txBody>
      </p:sp>
      <p:sp>
        <p:nvSpPr>
          <p:cNvPr id="41988" name="Rectangle 4"/>
          <p:cNvSpPr>
            <a:spLocks noRot="1" noChangeArrowheads="1" noTextEdit="1"/>
          </p:cNvSpPr>
          <p:nvPr>
            <p:ph type="sldImg" idx="2"/>
          </p:nvPr>
        </p:nvSpPr>
        <p:spPr bwMode="auto">
          <a:xfrm>
            <a:off x="1001713" y="728663"/>
            <a:ext cx="4854575" cy="36417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19461" name="Rectangle 5"/>
          <p:cNvSpPr>
            <a:spLocks noGrp="1" noChangeArrowheads="1"/>
          </p:cNvSpPr>
          <p:nvPr>
            <p:ph type="body" sz="quarter" idx="3"/>
          </p:nvPr>
        </p:nvSpPr>
        <p:spPr bwMode="auto">
          <a:xfrm>
            <a:off x="685800" y="4613275"/>
            <a:ext cx="5486400" cy="4368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smtClean="0"/>
              <a:t>Click to edit Master text styles</a:t>
            </a:r>
          </a:p>
          <a:p>
            <a:pPr lvl="1"/>
            <a:r>
              <a:rPr lang="en-GB" noProof="0" smtClean="0"/>
              <a:t>Second level</a:t>
            </a:r>
          </a:p>
          <a:p>
            <a:pPr lvl="2"/>
            <a:r>
              <a:rPr lang="en-GB" noProof="0" smtClean="0"/>
              <a:t>Third level</a:t>
            </a:r>
          </a:p>
          <a:p>
            <a:pPr lvl="3"/>
            <a:r>
              <a:rPr lang="en-GB" noProof="0" smtClean="0"/>
              <a:t>Fourth level</a:t>
            </a:r>
          </a:p>
          <a:p>
            <a:pPr lvl="4"/>
            <a:r>
              <a:rPr lang="en-GB" noProof="0" smtClean="0"/>
              <a:t>Fifth level</a:t>
            </a:r>
          </a:p>
        </p:txBody>
      </p:sp>
      <p:sp>
        <p:nvSpPr>
          <p:cNvPr id="19462" name="Rectangle 6"/>
          <p:cNvSpPr>
            <a:spLocks noGrp="1" noChangeArrowheads="1"/>
          </p:cNvSpPr>
          <p:nvPr>
            <p:ph type="ftr" sz="quarter" idx="4"/>
          </p:nvPr>
        </p:nvSpPr>
        <p:spPr bwMode="auto">
          <a:xfrm>
            <a:off x="0" y="9223375"/>
            <a:ext cx="2971800" cy="485775"/>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l" eaLnBrk="0" hangingPunct="0">
              <a:defRPr sz="1200">
                <a:latin typeface="Arial" pitchFamily="34" charset="0"/>
                <a:ea typeface="+mn-ea"/>
                <a:cs typeface="+mn-cs"/>
              </a:defRPr>
            </a:lvl1pPr>
          </a:lstStyle>
          <a:p>
            <a:pPr>
              <a:defRPr/>
            </a:pPr>
            <a:endParaRPr lang="en-GB"/>
          </a:p>
        </p:txBody>
      </p:sp>
      <p:sp>
        <p:nvSpPr>
          <p:cNvPr id="19463" name="Rectangle 7"/>
          <p:cNvSpPr>
            <a:spLocks noGrp="1" noChangeArrowheads="1"/>
          </p:cNvSpPr>
          <p:nvPr>
            <p:ph type="sldNum" sz="quarter" idx="5"/>
          </p:nvPr>
        </p:nvSpPr>
        <p:spPr bwMode="auto">
          <a:xfrm>
            <a:off x="3884613" y="9223375"/>
            <a:ext cx="2971800" cy="485775"/>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0" hangingPunct="0">
              <a:defRPr sz="1200"/>
            </a:lvl1pPr>
          </a:lstStyle>
          <a:p>
            <a:pPr>
              <a:defRPr/>
            </a:pPr>
            <a:fld id="{67CFDB40-5619-6F4C-B1FC-4E3D99D46900}" type="slidenum">
              <a:rPr lang="en-GB"/>
              <a:pPr>
                <a:defRPr/>
              </a:pPr>
              <a:t>‹#›</a:t>
            </a:fld>
            <a:endParaRPr lang="en-GB"/>
          </a:p>
        </p:txBody>
      </p:sp>
    </p:spTree>
    <p:extLst>
      <p:ext uri="{BB962C8B-B14F-4D97-AF65-F5344CB8AC3E}">
        <p14:creationId xmlns:p14="http://schemas.microsoft.com/office/powerpoint/2010/main" val="2339512006"/>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Calibri" pitchFamily="34" charset="0"/>
        <a:ea typeface="ＭＳ Ｐゴシック" charset="0"/>
        <a:cs typeface="ＭＳ Ｐゴシック" charset="0"/>
      </a:defRPr>
    </a:lvl1pPr>
    <a:lvl2pPr marL="457200" algn="l" rtl="0" eaLnBrk="0" fontAlgn="base" hangingPunct="0">
      <a:spcBef>
        <a:spcPct val="30000"/>
      </a:spcBef>
      <a:spcAft>
        <a:spcPct val="0"/>
      </a:spcAft>
      <a:defRPr sz="1200" kern="1200">
        <a:solidFill>
          <a:schemeClr val="tx1"/>
        </a:solidFill>
        <a:latin typeface="Calibri" pitchFamily="34" charset="0"/>
        <a:ea typeface="ＭＳ Ｐゴシック" charset="0"/>
        <a:cs typeface="+mn-cs"/>
      </a:defRPr>
    </a:lvl2pPr>
    <a:lvl3pPr marL="914400" algn="l" rtl="0" eaLnBrk="0" fontAlgn="base" hangingPunct="0">
      <a:spcBef>
        <a:spcPct val="30000"/>
      </a:spcBef>
      <a:spcAft>
        <a:spcPct val="0"/>
      </a:spcAft>
      <a:defRPr sz="1200" kern="1200">
        <a:solidFill>
          <a:schemeClr val="tx1"/>
        </a:solidFill>
        <a:latin typeface="Calibri" pitchFamily="34" charset="0"/>
        <a:ea typeface="ＭＳ Ｐゴシック" charset="0"/>
        <a:cs typeface="+mn-cs"/>
      </a:defRPr>
    </a:lvl3pPr>
    <a:lvl4pPr marL="1371600" algn="l" rtl="0" eaLnBrk="0" fontAlgn="base" hangingPunct="0">
      <a:spcBef>
        <a:spcPct val="30000"/>
      </a:spcBef>
      <a:spcAft>
        <a:spcPct val="0"/>
      </a:spcAft>
      <a:defRPr sz="1200" kern="1200">
        <a:solidFill>
          <a:schemeClr val="tx1"/>
        </a:solidFill>
        <a:latin typeface="Calibri" pitchFamily="34" charset="0"/>
        <a:ea typeface="ＭＳ Ｐゴシック" charset="0"/>
        <a:cs typeface="+mn-cs"/>
      </a:defRPr>
    </a:lvl4pPr>
    <a:lvl5pPr marL="1828800" algn="l" rtl="0" eaLnBrk="0" fontAlgn="base" hangingPunct="0">
      <a:spcBef>
        <a:spcPct val="30000"/>
      </a:spcBef>
      <a:spcAft>
        <a:spcPct val="0"/>
      </a:spcAft>
      <a:defRPr sz="1200" kern="1200">
        <a:solidFill>
          <a:schemeClr val="tx1"/>
        </a:solidFill>
        <a:latin typeface="Calibri" pitchFamily="34" charset="0"/>
        <a:ea typeface="ＭＳ Ｐゴシック" charset="0"/>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3" name="Slide Image Placeholder 1"/>
          <p:cNvSpPr>
            <a:spLocks noGrp="1" noRot="1" noChangeAspect="1"/>
          </p:cNvSpPr>
          <p:nvPr>
            <p:ph type="sldImg"/>
          </p:nvPr>
        </p:nvSpPr>
        <p:spPr>
          <a:ln/>
        </p:spPr>
      </p:sp>
      <p:sp>
        <p:nvSpPr>
          <p:cNvPr id="100354"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en-US">
              <a:latin typeface="Calibri" charset="0"/>
            </a:endParaRPr>
          </a:p>
        </p:txBody>
      </p:sp>
      <p:sp>
        <p:nvSpPr>
          <p:cNvPr id="100355"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800">
                <a:solidFill>
                  <a:schemeClr val="tx1"/>
                </a:solidFill>
                <a:latin typeface="Arial" charset="0"/>
                <a:ea typeface="ＭＳ Ｐゴシック" charset="0"/>
                <a:cs typeface="ＭＳ Ｐゴシック" charset="0"/>
              </a:defRPr>
            </a:lvl1pPr>
            <a:lvl2pPr marL="742950" indent="-285750" eaLnBrk="0" hangingPunct="0">
              <a:defRPr sz="800">
                <a:solidFill>
                  <a:schemeClr val="tx1"/>
                </a:solidFill>
                <a:latin typeface="Arial" charset="0"/>
                <a:ea typeface="ＭＳ Ｐゴシック" charset="0"/>
              </a:defRPr>
            </a:lvl2pPr>
            <a:lvl3pPr marL="1143000" indent="-228600" eaLnBrk="0" hangingPunct="0">
              <a:defRPr sz="800">
                <a:solidFill>
                  <a:schemeClr val="tx1"/>
                </a:solidFill>
                <a:latin typeface="Arial" charset="0"/>
                <a:ea typeface="ＭＳ Ｐゴシック" charset="0"/>
              </a:defRPr>
            </a:lvl3pPr>
            <a:lvl4pPr marL="1600200" indent="-228600" eaLnBrk="0" hangingPunct="0">
              <a:defRPr sz="800">
                <a:solidFill>
                  <a:schemeClr val="tx1"/>
                </a:solidFill>
                <a:latin typeface="Arial" charset="0"/>
                <a:ea typeface="ＭＳ Ｐゴシック" charset="0"/>
              </a:defRPr>
            </a:lvl4pPr>
            <a:lvl5pPr marL="2057400" indent="-228600" eaLnBrk="0" hangingPunct="0">
              <a:defRPr sz="800">
                <a:solidFill>
                  <a:schemeClr val="tx1"/>
                </a:solidFill>
                <a:latin typeface="Arial" charset="0"/>
                <a:ea typeface="ＭＳ Ｐゴシック" charset="0"/>
              </a:defRPr>
            </a:lvl5pPr>
            <a:lvl6pPr marL="2514600" indent="-228600" algn="ctr" eaLnBrk="0" fontAlgn="base" hangingPunct="0">
              <a:spcBef>
                <a:spcPct val="0"/>
              </a:spcBef>
              <a:spcAft>
                <a:spcPct val="0"/>
              </a:spcAft>
              <a:defRPr sz="800">
                <a:solidFill>
                  <a:schemeClr val="tx1"/>
                </a:solidFill>
                <a:latin typeface="Arial" charset="0"/>
                <a:ea typeface="ＭＳ Ｐゴシック" charset="0"/>
              </a:defRPr>
            </a:lvl6pPr>
            <a:lvl7pPr marL="2971800" indent="-228600" algn="ctr" eaLnBrk="0" fontAlgn="base" hangingPunct="0">
              <a:spcBef>
                <a:spcPct val="0"/>
              </a:spcBef>
              <a:spcAft>
                <a:spcPct val="0"/>
              </a:spcAft>
              <a:defRPr sz="800">
                <a:solidFill>
                  <a:schemeClr val="tx1"/>
                </a:solidFill>
                <a:latin typeface="Arial" charset="0"/>
                <a:ea typeface="ＭＳ Ｐゴシック" charset="0"/>
              </a:defRPr>
            </a:lvl7pPr>
            <a:lvl8pPr marL="3429000" indent="-228600" algn="ctr" eaLnBrk="0" fontAlgn="base" hangingPunct="0">
              <a:spcBef>
                <a:spcPct val="0"/>
              </a:spcBef>
              <a:spcAft>
                <a:spcPct val="0"/>
              </a:spcAft>
              <a:defRPr sz="800">
                <a:solidFill>
                  <a:schemeClr val="tx1"/>
                </a:solidFill>
                <a:latin typeface="Arial" charset="0"/>
                <a:ea typeface="ＭＳ Ｐゴシック" charset="0"/>
              </a:defRPr>
            </a:lvl8pPr>
            <a:lvl9pPr marL="3886200" indent="-228600" algn="ctr" eaLnBrk="0" fontAlgn="base" hangingPunct="0">
              <a:spcBef>
                <a:spcPct val="0"/>
              </a:spcBef>
              <a:spcAft>
                <a:spcPct val="0"/>
              </a:spcAft>
              <a:defRPr sz="800">
                <a:solidFill>
                  <a:schemeClr val="tx1"/>
                </a:solidFill>
                <a:latin typeface="Arial" charset="0"/>
                <a:ea typeface="ＭＳ Ｐゴシック" charset="0"/>
              </a:defRPr>
            </a:lvl9pPr>
          </a:lstStyle>
          <a:p>
            <a:fld id="{FC324F66-F32D-E744-B945-E34E053B49CB}" type="slidenum">
              <a:rPr lang="en-GB" sz="1200"/>
              <a:pPr/>
              <a:t>1</a:t>
            </a:fld>
            <a:endParaRPr lang="en-GB" sz="120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5" name="Slide Image Placeholder 1"/>
          <p:cNvSpPr>
            <a:spLocks noGrp="1" noRot="1" noChangeAspect="1" noTextEdit="1"/>
          </p:cNvSpPr>
          <p:nvPr>
            <p:ph type="sldImg"/>
          </p:nvPr>
        </p:nvSpPr>
        <p:spPr>
          <a:xfrm>
            <a:off x="1003300" y="728663"/>
            <a:ext cx="4854575" cy="3641725"/>
          </a:xfrm>
          <a:ln/>
        </p:spPr>
      </p:sp>
      <p:sp>
        <p:nvSpPr>
          <p:cNvPr id="57346"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lIns="94470" tIns="47236" rIns="94470" bIns="47236"/>
          <a:lstStyle/>
          <a:p>
            <a:pPr eaLnBrk="1" hangingPunct="1"/>
            <a:endParaRPr lang="en-US">
              <a:latin typeface="Calibri" charset="0"/>
            </a:endParaRPr>
          </a:p>
        </p:txBody>
      </p:sp>
      <p:sp>
        <p:nvSpPr>
          <p:cNvPr id="57347" name="Slide Number Placeholder 3"/>
          <p:cNvSpPr txBox="1">
            <a:spLocks noGrp="1"/>
          </p:cNvSpPr>
          <p:nvPr/>
        </p:nvSpPr>
        <p:spPr bwMode="auto">
          <a:xfrm>
            <a:off x="3884613" y="9223375"/>
            <a:ext cx="2971800" cy="485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4470" tIns="47236" rIns="94470" bIns="47236" anchor="b"/>
          <a:lstStyle>
            <a:lvl1pPr defTabSz="944563" eaLnBrk="0" hangingPunct="0">
              <a:defRPr sz="800">
                <a:solidFill>
                  <a:schemeClr val="tx1"/>
                </a:solidFill>
                <a:latin typeface="Arial" charset="0"/>
                <a:ea typeface="ＭＳ Ｐゴシック" charset="0"/>
                <a:cs typeface="ＭＳ Ｐゴシック" charset="0"/>
              </a:defRPr>
            </a:lvl1pPr>
            <a:lvl2pPr marL="742950" indent="-285750" defTabSz="944563" eaLnBrk="0" hangingPunct="0">
              <a:defRPr sz="800">
                <a:solidFill>
                  <a:schemeClr val="tx1"/>
                </a:solidFill>
                <a:latin typeface="Arial" charset="0"/>
                <a:ea typeface="ＭＳ Ｐゴシック" charset="0"/>
              </a:defRPr>
            </a:lvl2pPr>
            <a:lvl3pPr marL="1143000" indent="-228600" defTabSz="944563" eaLnBrk="0" hangingPunct="0">
              <a:defRPr sz="800">
                <a:solidFill>
                  <a:schemeClr val="tx1"/>
                </a:solidFill>
                <a:latin typeface="Arial" charset="0"/>
                <a:ea typeface="ＭＳ Ｐゴシック" charset="0"/>
              </a:defRPr>
            </a:lvl3pPr>
            <a:lvl4pPr marL="1600200" indent="-228600" defTabSz="944563" eaLnBrk="0" hangingPunct="0">
              <a:defRPr sz="800">
                <a:solidFill>
                  <a:schemeClr val="tx1"/>
                </a:solidFill>
                <a:latin typeface="Arial" charset="0"/>
                <a:ea typeface="ＭＳ Ｐゴシック" charset="0"/>
              </a:defRPr>
            </a:lvl4pPr>
            <a:lvl5pPr marL="2057400" indent="-228600" defTabSz="944563" eaLnBrk="0" hangingPunct="0">
              <a:defRPr sz="800">
                <a:solidFill>
                  <a:schemeClr val="tx1"/>
                </a:solidFill>
                <a:latin typeface="Arial" charset="0"/>
                <a:ea typeface="ＭＳ Ｐゴシック" charset="0"/>
              </a:defRPr>
            </a:lvl5pPr>
            <a:lvl6pPr marL="2514600" indent="-228600" algn="ctr" defTabSz="944563" eaLnBrk="0" fontAlgn="base" hangingPunct="0">
              <a:spcBef>
                <a:spcPct val="0"/>
              </a:spcBef>
              <a:spcAft>
                <a:spcPct val="0"/>
              </a:spcAft>
              <a:defRPr sz="800">
                <a:solidFill>
                  <a:schemeClr val="tx1"/>
                </a:solidFill>
                <a:latin typeface="Arial" charset="0"/>
                <a:ea typeface="ＭＳ Ｐゴシック" charset="0"/>
              </a:defRPr>
            </a:lvl6pPr>
            <a:lvl7pPr marL="2971800" indent="-228600" algn="ctr" defTabSz="944563" eaLnBrk="0" fontAlgn="base" hangingPunct="0">
              <a:spcBef>
                <a:spcPct val="0"/>
              </a:spcBef>
              <a:spcAft>
                <a:spcPct val="0"/>
              </a:spcAft>
              <a:defRPr sz="800">
                <a:solidFill>
                  <a:schemeClr val="tx1"/>
                </a:solidFill>
                <a:latin typeface="Arial" charset="0"/>
                <a:ea typeface="ＭＳ Ｐゴシック" charset="0"/>
              </a:defRPr>
            </a:lvl7pPr>
            <a:lvl8pPr marL="3429000" indent="-228600" algn="ctr" defTabSz="944563" eaLnBrk="0" fontAlgn="base" hangingPunct="0">
              <a:spcBef>
                <a:spcPct val="0"/>
              </a:spcBef>
              <a:spcAft>
                <a:spcPct val="0"/>
              </a:spcAft>
              <a:defRPr sz="800">
                <a:solidFill>
                  <a:schemeClr val="tx1"/>
                </a:solidFill>
                <a:latin typeface="Arial" charset="0"/>
                <a:ea typeface="ＭＳ Ｐゴシック" charset="0"/>
              </a:defRPr>
            </a:lvl8pPr>
            <a:lvl9pPr marL="3886200" indent="-228600" algn="ctr" defTabSz="944563" eaLnBrk="0" fontAlgn="base" hangingPunct="0">
              <a:spcBef>
                <a:spcPct val="0"/>
              </a:spcBef>
              <a:spcAft>
                <a:spcPct val="0"/>
              </a:spcAft>
              <a:defRPr sz="800">
                <a:solidFill>
                  <a:schemeClr val="tx1"/>
                </a:solidFill>
                <a:latin typeface="Arial" charset="0"/>
                <a:ea typeface="ＭＳ Ｐゴシック" charset="0"/>
              </a:defRPr>
            </a:lvl9pPr>
          </a:lstStyle>
          <a:p>
            <a:pPr algn="r" eaLnBrk="1" hangingPunct="1"/>
            <a:fld id="{8CC1C79D-2FA1-6E43-962A-31DB20AED076}" type="slidenum">
              <a:rPr lang="en-US" sz="1200"/>
              <a:pPr algn="r" eaLnBrk="1" hangingPunct="1"/>
              <a:t>10</a:t>
            </a:fld>
            <a:endParaRPr lang="en-US" sz="120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3" name="Slide Image Placeholder 1"/>
          <p:cNvSpPr>
            <a:spLocks noGrp="1" noRot="1" noChangeAspect="1" noTextEdit="1"/>
          </p:cNvSpPr>
          <p:nvPr>
            <p:ph type="sldImg"/>
          </p:nvPr>
        </p:nvSpPr>
        <p:spPr>
          <a:xfrm>
            <a:off x="1003300" y="728663"/>
            <a:ext cx="4854575" cy="3641725"/>
          </a:xfrm>
          <a:ln/>
        </p:spPr>
      </p:sp>
      <p:sp>
        <p:nvSpPr>
          <p:cNvPr id="59394"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lIns="94470" tIns="47236" rIns="94470" bIns="47236"/>
          <a:lstStyle/>
          <a:p>
            <a:pPr eaLnBrk="1" hangingPunct="1"/>
            <a:endParaRPr lang="en-US">
              <a:latin typeface="Calibri" charset="0"/>
            </a:endParaRPr>
          </a:p>
        </p:txBody>
      </p:sp>
      <p:sp>
        <p:nvSpPr>
          <p:cNvPr id="59395" name="Slide Number Placeholder 3"/>
          <p:cNvSpPr txBox="1">
            <a:spLocks noGrp="1"/>
          </p:cNvSpPr>
          <p:nvPr/>
        </p:nvSpPr>
        <p:spPr bwMode="auto">
          <a:xfrm>
            <a:off x="3884613" y="9223375"/>
            <a:ext cx="2971800" cy="485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4470" tIns="47236" rIns="94470" bIns="47236" anchor="b"/>
          <a:lstStyle>
            <a:lvl1pPr defTabSz="944563" eaLnBrk="0" hangingPunct="0">
              <a:defRPr sz="800">
                <a:solidFill>
                  <a:schemeClr val="tx1"/>
                </a:solidFill>
                <a:latin typeface="Arial" charset="0"/>
                <a:ea typeface="ＭＳ Ｐゴシック" charset="0"/>
                <a:cs typeface="ＭＳ Ｐゴシック" charset="0"/>
              </a:defRPr>
            </a:lvl1pPr>
            <a:lvl2pPr marL="742950" indent="-285750" defTabSz="944563" eaLnBrk="0" hangingPunct="0">
              <a:defRPr sz="800">
                <a:solidFill>
                  <a:schemeClr val="tx1"/>
                </a:solidFill>
                <a:latin typeface="Arial" charset="0"/>
                <a:ea typeface="ＭＳ Ｐゴシック" charset="0"/>
              </a:defRPr>
            </a:lvl2pPr>
            <a:lvl3pPr marL="1143000" indent="-228600" defTabSz="944563" eaLnBrk="0" hangingPunct="0">
              <a:defRPr sz="800">
                <a:solidFill>
                  <a:schemeClr val="tx1"/>
                </a:solidFill>
                <a:latin typeface="Arial" charset="0"/>
                <a:ea typeface="ＭＳ Ｐゴシック" charset="0"/>
              </a:defRPr>
            </a:lvl3pPr>
            <a:lvl4pPr marL="1600200" indent="-228600" defTabSz="944563" eaLnBrk="0" hangingPunct="0">
              <a:defRPr sz="800">
                <a:solidFill>
                  <a:schemeClr val="tx1"/>
                </a:solidFill>
                <a:latin typeface="Arial" charset="0"/>
                <a:ea typeface="ＭＳ Ｐゴシック" charset="0"/>
              </a:defRPr>
            </a:lvl4pPr>
            <a:lvl5pPr marL="2057400" indent="-228600" defTabSz="944563" eaLnBrk="0" hangingPunct="0">
              <a:defRPr sz="800">
                <a:solidFill>
                  <a:schemeClr val="tx1"/>
                </a:solidFill>
                <a:latin typeface="Arial" charset="0"/>
                <a:ea typeface="ＭＳ Ｐゴシック" charset="0"/>
              </a:defRPr>
            </a:lvl5pPr>
            <a:lvl6pPr marL="2514600" indent="-228600" algn="ctr" defTabSz="944563" eaLnBrk="0" fontAlgn="base" hangingPunct="0">
              <a:spcBef>
                <a:spcPct val="0"/>
              </a:spcBef>
              <a:spcAft>
                <a:spcPct val="0"/>
              </a:spcAft>
              <a:defRPr sz="800">
                <a:solidFill>
                  <a:schemeClr val="tx1"/>
                </a:solidFill>
                <a:latin typeface="Arial" charset="0"/>
                <a:ea typeface="ＭＳ Ｐゴシック" charset="0"/>
              </a:defRPr>
            </a:lvl6pPr>
            <a:lvl7pPr marL="2971800" indent="-228600" algn="ctr" defTabSz="944563" eaLnBrk="0" fontAlgn="base" hangingPunct="0">
              <a:spcBef>
                <a:spcPct val="0"/>
              </a:spcBef>
              <a:spcAft>
                <a:spcPct val="0"/>
              </a:spcAft>
              <a:defRPr sz="800">
                <a:solidFill>
                  <a:schemeClr val="tx1"/>
                </a:solidFill>
                <a:latin typeface="Arial" charset="0"/>
                <a:ea typeface="ＭＳ Ｐゴシック" charset="0"/>
              </a:defRPr>
            </a:lvl7pPr>
            <a:lvl8pPr marL="3429000" indent="-228600" algn="ctr" defTabSz="944563" eaLnBrk="0" fontAlgn="base" hangingPunct="0">
              <a:spcBef>
                <a:spcPct val="0"/>
              </a:spcBef>
              <a:spcAft>
                <a:spcPct val="0"/>
              </a:spcAft>
              <a:defRPr sz="800">
                <a:solidFill>
                  <a:schemeClr val="tx1"/>
                </a:solidFill>
                <a:latin typeface="Arial" charset="0"/>
                <a:ea typeface="ＭＳ Ｐゴシック" charset="0"/>
              </a:defRPr>
            </a:lvl8pPr>
            <a:lvl9pPr marL="3886200" indent="-228600" algn="ctr" defTabSz="944563" eaLnBrk="0" fontAlgn="base" hangingPunct="0">
              <a:spcBef>
                <a:spcPct val="0"/>
              </a:spcBef>
              <a:spcAft>
                <a:spcPct val="0"/>
              </a:spcAft>
              <a:defRPr sz="800">
                <a:solidFill>
                  <a:schemeClr val="tx1"/>
                </a:solidFill>
                <a:latin typeface="Arial" charset="0"/>
                <a:ea typeface="ＭＳ Ｐゴシック" charset="0"/>
              </a:defRPr>
            </a:lvl9pPr>
          </a:lstStyle>
          <a:p>
            <a:pPr algn="r" eaLnBrk="1" hangingPunct="1"/>
            <a:fld id="{50980955-3014-9D40-912F-E600D59BAB04}" type="slidenum">
              <a:rPr lang="en-US" sz="1200"/>
              <a:pPr algn="r" eaLnBrk="1" hangingPunct="1"/>
              <a:t>11</a:t>
            </a:fld>
            <a:endParaRPr lang="en-US" sz="120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1" name="Slide Image Placeholder 1"/>
          <p:cNvSpPr>
            <a:spLocks noGrp="1" noRot="1" noChangeAspect="1" noTextEdit="1"/>
          </p:cNvSpPr>
          <p:nvPr>
            <p:ph type="sldImg"/>
          </p:nvPr>
        </p:nvSpPr>
        <p:spPr>
          <a:xfrm>
            <a:off x="1003300" y="728663"/>
            <a:ext cx="4854575" cy="3641725"/>
          </a:xfrm>
          <a:ln/>
        </p:spPr>
      </p:sp>
      <p:sp>
        <p:nvSpPr>
          <p:cNvPr id="61442"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lIns="94470" tIns="47236" rIns="94470" bIns="47236"/>
          <a:lstStyle/>
          <a:p>
            <a:pPr eaLnBrk="1" hangingPunct="1"/>
            <a:endParaRPr lang="en-US">
              <a:latin typeface="Calibri" charset="0"/>
            </a:endParaRPr>
          </a:p>
        </p:txBody>
      </p:sp>
      <p:sp>
        <p:nvSpPr>
          <p:cNvPr id="61443" name="Slide Number Placeholder 3"/>
          <p:cNvSpPr txBox="1">
            <a:spLocks noGrp="1"/>
          </p:cNvSpPr>
          <p:nvPr/>
        </p:nvSpPr>
        <p:spPr bwMode="auto">
          <a:xfrm>
            <a:off x="3884613" y="9223375"/>
            <a:ext cx="2971800" cy="485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4470" tIns="47236" rIns="94470" bIns="47236" anchor="b"/>
          <a:lstStyle>
            <a:lvl1pPr defTabSz="944563" eaLnBrk="0" hangingPunct="0">
              <a:defRPr sz="800">
                <a:solidFill>
                  <a:schemeClr val="tx1"/>
                </a:solidFill>
                <a:latin typeface="Arial" charset="0"/>
                <a:ea typeface="ＭＳ Ｐゴシック" charset="0"/>
                <a:cs typeface="ＭＳ Ｐゴシック" charset="0"/>
              </a:defRPr>
            </a:lvl1pPr>
            <a:lvl2pPr marL="742950" indent="-285750" defTabSz="944563" eaLnBrk="0" hangingPunct="0">
              <a:defRPr sz="800">
                <a:solidFill>
                  <a:schemeClr val="tx1"/>
                </a:solidFill>
                <a:latin typeface="Arial" charset="0"/>
                <a:ea typeface="ＭＳ Ｐゴシック" charset="0"/>
              </a:defRPr>
            </a:lvl2pPr>
            <a:lvl3pPr marL="1143000" indent="-228600" defTabSz="944563" eaLnBrk="0" hangingPunct="0">
              <a:defRPr sz="800">
                <a:solidFill>
                  <a:schemeClr val="tx1"/>
                </a:solidFill>
                <a:latin typeface="Arial" charset="0"/>
                <a:ea typeface="ＭＳ Ｐゴシック" charset="0"/>
              </a:defRPr>
            </a:lvl3pPr>
            <a:lvl4pPr marL="1600200" indent="-228600" defTabSz="944563" eaLnBrk="0" hangingPunct="0">
              <a:defRPr sz="800">
                <a:solidFill>
                  <a:schemeClr val="tx1"/>
                </a:solidFill>
                <a:latin typeface="Arial" charset="0"/>
                <a:ea typeface="ＭＳ Ｐゴシック" charset="0"/>
              </a:defRPr>
            </a:lvl4pPr>
            <a:lvl5pPr marL="2057400" indent="-228600" defTabSz="944563" eaLnBrk="0" hangingPunct="0">
              <a:defRPr sz="800">
                <a:solidFill>
                  <a:schemeClr val="tx1"/>
                </a:solidFill>
                <a:latin typeface="Arial" charset="0"/>
                <a:ea typeface="ＭＳ Ｐゴシック" charset="0"/>
              </a:defRPr>
            </a:lvl5pPr>
            <a:lvl6pPr marL="2514600" indent="-228600" algn="ctr" defTabSz="944563" eaLnBrk="0" fontAlgn="base" hangingPunct="0">
              <a:spcBef>
                <a:spcPct val="0"/>
              </a:spcBef>
              <a:spcAft>
                <a:spcPct val="0"/>
              </a:spcAft>
              <a:defRPr sz="800">
                <a:solidFill>
                  <a:schemeClr val="tx1"/>
                </a:solidFill>
                <a:latin typeface="Arial" charset="0"/>
                <a:ea typeface="ＭＳ Ｐゴシック" charset="0"/>
              </a:defRPr>
            </a:lvl6pPr>
            <a:lvl7pPr marL="2971800" indent="-228600" algn="ctr" defTabSz="944563" eaLnBrk="0" fontAlgn="base" hangingPunct="0">
              <a:spcBef>
                <a:spcPct val="0"/>
              </a:spcBef>
              <a:spcAft>
                <a:spcPct val="0"/>
              </a:spcAft>
              <a:defRPr sz="800">
                <a:solidFill>
                  <a:schemeClr val="tx1"/>
                </a:solidFill>
                <a:latin typeface="Arial" charset="0"/>
                <a:ea typeface="ＭＳ Ｐゴシック" charset="0"/>
              </a:defRPr>
            </a:lvl7pPr>
            <a:lvl8pPr marL="3429000" indent="-228600" algn="ctr" defTabSz="944563" eaLnBrk="0" fontAlgn="base" hangingPunct="0">
              <a:spcBef>
                <a:spcPct val="0"/>
              </a:spcBef>
              <a:spcAft>
                <a:spcPct val="0"/>
              </a:spcAft>
              <a:defRPr sz="800">
                <a:solidFill>
                  <a:schemeClr val="tx1"/>
                </a:solidFill>
                <a:latin typeface="Arial" charset="0"/>
                <a:ea typeface="ＭＳ Ｐゴシック" charset="0"/>
              </a:defRPr>
            </a:lvl8pPr>
            <a:lvl9pPr marL="3886200" indent="-228600" algn="ctr" defTabSz="944563" eaLnBrk="0" fontAlgn="base" hangingPunct="0">
              <a:spcBef>
                <a:spcPct val="0"/>
              </a:spcBef>
              <a:spcAft>
                <a:spcPct val="0"/>
              </a:spcAft>
              <a:defRPr sz="800">
                <a:solidFill>
                  <a:schemeClr val="tx1"/>
                </a:solidFill>
                <a:latin typeface="Arial" charset="0"/>
                <a:ea typeface="ＭＳ Ｐゴシック" charset="0"/>
              </a:defRPr>
            </a:lvl9pPr>
          </a:lstStyle>
          <a:p>
            <a:pPr algn="r" eaLnBrk="1" hangingPunct="1"/>
            <a:fld id="{428D661B-318C-D349-93F4-B1D93E714FD7}" type="slidenum">
              <a:rPr lang="en-US" sz="1200"/>
              <a:pPr algn="r" eaLnBrk="1" hangingPunct="1"/>
              <a:t>12</a:t>
            </a:fld>
            <a:endParaRPr lang="en-US" sz="120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6349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800">
                <a:solidFill>
                  <a:schemeClr val="tx1"/>
                </a:solidFill>
                <a:latin typeface="Arial" charset="0"/>
                <a:ea typeface="ＭＳ Ｐゴシック" charset="0"/>
                <a:cs typeface="ＭＳ Ｐゴシック" charset="0"/>
              </a:defRPr>
            </a:lvl1pPr>
            <a:lvl2pPr marL="742950" indent="-285750" eaLnBrk="0" hangingPunct="0">
              <a:defRPr sz="800">
                <a:solidFill>
                  <a:schemeClr val="tx1"/>
                </a:solidFill>
                <a:latin typeface="Arial" charset="0"/>
                <a:ea typeface="ＭＳ Ｐゴシック" charset="0"/>
              </a:defRPr>
            </a:lvl2pPr>
            <a:lvl3pPr marL="1143000" indent="-228600" eaLnBrk="0" hangingPunct="0">
              <a:defRPr sz="800">
                <a:solidFill>
                  <a:schemeClr val="tx1"/>
                </a:solidFill>
                <a:latin typeface="Arial" charset="0"/>
                <a:ea typeface="ＭＳ Ｐゴシック" charset="0"/>
              </a:defRPr>
            </a:lvl3pPr>
            <a:lvl4pPr marL="1600200" indent="-228600" eaLnBrk="0" hangingPunct="0">
              <a:defRPr sz="800">
                <a:solidFill>
                  <a:schemeClr val="tx1"/>
                </a:solidFill>
                <a:latin typeface="Arial" charset="0"/>
                <a:ea typeface="ＭＳ Ｐゴシック" charset="0"/>
              </a:defRPr>
            </a:lvl4pPr>
            <a:lvl5pPr marL="2057400" indent="-228600" eaLnBrk="0" hangingPunct="0">
              <a:defRPr sz="800">
                <a:solidFill>
                  <a:schemeClr val="tx1"/>
                </a:solidFill>
                <a:latin typeface="Arial" charset="0"/>
                <a:ea typeface="ＭＳ Ｐゴシック" charset="0"/>
              </a:defRPr>
            </a:lvl5pPr>
            <a:lvl6pPr marL="2514600" indent="-228600" algn="ctr" eaLnBrk="0" fontAlgn="base" hangingPunct="0">
              <a:spcBef>
                <a:spcPct val="0"/>
              </a:spcBef>
              <a:spcAft>
                <a:spcPct val="0"/>
              </a:spcAft>
              <a:defRPr sz="800">
                <a:solidFill>
                  <a:schemeClr val="tx1"/>
                </a:solidFill>
                <a:latin typeface="Arial" charset="0"/>
                <a:ea typeface="ＭＳ Ｐゴシック" charset="0"/>
              </a:defRPr>
            </a:lvl6pPr>
            <a:lvl7pPr marL="2971800" indent="-228600" algn="ctr" eaLnBrk="0" fontAlgn="base" hangingPunct="0">
              <a:spcBef>
                <a:spcPct val="0"/>
              </a:spcBef>
              <a:spcAft>
                <a:spcPct val="0"/>
              </a:spcAft>
              <a:defRPr sz="800">
                <a:solidFill>
                  <a:schemeClr val="tx1"/>
                </a:solidFill>
                <a:latin typeface="Arial" charset="0"/>
                <a:ea typeface="ＭＳ Ｐゴシック" charset="0"/>
              </a:defRPr>
            </a:lvl7pPr>
            <a:lvl8pPr marL="3429000" indent="-228600" algn="ctr" eaLnBrk="0" fontAlgn="base" hangingPunct="0">
              <a:spcBef>
                <a:spcPct val="0"/>
              </a:spcBef>
              <a:spcAft>
                <a:spcPct val="0"/>
              </a:spcAft>
              <a:defRPr sz="800">
                <a:solidFill>
                  <a:schemeClr val="tx1"/>
                </a:solidFill>
                <a:latin typeface="Arial" charset="0"/>
                <a:ea typeface="ＭＳ Ｐゴシック" charset="0"/>
              </a:defRPr>
            </a:lvl8pPr>
            <a:lvl9pPr marL="3886200" indent="-228600" algn="ctr" eaLnBrk="0" fontAlgn="base" hangingPunct="0">
              <a:spcBef>
                <a:spcPct val="0"/>
              </a:spcBef>
              <a:spcAft>
                <a:spcPct val="0"/>
              </a:spcAft>
              <a:defRPr sz="800">
                <a:solidFill>
                  <a:schemeClr val="tx1"/>
                </a:solidFill>
                <a:latin typeface="Arial" charset="0"/>
                <a:ea typeface="ＭＳ Ｐゴシック" charset="0"/>
              </a:defRPr>
            </a:lvl9pPr>
          </a:lstStyle>
          <a:p>
            <a:fld id="{BB5DDD32-612C-714A-954E-7347794D1541}" type="slidenum">
              <a:rPr lang="en-US" sz="1200"/>
              <a:pPr/>
              <a:t>13</a:t>
            </a:fld>
            <a:endParaRPr lang="en-US" sz="1200"/>
          </a:p>
        </p:txBody>
      </p:sp>
      <p:sp>
        <p:nvSpPr>
          <p:cNvPr id="63491" name="Rectangle 2"/>
          <p:cNvSpPr>
            <a:spLocks noChangeArrowheads="1" noTextEdit="1"/>
          </p:cNvSpPr>
          <p:nvPr>
            <p:ph type="sldImg"/>
          </p:nvPr>
        </p:nvSpPr>
        <p:spPr>
          <a:xfrm>
            <a:off x="1212850" y="965200"/>
            <a:ext cx="4443413" cy="3333750"/>
          </a:xfrm>
          <a:solidFill>
            <a:srgbClr val="FFFFFF"/>
          </a:solidFill>
          <a:ln/>
        </p:spPr>
      </p:sp>
      <p:sp>
        <p:nvSpPr>
          <p:cNvPr id="63492" name="Rectangle 3"/>
          <p:cNvSpPr>
            <a:spLocks noChangeArrowheads="1"/>
          </p:cNvSpPr>
          <p:nvPr>
            <p:ph type="body" idx="1"/>
          </p:nvPr>
        </p:nvSpPr>
        <p:spPr>
          <a:xfrm>
            <a:off x="1046163" y="4621213"/>
            <a:ext cx="4770437" cy="3700462"/>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wrap="none" lIns="84457" tIns="42228" rIns="84457" bIns="42228" anchor="ctr"/>
          <a:lstStyle/>
          <a:p>
            <a:endParaRPr lang="en-US">
              <a:latin typeface="Calibri" charset="0"/>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6553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800">
                <a:solidFill>
                  <a:schemeClr val="tx1"/>
                </a:solidFill>
                <a:latin typeface="Arial" charset="0"/>
                <a:ea typeface="ＭＳ Ｐゴシック" charset="0"/>
                <a:cs typeface="ＭＳ Ｐゴシック" charset="0"/>
              </a:defRPr>
            </a:lvl1pPr>
            <a:lvl2pPr marL="742950" indent="-285750" eaLnBrk="0" hangingPunct="0">
              <a:defRPr sz="800">
                <a:solidFill>
                  <a:schemeClr val="tx1"/>
                </a:solidFill>
                <a:latin typeface="Arial" charset="0"/>
                <a:ea typeface="ＭＳ Ｐゴシック" charset="0"/>
              </a:defRPr>
            </a:lvl2pPr>
            <a:lvl3pPr marL="1143000" indent="-228600" eaLnBrk="0" hangingPunct="0">
              <a:defRPr sz="800">
                <a:solidFill>
                  <a:schemeClr val="tx1"/>
                </a:solidFill>
                <a:latin typeface="Arial" charset="0"/>
                <a:ea typeface="ＭＳ Ｐゴシック" charset="0"/>
              </a:defRPr>
            </a:lvl3pPr>
            <a:lvl4pPr marL="1600200" indent="-228600" eaLnBrk="0" hangingPunct="0">
              <a:defRPr sz="800">
                <a:solidFill>
                  <a:schemeClr val="tx1"/>
                </a:solidFill>
                <a:latin typeface="Arial" charset="0"/>
                <a:ea typeface="ＭＳ Ｐゴシック" charset="0"/>
              </a:defRPr>
            </a:lvl4pPr>
            <a:lvl5pPr marL="2057400" indent="-228600" eaLnBrk="0" hangingPunct="0">
              <a:defRPr sz="800">
                <a:solidFill>
                  <a:schemeClr val="tx1"/>
                </a:solidFill>
                <a:latin typeface="Arial" charset="0"/>
                <a:ea typeface="ＭＳ Ｐゴシック" charset="0"/>
              </a:defRPr>
            </a:lvl5pPr>
            <a:lvl6pPr marL="2514600" indent="-228600" algn="ctr" eaLnBrk="0" fontAlgn="base" hangingPunct="0">
              <a:spcBef>
                <a:spcPct val="0"/>
              </a:spcBef>
              <a:spcAft>
                <a:spcPct val="0"/>
              </a:spcAft>
              <a:defRPr sz="800">
                <a:solidFill>
                  <a:schemeClr val="tx1"/>
                </a:solidFill>
                <a:latin typeface="Arial" charset="0"/>
                <a:ea typeface="ＭＳ Ｐゴシック" charset="0"/>
              </a:defRPr>
            </a:lvl6pPr>
            <a:lvl7pPr marL="2971800" indent="-228600" algn="ctr" eaLnBrk="0" fontAlgn="base" hangingPunct="0">
              <a:spcBef>
                <a:spcPct val="0"/>
              </a:spcBef>
              <a:spcAft>
                <a:spcPct val="0"/>
              </a:spcAft>
              <a:defRPr sz="800">
                <a:solidFill>
                  <a:schemeClr val="tx1"/>
                </a:solidFill>
                <a:latin typeface="Arial" charset="0"/>
                <a:ea typeface="ＭＳ Ｐゴシック" charset="0"/>
              </a:defRPr>
            </a:lvl7pPr>
            <a:lvl8pPr marL="3429000" indent="-228600" algn="ctr" eaLnBrk="0" fontAlgn="base" hangingPunct="0">
              <a:spcBef>
                <a:spcPct val="0"/>
              </a:spcBef>
              <a:spcAft>
                <a:spcPct val="0"/>
              </a:spcAft>
              <a:defRPr sz="800">
                <a:solidFill>
                  <a:schemeClr val="tx1"/>
                </a:solidFill>
                <a:latin typeface="Arial" charset="0"/>
                <a:ea typeface="ＭＳ Ｐゴシック" charset="0"/>
              </a:defRPr>
            </a:lvl8pPr>
            <a:lvl9pPr marL="3886200" indent="-228600" algn="ctr" eaLnBrk="0" fontAlgn="base" hangingPunct="0">
              <a:spcBef>
                <a:spcPct val="0"/>
              </a:spcBef>
              <a:spcAft>
                <a:spcPct val="0"/>
              </a:spcAft>
              <a:defRPr sz="800">
                <a:solidFill>
                  <a:schemeClr val="tx1"/>
                </a:solidFill>
                <a:latin typeface="Arial" charset="0"/>
                <a:ea typeface="ＭＳ Ｐゴシック" charset="0"/>
              </a:defRPr>
            </a:lvl9pPr>
          </a:lstStyle>
          <a:p>
            <a:fld id="{8F5DDC42-007D-2049-9B07-30D158D70C30}" type="slidenum">
              <a:rPr lang="en-US" sz="1200"/>
              <a:pPr/>
              <a:t>14</a:t>
            </a:fld>
            <a:endParaRPr lang="en-US" sz="1200"/>
          </a:p>
        </p:txBody>
      </p:sp>
      <p:sp>
        <p:nvSpPr>
          <p:cNvPr id="65539" name="Rectangle 2"/>
          <p:cNvSpPr>
            <a:spLocks noChangeArrowheads="1" noTextEdit="1"/>
          </p:cNvSpPr>
          <p:nvPr>
            <p:ph type="sldImg"/>
          </p:nvPr>
        </p:nvSpPr>
        <p:spPr>
          <a:xfrm>
            <a:off x="1212850" y="965200"/>
            <a:ext cx="4443413" cy="3333750"/>
          </a:xfrm>
          <a:solidFill>
            <a:srgbClr val="FFFFFF"/>
          </a:solidFill>
          <a:ln/>
        </p:spPr>
      </p:sp>
      <p:sp>
        <p:nvSpPr>
          <p:cNvPr id="65540" name="Rectangle 3"/>
          <p:cNvSpPr>
            <a:spLocks noChangeArrowheads="1"/>
          </p:cNvSpPr>
          <p:nvPr>
            <p:ph type="body" idx="1"/>
          </p:nvPr>
        </p:nvSpPr>
        <p:spPr>
          <a:xfrm>
            <a:off x="1046163" y="4621213"/>
            <a:ext cx="4770437" cy="3700462"/>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wrap="none" lIns="84457" tIns="42228" rIns="84457" bIns="42228" anchor="ctr"/>
          <a:lstStyle/>
          <a:p>
            <a:endParaRPr lang="en-US">
              <a:latin typeface="Calibri" charset="0"/>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3" name="Slide Image Placeholder 1"/>
          <p:cNvSpPr>
            <a:spLocks noGrp="1" noRot="1" noChangeAspect="1"/>
          </p:cNvSpPr>
          <p:nvPr>
            <p:ph type="sldImg"/>
          </p:nvPr>
        </p:nvSpPr>
        <p:spPr>
          <a:ln/>
        </p:spPr>
      </p:sp>
      <p:sp>
        <p:nvSpPr>
          <p:cNvPr id="105474"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en-US">
              <a:latin typeface="Calibri" charset="0"/>
            </a:endParaRPr>
          </a:p>
        </p:txBody>
      </p:sp>
      <p:sp>
        <p:nvSpPr>
          <p:cNvPr id="105475"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800">
                <a:solidFill>
                  <a:schemeClr val="tx1"/>
                </a:solidFill>
                <a:latin typeface="Arial" charset="0"/>
                <a:ea typeface="ＭＳ Ｐゴシック" charset="0"/>
                <a:cs typeface="ＭＳ Ｐゴシック" charset="0"/>
              </a:defRPr>
            </a:lvl1pPr>
            <a:lvl2pPr marL="742950" indent="-285750" eaLnBrk="0" hangingPunct="0">
              <a:defRPr sz="800">
                <a:solidFill>
                  <a:schemeClr val="tx1"/>
                </a:solidFill>
                <a:latin typeface="Arial" charset="0"/>
                <a:ea typeface="ＭＳ Ｐゴシック" charset="0"/>
              </a:defRPr>
            </a:lvl2pPr>
            <a:lvl3pPr marL="1143000" indent="-228600" eaLnBrk="0" hangingPunct="0">
              <a:defRPr sz="800">
                <a:solidFill>
                  <a:schemeClr val="tx1"/>
                </a:solidFill>
                <a:latin typeface="Arial" charset="0"/>
                <a:ea typeface="ＭＳ Ｐゴシック" charset="0"/>
              </a:defRPr>
            </a:lvl3pPr>
            <a:lvl4pPr marL="1600200" indent="-228600" eaLnBrk="0" hangingPunct="0">
              <a:defRPr sz="800">
                <a:solidFill>
                  <a:schemeClr val="tx1"/>
                </a:solidFill>
                <a:latin typeface="Arial" charset="0"/>
                <a:ea typeface="ＭＳ Ｐゴシック" charset="0"/>
              </a:defRPr>
            </a:lvl4pPr>
            <a:lvl5pPr marL="2057400" indent="-228600" eaLnBrk="0" hangingPunct="0">
              <a:defRPr sz="800">
                <a:solidFill>
                  <a:schemeClr val="tx1"/>
                </a:solidFill>
                <a:latin typeface="Arial" charset="0"/>
                <a:ea typeface="ＭＳ Ｐゴシック" charset="0"/>
              </a:defRPr>
            </a:lvl5pPr>
            <a:lvl6pPr marL="2514600" indent="-228600" algn="ctr" eaLnBrk="0" fontAlgn="base" hangingPunct="0">
              <a:spcBef>
                <a:spcPct val="0"/>
              </a:spcBef>
              <a:spcAft>
                <a:spcPct val="0"/>
              </a:spcAft>
              <a:defRPr sz="800">
                <a:solidFill>
                  <a:schemeClr val="tx1"/>
                </a:solidFill>
                <a:latin typeface="Arial" charset="0"/>
                <a:ea typeface="ＭＳ Ｐゴシック" charset="0"/>
              </a:defRPr>
            </a:lvl6pPr>
            <a:lvl7pPr marL="2971800" indent="-228600" algn="ctr" eaLnBrk="0" fontAlgn="base" hangingPunct="0">
              <a:spcBef>
                <a:spcPct val="0"/>
              </a:spcBef>
              <a:spcAft>
                <a:spcPct val="0"/>
              </a:spcAft>
              <a:defRPr sz="800">
                <a:solidFill>
                  <a:schemeClr val="tx1"/>
                </a:solidFill>
                <a:latin typeface="Arial" charset="0"/>
                <a:ea typeface="ＭＳ Ｐゴシック" charset="0"/>
              </a:defRPr>
            </a:lvl7pPr>
            <a:lvl8pPr marL="3429000" indent="-228600" algn="ctr" eaLnBrk="0" fontAlgn="base" hangingPunct="0">
              <a:spcBef>
                <a:spcPct val="0"/>
              </a:spcBef>
              <a:spcAft>
                <a:spcPct val="0"/>
              </a:spcAft>
              <a:defRPr sz="800">
                <a:solidFill>
                  <a:schemeClr val="tx1"/>
                </a:solidFill>
                <a:latin typeface="Arial" charset="0"/>
                <a:ea typeface="ＭＳ Ｐゴシック" charset="0"/>
              </a:defRPr>
            </a:lvl8pPr>
            <a:lvl9pPr marL="3886200" indent="-228600" algn="ctr" eaLnBrk="0" fontAlgn="base" hangingPunct="0">
              <a:spcBef>
                <a:spcPct val="0"/>
              </a:spcBef>
              <a:spcAft>
                <a:spcPct val="0"/>
              </a:spcAft>
              <a:defRPr sz="800">
                <a:solidFill>
                  <a:schemeClr val="tx1"/>
                </a:solidFill>
                <a:latin typeface="Arial" charset="0"/>
                <a:ea typeface="ＭＳ Ｐゴシック" charset="0"/>
              </a:defRPr>
            </a:lvl9pPr>
          </a:lstStyle>
          <a:p>
            <a:fld id="{E7B82CF2-81EA-6B4A-9006-77CE548A09F7}" type="slidenum">
              <a:rPr lang="en-GB" sz="1200"/>
              <a:pPr/>
              <a:t>15</a:t>
            </a:fld>
            <a:endParaRPr lang="en-GB" sz="120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09" name="Slide Image Placeholder 1"/>
          <p:cNvSpPr>
            <a:spLocks noGrp="1" noRot="1" noChangeAspect="1" noTextEdit="1"/>
          </p:cNvSpPr>
          <p:nvPr>
            <p:ph type="sldImg"/>
          </p:nvPr>
        </p:nvSpPr>
        <p:spPr>
          <a:xfrm>
            <a:off x="1003300" y="728663"/>
            <a:ext cx="4854575" cy="3641725"/>
          </a:xfrm>
          <a:ln/>
        </p:spPr>
      </p:sp>
      <p:sp>
        <p:nvSpPr>
          <p:cNvPr id="68610"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lIns="94470" tIns="47236" rIns="94470" bIns="47236"/>
          <a:lstStyle/>
          <a:p>
            <a:pPr eaLnBrk="1" hangingPunct="1"/>
            <a:endParaRPr lang="en-US">
              <a:latin typeface="Calibri" charset="0"/>
            </a:endParaRPr>
          </a:p>
        </p:txBody>
      </p:sp>
      <p:sp>
        <p:nvSpPr>
          <p:cNvPr id="68611" name="Slide Number Placeholder 3"/>
          <p:cNvSpPr txBox="1">
            <a:spLocks noGrp="1"/>
          </p:cNvSpPr>
          <p:nvPr/>
        </p:nvSpPr>
        <p:spPr bwMode="auto">
          <a:xfrm>
            <a:off x="3884613" y="9223375"/>
            <a:ext cx="2971800" cy="485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4470" tIns="47236" rIns="94470" bIns="47236" anchor="b"/>
          <a:lstStyle>
            <a:lvl1pPr defTabSz="944563" eaLnBrk="0" hangingPunct="0">
              <a:defRPr sz="800">
                <a:solidFill>
                  <a:schemeClr val="tx1"/>
                </a:solidFill>
                <a:latin typeface="Arial" charset="0"/>
                <a:ea typeface="ＭＳ Ｐゴシック" charset="0"/>
                <a:cs typeface="ＭＳ Ｐゴシック" charset="0"/>
              </a:defRPr>
            </a:lvl1pPr>
            <a:lvl2pPr marL="742950" indent="-285750" defTabSz="944563" eaLnBrk="0" hangingPunct="0">
              <a:defRPr sz="800">
                <a:solidFill>
                  <a:schemeClr val="tx1"/>
                </a:solidFill>
                <a:latin typeface="Arial" charset="0"/>
                <a:ea typeface="ＭＳ Ｐゴシック" charset="0"/>
              </a:defRPr>
            </a:lvl2pPr>
            <a:lvl3pPr marL="1143000" indent="-228600" defTabSz="944563" eaLnBrk="0" hangingPunct="0">
              <a:defRPr sz="800">
                <a:solidFill>
                  <a:schemeClr val="tx1"/>
                </a:solidFill>
                <a:latin typeface="Arial" charset="0"/>
                <a:ea typeface="ＭＳ Ｐゴシック" charset="0"/>
              </a:defRPr>
            </a:lvl3pPr>
            <a:lvl4pPr marL="1600200" indent="-228600" defTabSz="944563" eaLnBrk="0" hangingPunct="0">
              <a:defRPr sz="800">
                <a:solidFill>
                  <a:schemeClr val="tx1"/>
                </a:solidFill>
                <a:latin typeface="Arial" charset="0"/>
                <a:ea typeface="ＭＳ Ｐゴシック" charset="0"/>
              </a:defRPr>
            </a:lvl4pPr>
            <a:lvl5pPr marL="2057400" indent="-228600" defTabSz="944563" eaLnBrk="0" hangingPunct="0">
              <a:defRPr sz="800">
                <a:solidFill>
                  <a:schemeClr val="tx1"/>
                </a:solidFill>
                <a:latin typeface="Arial" charset="0"/>
                <a:ea typeface="ＭＳ Ｐゴシック" charset="0"/>
              </a:defRPr>
            </a:lvl5pPr>
            <a:lvl6pPr marL="2514600" indent="-228600" algn="ctr" defTabSz="944563" eaLnBrk="0" fontAlgn="base" hangingPunct="0">
              <a:spcBef>
                <a:spcPct val="0"/>
              </a:spcBef>
              <a:spcAft>
                <a:spcPct val="0"/>
              </a:spcAft>
              <a:defRPr sz="800">
                <a:solidFill>
                  <a:schemeClr val="tx1"/>
                </a:solidFill>
                <a:latin typeface="Arial" charset="0"/>
                <a:ea typeface="ＭＳ Ｐゴシック" charset="0"/>
              </a:defRPr>
            </a:lvl6pPr>
            <a:lvl7pPr marL="2971800" indent="-228600" algn="ctr" defTabSz="944563" eaLnBrk="0" fontAlgn="base" hangingPunct="0">
              <a:spcBef>
                <a:spcPct val="0"/>
              </a:spcBef>
              <a:spcAft>
                <a:spcPct val="0"/>
              </a:spcAft>
              <a:defRPr sz="800">
                <a:solidFill>
                  <a:schemeClr val="tx1"/>
                </a:solidFill>
                <a:latin typeface="Arial" charset="0"/>
                <a:ea typeface="ＭＳ Ｐゴシック" charset="0"/>
              </a:defRPr>
            </a:lvl7pPr>
            <a:lvl8pPr marL="3429000" indent="-228600" algn="ctr" defTabSz="944563" eaLnBrk="0" fontAlgn="base" hangingPunct="0">
              <a:spcBef>
                <a:spcPct val="0"/>
              </a:spcBef>
              <a:spcAft>
                <a:spcPct val="0"/>
              </a:spcAft>
              <a:defRPr sz="800">
                <a:solidFill>
                  <a:schemeClr val="tx1"/>
                </a:solidFill>
                <a:latin typeface="Arial" charset="0"/>
                <a:ea typeface="ＭＳ Ｐゴシック" charset="0"/>
              </a:defRPr>
            </a:lvl8pPr>
            <a:lvl9pPr marL="3886200" indent="-228600" algn="ctr" defTabSz="944563" eaLnBrk="0" fontAlgn="base" hangingPunct="0">
              <a:spcBef>
                <a:spcPct val="0"/>
              </a:spcBef>
              <a:spcAft>
                <a:spcPct val="0"/>
              </a:spcAft>
              <a:defRPr sz="800">
                <a:solidFill>
                  <a:schemeClr val="tx1"/>
                </a:solidFill>
                <a:latin typeface="Arial" charset="0"/>
                <a:ea typeface="ＭＳ Ｐゴシック" charset="0"/>
              </a:defRPr>
            </a:lvl9pPr>
          </a:lstStyle>
          <a:p>
            <a:pPr algn="r" eaLnBrk="1" hangingPunct="1"/>
            <a:fld id="{F53B585B-318D-5F44-8148-6CE81E21557D}" type="slidenum">
              <a:rPr lang="en-US" sz="1200"/>
              <a:pPr algn="r" eaLnBrk="1" hangingPunct="1"/>
              <a:t>16</a:t>
            </a:fld>
            <a:endParaRPr lang="en-US" sz="120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7" name="Slide Image Placeholder 1"/>
          <p:cNvSpPr>
            <a:spLocks noGrp="1" noRot="1" noChangeAspect="1" noTextEdit="1"/>
          </p:cNvSpPr>
          <p:nvPr>
            <p:ph type="sldImg"/>
          </p:nvPr>
        </p:nvSpPr>
        <p:spPr>
          <a:xfrm>
            <a:off x="1003300" y="728663"/>
            <a:ext cx="4854575" cy="3641725"/>
          </a:xfrm>
          <a:ln/>
        </p:spPr>
      </p:sp>
      <p:sp>
        <p:nvSpPr>
          <p:cNvPr id="70658"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lIns="94470" tIns="47236" rIns="94470" bIns="47236"/>
          <a:lstStyle/>
          <a:p>
            <a:pPr eaLnBrk="1" hangingPunct="1"/>
            <a:endParaRPr lang="en-US">
              <a:latin typeface="Calibri" charset="0"/>
            </a:endParaRPr>
          </a:p>
        </p:txBody>
      </p:sp>
      <p:sp>
        <p:nvSpPr>
          <p:cNvPr id="70659" name="Slide Number Placeholder 3"/>
          <p:cNvSpPr txBox="1">
            <a:spLocks noGrp="1"/>
          </p:cNvSpPr>
          <p:nvPr/>
        </p:nvSpPr>
        <p:spPr bwMode="auto">
          <a:xfrm>
            <a:off x="3884613" y="9223375"/>
            <a:ext cx="2971800" cy="485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4470" tIns="47236" rIns="94470" bIns="47236" anchor="b"/>
          <a:lstStyle>
            <a:lvl1pPr defTabSz="944563" eaLnBrk="0" hangingPunct="0">
              <a:defRPr sz="800">
                <a:solidFill>
                  <a:schemeClr val="tx1"/>
                </a:solidFill>
                <a:latin typeface="Arial" charset="0"/>
                <a:ea typeface="ＭＳ Ｐゴシック" charset="0"/>
                <a:cs typeface="ＭＳ Ｐゴシック" charset="0"/>
              </a:defRPr>
            </a:lvl1pPr>
            <a:lvl2pPr marL="742950" indent="-285750" defTabSz="944563" eaLnBrk="0" hangingPunct="0">
              <a:defRPr sz="800">
                <a:solidFill>
                  <a:schemeClr val="tx1"/>
                </a:solidFill>
                <a:latin typeface="Arial" charset="0"/>
                <a:ea typeface="ＭＳ Ｐゴシック" charset="0"/>
              </a:defRPr>
            </a:lvl2pPr>
            <a:lvl3pPr marL="1143000" indent="-228600" defTabSz="944563" eaLnBrk="0" hangingPunct="0">
              <a:defRPr sz="800">
                <a:solidFill>
                  <a:schemeClr val="tx1"/>
                </a:solidFill>
                <a:latin typeface="Arial" charset="0"/>
                <a:ea typeface="ＭＳ Ｐゴシック" charset="0"/>
              </a:defRPr>
            </a:lvl3pPr>
            <a:lvl4pPr marL="1600200" indent="-228600" defTabSz="944563" eaLnBrk="0" hangingPunct="0">
              <a:defRPr sz="800">
                <a:solidFill>
                  <a:schemeClr val="tx1"/>
                </a:solidFill>
                <a:latin typeface="Arial" charset="0"/>
                <a:ea typeface="ＭＳ Ｐゴシック" charset="0"/>
              </a:defRPr>
            </a:lvl4pPr>
            <a:lvl5pPr marL="2057400" indent="-228600" defTabSz="944563" eaLnBrk="0" hangingPunct="0">
              <a:defRPr sz="800">
                <a:solidFill>
                  <a:schemeClr val="tx1"/>
                </a:solidFill>
                <a:latin typeface="Arial" charset="0"/>
                <a:ea typeface="ＭＳ Ｐゴシック" charset="0"/>
              </a:defRPr>
            </a:lvl5pPr>
            <a:lvl6pPr marL="2514600" indent="-228600" algn="ctr" defTabSz="944563" eaLnBrk="0" fontAlgn="base" hangingPunct="0">
              <a:spcBef>
                <a:spcPct val="0"/>
              </a:spcBef>
              <a:spcAft>
                <a:spcPct val="0"/>
              </a:spcAft>
              <a:defRPr sz="800">
                <a:solidFill>
                  <a:schemeClr val="tx1"/>
                </a:solidFill>
                <a:latin typeface="Arial" charset="0"/>
                <a:ea typeface="ＭＳ Ｐゴシック" charset="0"/>
              </a:defRPr>
            </a:lvl6pPr>
            <a:lvl7pPr marL="2971800" indent="-228600" algn="ctr" defTabSz="944563" eaLnBrk="0" fontAlgn="base" hangingPunct="0">
              <a:spcBef>
                <a:spcPct val="0"/>
              </a:spcBef>
              <a:spcAft>
                <a:spcPct val="0"/>
              </a:spcAft>
              <a:defRPr sz="800">
                <a:solidFill>
                  <a:schemeClr val="tx1"/>
                </a:solidFill>
                <a:latin typeface="Arial" charset="0"/>
                <a:ea typeface="ＭＳ Ｐゴシック" charset="0"/>
              </a:defRPr>
            </a:lvl7pPr>
            <a:lvl8pPr marL="3429000" indent="-228600" algn="ctr" defTabSz="944563" eaLnBrk="0" fontAlgn="base" hangingPunct="0">
              <a:spcBef>
                <a:spcPct val="0"/>
              </a:spcBef>
              <a:spcAft>
                <a:spcPct val="0"/>
              </a:spcAft>
              <a:defRPr sz="800">
                <a:solidFill>
                  <a:schemeClr val="tx1"/>
                </a:solidFill>
                <a:latin typeface="Arial" charset="0"/>
                <a:ea typeface="ＭＳ Ｐゴシック" charset="0"/>
              </a:defRPr>
            </a:lvl8pPr>
            <a:lvl9pPr marL="3886200" indent="-228600" algn="ctr" defTabSz="944563" eaLnBrk="0" fontAlgn="base" hangingPunct="0">
              <a:spcBef>
                <a:spcPct val="0"/>
              </a:spcBef>
              <a:spcAft>
                <a:spcPct val="0"/>
              </a:spcAft>
              <a:defRPr sz="800">
                <a:solidFill>
                  <a:schemeClr val="tx1"/>
                </a:solidFill>
                <a:latin typeface="Arial" charset="0"/>
                <a:ea typeface="ＭＳ Ｐゴシック" charset="0"/>
              </a:defRPr>
            </a:lvl9pPr>
          </a:lstStyle>
          <a:p>
            <a:pPr algn="r" eaLnBrk="1" hangingPunct="1"/>
            <a:fld id="{CFEA687A-B24A-C84A-8098-FFAF015083B1}" type="slidenum">
              <a:rPr lang="en-US" sz="1200"/>
              <a:pPr algn="r" eaLnBrk="1" hangingPunct="1"/>
              <a:t>17</a:t>
            </a:fld>
            <a:endParaRPr lang="en-US" sz="120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5" name="Slide Image Placeholder 1"/>
          <p:cNvSpPr>
            <a:spLocks noGrp="1" noRot="1" noChangeAspect="1" noTextEdit="1"/>
          </p:cNvSpPr>
          <p:nvPr>
            <p:ph type="sldImg"/>
          </p:nvPr>
        </p:nvSpPr>
        <p:spPr>
          <a:ln/>
        </p:spPr>
      </p:sp>
      <p:sp>
        <p:nvSpPr>
          <p:cNvPr id="72706"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pPr eaLnBrk="1" hangingPunct="1"/>
            <a:endParaRPr lang="en-US">
              <a:latin typeface="Calibri" charset="0"/>
            </a:endParaRPr>
          </a:p>
        </p:txBody>
      </p:sp>
      <p:sp>
        <p:nvSpPr>
          <p:cNvPr id="72707"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800">
                <a:solidFill>
                  <a:schemeClr val="tx1"/>
                </a:solidFill>
                <a:latin typeface="Arial" charset="0"/>
                <a:ea typeface="ＭＳ Ｐゴシック" charset="0"/>
                <a:cs typeface="ＭＳ Ｐゴシック" charset="0"/>
              </a:defRPr>
            </a:lvl1pPr>
            <a:lvl2pPr marL="742950" indent="-285750" eaLnBrk="0" hangingPunct="0">
              <a:defRPr sz="800">
                <a:solidFill>
                  <a:schemeClr val="tx1"/>
                </a:solidFill>
                <a:latin typeface="Arial" charset="0"/>
                <a:ea typeface="ＭＳ Ｐゴシック" charset="0"/>
              </a:defRPr>
            </a:lvl2pPr>
            <a:lvl3pPr marL="1143000" indent="-228600" eaLnBrk="0" hangingPunct="0">
              <a:defRPr sz="800">
                <a:solidFill>
                  <a:schemeClr val="tx1"/>
                </a:solidFill>
                <a:latin typeface="Arial" charset="0"/>
                <a:ea typeface="ＭＳ Ｐゴシック" charset="0"/>
              </a:defRPr>
            </a:lvl3pPr>
            <a:lvl4pPr marL="1600200" indent="-228600" eaLnBrk="0" hangingPunct="0">
              <a:defRPr sz="800">
                <a:solidFill>
                  <a:schemeClr val="tx1"/>
                </a:solidFill>
                <a:latin typeface="Arial" charset="0"/>
                <a:ea typeface="ＭＳ Ｐゴシック" charset="0"/>
              </a:defRPr>
            </a:lvl4pPr>
            <a:lvl5pPr marL="2057400" indent="-228600" eaLnBrk="0" hangingPunct="0">
              <a:defRPr sz="800">
                <a:solidFill>
                  <a:schemeClr val="tx1"/>
                </a:solidFill>
                <a:latin typeface="Arial" charset="0"/>
                <a:ea typeface="ＭＳ Ｐゴシック" charset="0"/>
              </a:defRPr>
            </a:lvl5pPr>
            <a:lvl6pPr marL="2514600" indent="-228600" algn="ctr" eaLnBrk="0" fontAlgn="base" hangingPunct="0">
              <a:spcBef>
                <a:spcPct val="0"/>
              </a:spcBef>
              <a:spcAft>
                <a:spcPct val="0"/>
              </a:spcAft>
              <a:defRPr sz="800">
                <a:solidFill>
                  <a:schemeClr val="tx1"/>
                </a:solidFill>
                <a:latin typeface="Arial" charset="0"/>
                <a:ea typeface="ＭＳ Ｐゴシック" charset="0"/>
              </a:defRPr>
            </a:lvl6pPr>
            <a:lvl7pPr marL="2971800" indent="-228600" algn="ctr" eaLnBrk="0" fontAlgn="base" hangingPunct="0">
              <a:spcBef>
                <a:spcPct val="0"/>
              </a:spcBef>
              <a:spcAft>
                <a:spcPct val="0"/>
              </a:spcAft>
              <a:defRPr sz="800">
                <a:solidFill>
                  <a:schemeClr val="tx1"/>
                </a:solidFill>
                <a:latin typeface="Arial" charset="0"/>
                <a:ea typeface="ＭＳ Ｐゴシック" charset="0"/>
              </a:defRPr>
            </a:lvl7pPr>
            <a:lvl8pPr marL="3429000" indent="-228600" algn="ctr" eaLnBrk="0" fontAlgn="base" hangingPunct="0">
              <a:spcBef>
                <a:spcPct val="0"/>
              </a:spcBef>
              <a:spcAft>
                <a:spcPct val="0"/>
              </a:spcAft>
              <a:defRPr sz="800">
                <a:solidFill>
                  <a:schemeClr val="tx1"/>
                </a:solidFill>
                <a:latin typeface="Arial" charset="0"/>
                <a:ea typeface="ＭＳ Ｐゴシック" charset="0"/>
              </a:defRPr>
            </a:lvl8pPr>
            <a:lvl9pPr marL="3886200" indent="-228600" algn="ctr" eaLnBrk="0" fontAlgn="base" hangingPunct="0">
              <a:spcBef>
                <a:spcPct val="0"/>
              </a:spcBef>
              <a:spcAft>
                <a:spcPct val="0"/>
              </a:spcAft>
              <a:defRPr sz="800">
                <a:solidFill>
                  <a:schemeClr val="tx1"/>
                </a:solidFill>
                <a:latin typeface="Arial" charset="0"/>
                <a:ea typeface="ＭＳ Ｐゴシック" charset="0"/>
              </a:defRPr>
            </a:lvl9pPr>
          </a:lstStyle>
          <a:p>
            <a:fld id="{45BD3F12-071C-D84E-AE4D-235630C28791}" type="slidenum">
              <a:rPr lang="en-US" sz="1200"/>
              <a:pPr/>
              <a:t>18</a:t>
            </a:fld>
            <a:endParaRPr lang="en-US" sz="120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3" name="Slide Image Placeholder 1"/>
          <p:cNvSpPr>
            <a:spLocks noGrp="1" noRot="1" noChangeAspect="1" noTextEdit="1"/>
          </p:cNvSpPr>
          <p:nvPr>
            <p:ph type="sldImg"/>
          </p:nvPr>
        </p:nvSpPr>
        <p:spPr>
          <a:xfrm>
            <a:off x="1001713" y="728663"/>
            <a:ext cx="4854575" cy="3640137"/>
          </a:xfrm>
          <a:ln/>
        </p:spPr>
      </p:sp>
      <p:sp>
        <p:nvSpPr>
          <p:cNvPr id="74754" name="Notes Placeholder 2"/>
          <p:cNvSpPr>
            <a:spLocks noGrp="1"/>
          </p:cNvSpPr>
          <p:nvPr>
            <p:ph type="body" idx="1"/>
          </p:nvPr>
        </p:nvSpPr>
        <p:spPr>
          <a:xfrm>
            <a:off x="685800" y="4614863"/>
            <a:ext cx="5486400" cy="4367212"/>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lIns="93177" tIns="46589" rIns="93177" bIns="46589"/>
          <a:lstStyle/>
          <a:p>
            <a:pPr defTabSz="457200" eaLnBrk="1" hangingPunct="1"/>
            <a:endParaRPr lang="en-US">
              <a:latin typeface="Calibri" charset="0"/>
            </a:endParaRPr>
          </a:p>
        </p:txBody>
      </p:sp>
      <p:sp>
        <p:nvSpPr>
          <p:cNvPr id="74755" name="Slide Number Placeholder 3"/>
          <p:cNvSpPr txBox="1">
            <a:spLocks noGrp="1"/>
          </p:cNvSpPr>
          <p:nvPr/>
        </p:nvSpPr>
        <p:spPr bwMode="auto">
          <a:xfrm>
            <a:off x="3884613" y="9223375"/>
            <a:ext cx="2971800" cy="485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177" tIns="46589" rIns="93177" bIns="46589" anchor="b"/>
          <a:lstStyle>
            <a:lvl1pPr defTabSz="465138" eaLnBrk="0" hangingPunct="0">
              <a:defRPr sz="800">
                <a:solidFill>
                  <a:schemeClr val="tx1"/>
                </a:solidFill>
                <a:latin typeface="Arial" charset="0"/>
                <a:ea typeface="ＭＳ Ｐゴシック" charset="0"/>
                <a:cs typeface="ＭＳ Ｐゴシック" charset="0"/>
              </a:defRPr>
            </a:lvl1pPr>
            <a:lvl2pPr marL="742950" indent="-285750" defTabSz="465138" eaLnBrk="0" hangingPunct="0">
              <a:defRPr sz="800">
                <a:solidFill>
                  <a:schemeClr val="tx1"/>
                </a:solidFill>
                <a:latin typeface="Arial" charset="0"/>
                <a:ea typeface="ＭＳ Ｐゴシック" charset="0"/>
              </a:defRPr>
            </a:lvl2pPr>
            <a:lvl3pPr marL="1143000" indent="-228600" defTabSz="465138" eaLnBrk="0" hangingPunct="0">
              <a:defRPr sz="800">
                <a:solidFill>
                  <a:schemeClr val="tx1"/>
                </a:solidFill>
                <a:latin typeface="Arial" charset="0"/>
                <a:ea typeface="ＭＳ Ｐゴシック" charset="0"/>
              </a:defRPr>
            </a:lvl3pPr>
            <a:lvl4pPr marL="1600200" indent="-228600" defTabSz="465138" eaLnBrk="0" hangingPunct="0">
              <a:defRPr sz="800">
                <a:solidFill>
                  <a:schemeClr val="tx1"/>
                </a:solidFill>
                <a:latin typeface="Arial" charset="0"/>
                <a:ea typeface="ＭＳ Ｐゴシック" charset="0"/>
              </a:defRPr>
            </a:lvl4pPr>
            <a:lvl5pPr marL="2057400" indent="-228600" defTabSz="465138" eaLnBrk="0" hangingPunct="0">
              <a:defRPr sz="800">
                <a:solidFill>
                  <a:schemeClr val="tx1"/>
                </a:solidFill>
                <a:latin typeface="Arial" charset="0"/>
                <a:ea typeface="ＭＳ Ｐゴシック" charset="0"/>
              </a:defRPr>
            </a:lvl5pPr>
            <a:lvl6pPr marL="2514600" indent="-228600" algn="ctr" defTabSz="465138" eaLnBrk="0" fontAlgn="base" hangingPunct="0">
              <a:spcBef>
                <a:spcPct val="0"/>
              </a:spcBef>
              <a:spcAft>
                <a:spcPct val="0"/>
              </a:spcAft>
              <a:defRPr sz="800">
                <a:solidFill>
                  <a:schemeClr val="tx1"/>
                </a:solidFill>
                <a:latin typeface="Arial" charset="0"/>
                <a:ea typeface="ＭＳ Ｐゴシック" charset="0"/>
              </a:defRPr>
            </a:lvl6pPr>
            <a:lvl7pPr marL="2971800" indent="-228600" algn="ctr" defTabSz="465138" eaLnBrk="0" fontAlgn="base" hangingPunct="0">
              <a:spcBef>
                <a:spcPct val="0"/>
              </a:spcBef>
              <a:spcAft>
                <a:spcPct val="0"/>
              </a:spcAft>
              <a:defRPr sz="800">
                <a:solidFill>
                  <a:schemeClr val="tx1"/>
                </a:solidFill>
                <a:latin typeface="Arial" charset="0"/>
                <a:ea typeface="ＭＳ Ｐゴシック" charset="0"/>
              </a:defRPr>
            </a:lvl7pPr>
            <a:lvl8pPr marL="3429000" indent="-228600" algn="ctr" defTabSz="465138" eaLnBrk="0" fontAlgn="base" hangingPunct="0">
              <a:spcBef>
                <a:spcPct val="0"/>
              </a:spcBef>
              <a:spcAft>
                <a:spcPct val="0"/>
              </a:spcAft>
              <a:defRPr sz="800">
                <a:solidFill>
                  <a:schemeClr val="tx1"/>
                </a:solidFill>
                <a:latin typeface="Arial" charset="0"/>
                <a:ea typeface="ＭＳ Ｐゴシック" charset="0"/>
              </a:defRPr>
            </a:lvl8pPr>
            <a:lvl9pPr marL="3886200" indent="-228600" algn="ctr" defTabSz="465138" eaLnBrk="0" fontAlgn="base" hangingPunct="0">
              <a:spcBef>
                <a:spcPct val="0"/>
              </a:spcBef>
              <a:spcAft>
                <a:spcPct val="0"/>
              </a:spcAft>
              <a:defRPr sz="800">
                <a:solidFill>
                  <a:schemeClr val="tx1"/>
                </a:solidFill>
                <a:latin typeface="Arial" charset="0"/>
                <a:ea typeface="ＭＳ Ｐゴシック" charset="0"/>
              </a:defRPr>
            </a:lvl9pPr>
          </a:lstStyle>
          <a:p>
            <a:pPr algn="r" eaLnBrk="1" hangingPunct="1"/>
            <a:fld id="{174F18A2-081F-2F4C-8405-46EA6381BFB3}" type="slidenum">
              <a:rPr lang="en-US" sz="1200"/>
              <a:pPr algn="r" eaLnBrk="1" hangingPunct="1"/>
              <a:t>19</a:t>
            </a:fld>
            <a:endParaRPr lang="en-US" sz="120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7" name="Slide Image Placeholder 1"/>
          <p:cNvSpPr>
            <a:spLocks noGrp="1" noRot="1" noChangeAspect="1"/>
          </p:cNvSpPr>
          <p:nvPr>
            <p:ph type="sldImg"/>
          </p:nvPr>
        </p:nvSpPr>
        <p:spPr>
          <a:ln/>
        </p:spPr>
      </p:sp>
      <p:sp>
        <p:nvSpPr>
          <p:cNvPr id="101378"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en-US">
              <a:latin typeface="Calibri" charset="0"/>
            </a:endParaRPr>
          </a:p>
        </p:txBody>
      </p:sp>
      <p:sp>
        <p:nvSpPr>
          <p:cNvPr id="101379"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800">
                <a:solidFill>
                  <a:schemeClr val="tx1"/>
                </a:solidFill>
                <a:latin typeface="Arial" charset="0"/>
                <a:ea typeface="ＭＳ Ｐゴシック" charset="0"/>
                <a:cs typeface="ＭＳ Ｐゴシック" charset="0"/>
              </a:defRPr>
            </a:lvl1pPr>
            <a:lvl2pPr marL="742950" indent="-285750" eaLnBrk="0" hangingPunct="0">
              <a:defRPr sz="800">
                <a:solidFill>
                  <a:schemeClr val="tx1"/>
                </a:solidFill>
                <a:latin typeface="Arial" charset="0"/>
                <a:ea typeface="ＭＳ Ｐゴシック" charset="0"/>
              </a:defRPr>
            </a:lvl2pPr>
            <a:lvl3pPr marL="1143000" indent="-228600" eaLnBrk="0" hangingPunct="0">
              <a:defRPr sz="800">
                <a:solidFill>
                  <a:schemeClr val="tx1"/>
                </a:solidFill>
                <a:latin typeface="Arial" charset="0"/>
                <a:ea typeface="ＭＳ Ｐゴシック" charset="0"/>
              </a:defRPr>
            </a:lvl3pPr>
            <a:lvl4pPr marL="1600200" indent="-228600" eaLnBrk="0" hangingPunct="0">
              <a:defRPr sz="800">
                <a:solidFill>
                  <a:schemeClr val="tx1"/>
                </a:solidFill>
                <a:latin typeface="Arial" charset="0"/>
                <a:ea typeface="ＭＳ Ｐゴシック" charset="0"/>
              </a:defRPr>
            </a:lvl4pPr>
            <a:lvl5pPr marL="2057400" indent="-228600" eaLnBrk="0" hangingPunct="0">
              <a:defRPr sz="800">
                <a:solidFill>
                  <a:schemeClr val="tx1"/>
                </a:solidFill>
                <a:latin typeface="Arial" charset="0"/>
                <a:ea typeface="ＭＳ Ｐゴシック" charset="0"/>
              </a:defRPr>
            </a:lvl5pPr>
            <a:lvl6pPr marL="2514600" indent="-228600" algn="ctr" eaLnBrk="0" fontAlgn="base" hangingPunct="0">
              <a:spcBef>
                <a:spcPct val="0"/>
              </a:spcBef>
              <a:spcAft>
                <a:spcPct val="0"/>
              </a:spcAft>
              <a:defRPr sz="800">
                <a:solidFill>
                  <a:schemeClr val="tx1"/>
                </a:solidFill>
                <a:latin typeface="Arial" charset="0"/>
                <a:ea typeface="ＭＳ Ｐゴシック" charset="0"/>
              </a:defRPr>
            </a:lvl6pPr>
            <a:lvl7pPr marL="2971800" indent="-228600" algn="ctr" eaLnBrk="0" fontAlgn="base" hangingPunct="0">
              <a:spcBef>
                <a:spcPct val="0"/>
              </a:spcBef>
              <a:spcAft>
                <a:spcPct val="0"/>
              </a:spcAft>
              <a:defRPr sz="800">
                <a:solidFill>
                  <a:schemeClr val="tx1"/>
                </a:solidFill>
                <a:latin typeface="Arial" charset="0"/>
                <a:ea typeface="ＭＳ Ｐゴシック" charset="0"/>
              </a:defRPr>
            </a:lvl7pPr>
            <a:lvl8pPr marL="3429000" indent="-228600" algn="ctr" eaLnBrk="0" fontAlgn="base" hangingPunct="0">
              <a:spcBef>
                <a:spcPct val="0"/>
              </a:spcBef>
              <a:spcAft>
                <a:spcPct val="0"/>
              </a:spcAft>
              <a:defRPr sz="800">
                <a:solidFill>
                  <a:schemeClr val="tx1"/>
                </a:solidFill>
                <a:latin typeface="Arial" charset="0"/>
                <a:ea typeface="ＭＳ Ｐゴシック" charset="0"/>
              </a:defRPr>
            </a:lvl8pPr>
            <a:lvl9pPr marL="3886200" indent="-228600" algn="ctr" eaLnBrk="0" fontAlgn="base" hangingPunct="0">
              <a:spcBef>
                <a:spcPct val="0"/>
              </a:spcBef>
              <a:spcAft>
                <a:spcPct val="0"/>
              </a:spcAft>
              <a:defRPr sz="800">
                <a:solidFill>
                  <a:schemeClr val="tx1"/>
                </a:solidFill>
                <a:latin typeface="Arial" charset="0"/>
                <a:ea typeface="ＭＳ Ｐゴシック" charset="0"/>
              </a:defRPr>
            </a:lvl9pPr>
          </a:lstStyle>
          <a:p>
            <a:fld id="{AA407E52-9305-2048-9D9A-24040F2C185E}" type="slidenum">
              <a:rPr lang="en-GB" sz="1200"/>
              <a:pPr/>
              <a:t>2</a:t>
            </a:fld>
            <a:endParaRPr lang="en-GB" sz="120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1" name="Slide Image Placeholder 1"/>
          <p:cNvSpPr>
            <a:spLocks noGrp="1" noRot="1" noChangeAspect="1" noTextEdit="1"/>
          </p:cNvSpPr>
          <p:nvPr>
            <p:ph type="sldImg"/>
          </p:nvPr>
        </p:nvSpPr>
        <p:spPr>
          <a:ln/>
        </p:spPr>
      </p:sp>
      <p:sp>
        <p:nvSpPr>
          <p:cNvPr id="76802" name="Notes Placeholder 2"/>
          <p:cNvSpPr>
            <a:spLocks noGrp="1"/>
          </p:cNvSpPr>
          <p:nvPr>
            <p:ph type="body" idx="1"/>
          </p:nvPr>
        </p:nvSpPr>
        <p:spPr>
          <a:xfrm>
            <a:off x="684213" y="4613275"/>
            <a:ext cx="5489575" cy="43688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pPr defTabSz="457200" eaLnBrk="1" hangingPunct="1"/>
            <a:endParaRPr lang="en-US">
              <a:latin typeface="Calibri" charset="0"/>
            </a:endParaRPr>
          </a:p>
        </p:txBody>
      </p:sp>
      <p:sp>
        <p:nvSpPr>
          <p:cNvPr id="76803" name="Slide Number Placeholder 3"/>
          <p:cNvSpPr txBox="1">
            <a:spLocks noGrp="1"/>
          </p:cNvSpPr>
          <p:nvPr/>
        </p:nvSpPr>
        <p:spPr bwMode="auto">
          <a:xfrm>
            <a:off x="3886200" y="9223375"/>
            <a:ext cx="2970213" cy="485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defTabSz="457200" eaLnBrk="0" hangingPunct="0">
              <a:defRPr sz="800">
                <a:solidFill>
                  <a:schemeClr val="tx1"/>
                </a:solidFill>
                <a:latin typeface="Arial" charset="0"/>
                <a:ea typeface="ＭＳ Ｐゴシック" charset="0"/>
                <a:cs typeface="ＭＳ Ｐゴシック" charset="0"/>
              </a:defRPr>
            </a:lvl1pPr>
            <a:lvl2pPr marL="742950" indent="-285750" defTabSz="457200" eaLnBrk="0" hangingPunct="0">
              <a:defRPr sz="800">
                <a:solidFill>
                  <a:schemeClr val="tx1"/>
                </a:solidFill>
                <a:latin typeface="Arial" charset="0"/>
                <a:ea typeface="ＭＳ Ｐゴシック" charset="0"/>
              </a:defRPr>
            </a:lvl2pPr>
            <a:lvl3pPr marL="1143000" indent="-228600" defTabSz="457200" eaLnBrk="0" hangingPunct="0">
              <a:defRPr sz="800">
                <a:solidFill>
                  <a:schemeClr val="tx1"/>
                </a:solidFill>
                <a:latin typeface="Arial" charset="0"/>
                <a:ea typeface="ＭＳ Ｐゴシック" charset="0"/>
              </a:defRPr>
            </a:lvl3pPr>
            <a:lvl4pPr marL="1600200" indent="-228600" defTabSz="457200" eaLnBrk="0" hangingPunct="0">
              <a:defRPr sz="800">
                <a:solidFill>
                  <a:schemeClr val="tx1"/>
                </a:solidFill>
                <a:latin typeface="Arial" charset="0"/>
                <a:ea typeface="ＭＳ Ｐゴシック" charset="0"/>
              </a:defRPr>
            </a:lvl4pPr>
            <a:lvl5pPr marL="2057400" indent="-228600" defTabSz="457200" eaLnBrk="0" hangingPunct="0">
              <a:defRPr sz="800">
                <a:solidFill>
                  <a:schemeClr val="tx1"/>
                </a:solidFill>
                <a:latin typeface="Arial" charset="0"/>
                <a:ea typeface="ＭＳ Ｐゴシック" charset="0"/>
              </a:defRPr>
            </a:lvl5pPr>
            <a:lvl6pPr marL="2514600" indent="-228600" algn="ctr" eaLnBrk="0" fontAlgn="base" hangingPunct="0">
              <a:spcBef>
                <a:spcPct val="0"/>
              </a:spcBef>
              <a:spcAft>
                <a:spcPct val="0"/>
              </a:spcAft>
              <a:defRPr sz="800">
                <a:solidFill>
                  <a:schemeClr val="tx1"/>
                </a:solidFill>
                <a:latin typeface="Arial" charset="0"/>
                <a:ea typeface="ＭＳ Ｐゴシック" charset="0"/>
              </a:defRPr>
            </a:lvl6pPr>
            <a:lvl7pPr marL="2971800" indent="-228600" algn="ctr" eaLnBrk="0" fontAlgn="base" hangingPunct="0">
              <a:spcBef>
                <a:spcPct val="0"/>
              </a:spcBef>
              <a:spcAft>
                <a:spcPct val="0"/>
              </a:spcAft>
              <a:defRPr sz="800">
                <a:solidFill>
                  <a:schemeClr val="tx1"/>
                </a:solidFill>
                <a:latin typeface="Arial" charset="0"/>
                <a:ea typeface="ＭＳ Ｐゴシック" charset="0"/>
              </a:defRPr>
            </a:lvl7pPr>
            <a:lvl8pPr marL="3429000" indent="-228600" algn="ctr" eaLnBrk="0" fontAlgn="base" hangingPunct="0">
              <a:spcBef>
                <a:spcPct val="0"/>
              </a:spcBef>
              <a:spcAft>
                <a:spcPct val="0"/>
              </a:spcAft>
              <a:defRPr sz="800">
                <a:solidFill>
                  <a:schemeClr val="tx1"/>
                </a:solidFill>
                <a:latin typeface="Arial" charset="0"/>
                <a:ea typeface="ＭＳ Ｐゴシック" charset="0"/>
              </a:defRPr>
            </a:lvl8pPr>
            <a:lvl9pPr marL="3886200" indent="-228600" algn="ctr" eaLnBrk="0" fontAlgn="base" hangingPunct="0">
              <a:spcBef>
                <a:spcPct val="0"/>
              </a:spcBef>
              <a:spcAft>
                <a:spcPct val="0"/>
              </a:spcAft>
              <a:defRPr sz="800">
                <a:solidFill>
                  <a:schemeClr val="tx1"/>
                </a:solidFill>
                <a:latin typeface="Arial" charset="0"/>
                <a:ea typeface="ＭＳ Ｐゴシック" charset="0"/>
              </a:defRPr>
            </a:lvl9pPr>
          </a:lstStyle>
          <a:p>
            <a:pPr algn="r" eaLnBrk="1" hangingPunct="1"/>
            <a:fld id="{7E61A879-BC91-2E4C-AE6B-DB775AFD4A33}" type="slidenum">
              <a:rPr lang="en-US" sz="1200"/>
              <a:pPr algn="r" eaLnBrk="1" hangingPunct="1"/>
              <a:t>20</a:t>
            </a:fld>
            <a:endParaRPr lang="en-US" sz="120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7" name="Slide Image Placeholder 1"/>
          <p:cNvSpPr>
            <a:spLocks noGrp="1" noRot="1" noChangeAspect="1"/>
          </p:cNvSpPr>
          <p:nvPr>
            <p:ph type="sldImg"/>
          </p:nvPr>
        </p:nvSpPr>
        <p:spPr>
          <a:ln/>
        </p:spPr>
      </p:sp>
      <p:sp>
        <p:nvSpPr>
          <p:cNvPr id="106498"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en-US">
              <a:latin typeface="Calibri" charset="0"/>
            </a:endParaRPr>
          </a:p>
        </p:txBody>
      </p:sp>
      <p:sp>
        <p:nvSpPr>
          <p:cNvPr id="106499"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800">
                <a:solidFill>
                  <a:schemeClr val="tx1"/>
                </a:solidFill>
                <a:latin typeface="Arial" charset="0"/>
                <a:ea typeface="ＭＳ Ｐゴシック" charset="0"/>
                <a:cs typeface="ＭＳ Ｐゴシック" charset="0"/>
              </a:defRPr>
            </a:lvl1pPr>
            <a:lvl2pPr marL="742950" indent="-285750" eaLnBrk="0" hangingPunct="0">
              <a:defRPr sz="800">
                <a:solidFill>
                  <a:schemeClr val="tx1"/>
                </a:solidFill>
                <a:latin typeface="Arial" charset="0"/>
                <a:ea typeface="ＭＳ Ｐゴシック" charset="0"/>
              </a:defRPr>
            </a:lvl2pPr>
            <a:lvl3pPr marL="1143000" indent="-228600" eaLnBrk="0" hangingPunct="0">
              <a:defRPr sz="800">
                <a:solidFill>
                  <a:schemeClr val="tx1"/>
                </a:solidFill>
                <a:latin typeface="Arial" charset="0"/>
                <a:ea typeface="ＭＳ Ｐゴシック" charset="0"/>
              </a:defRPr>
            </a:lvl3pPr>
            <a:lvl4pPr marL="1600200" indent="-228600" eaLnBrk="0" hangingPunct="0">
              <a:defRPr sz="800">
                <a:solidFill>
                  <a:schemeClr val="tx1"/>
                </a:solidFill>
                <a:latin typeface="Arial" charset="0"/>
                <a:ea typeface="ＭＳ Ｐゴシック" charset="0"/>
              </a:defRPr>
            </a:lvl4pPr>
            <a:lvl5pPr marL="2057400" indent="-228600" eaLnBrk="0" hangingPunct="0">
              <a:defRPr sz="800">
                <a:solidFill>
                  <a:schemeClr val="tx1"/>
                </a:solidFill>
                <a:latin typeface="Arial" charset="0"/>
                <a:ea typeface="ＭＳ Ｐゴシック" charset="0"/>
              </a:defRPr>
            </a:lvl5pPr>
            <a:lvl6pPr marL="2514600" indent="-228600" algn="ctr" eaLnBrk="0" fontAlgn="base" hangingPunct="0">
              <a:spcBef>
                <a:spcPct val="0"/>
              </a:spcBef>
              <a:spcAft>
                <a:spcPct val="0"/>
              </a:spcAft>
              <a:defRPr sz="800">
                <a:solidFill>
                  <a:schemeClr val="tx1"/>
                </a:solidFill>
                <a:latin typeface="Arial" charset="0"/>
                <a:ea typeface="ＭＳ Ｐゴシック" charset="0"/>
              </a:defRPr>
            </a:lvl6pPr>
            <a:lvl7pPr marL="2971800" indent="-228600" algn="ctr" eaLnBrk="0" fontAlgn="base" hangingPunct="0">
              <a:spcBef>
                <a:spcPct val="0"/>
              </a:spcBef>
              <a:spcAft>
                <a:spcPct val="0"/>
              </a:spcAft>
              <a:defRPr sz="800">
                <a:solidFill>
                  <a:schemeClr val="tx1"/>
                </a:solidFill>
                <a:latin typeface="Arial" charset="0"/>
                <a:ea typeface="ＭＳ Ｐゴシック" charset="0"/>
              </a:defRPr>
            </a:lvl7pPr>
            <a:lvl8pPr marL="3429000" indent="-228600" algn="ctr" eaLnBrk="0" fontAlgn="base" hangingPunct="0">
              <a:spcBef>
                <a:spcPct val="0"/>
              </a:spcBef>
              <a:spcAft>
                <a:spcPct val="0"/>
              </a:spcAft>
              <a:defRPr sz="800">
                <a:solidFill>
                  <a:schemeClr val="tx1"/>
                </a:solidFill>
                <a:latin typeface="Arial" charset="0"/>
                <a:ea typeface="ＭＳ Ｐゴシック" charset="0"/>
              </a:defRPr>
            </a:lvl8pPr>
            <a:lvl9pPr marL="3886200" indent="-228600" algn="ctr" eaLnBrk="0" fontAlgn="base" hangingPunct="0">
              <a:spcBef>
                <a:spcPct val="0"/>
              </a:spcBef>
              <a:spcAft>
                <a:spcPct val="0"/>
              </a:spcAft>
              <a:defRPr sz="800">
                <a:solidFill>
                  <a:schemeClr val="tx1"/>
                </a:solidFill>
                <a:latin typeface="Arial" charset="0"/>
                <a:ea typeface="ＭＳ Ｐゴシック" charset="0"/>
              </a:defRPr>
            </a:lvl9pPr>
          </a:lstStyle>
          <a:p>
            <a:fld id="{63E96D8D-BDF0-1444-AD8E-6A3FB02CE481}" type="slidenum">
              <a:rPr lang="en-GB" sz="1200"/>
              <a:pPr/>
              <a:t>21</a:t>
            </a:fld>
            <a:endParaRPr lang="en-GB" sz="120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1" name="Slide Image Placeholder 1"/>
          <p:cNvSpPr>
            <a:spLocks noGrp="1" noRot="1" noChangeAspect="1"/>
          </p:cNvSpPr>
          <p:nvPr>
            <p:ph type="sldImg"/>
          </p:nvPr>
        </p:nvSpPr>
        <p:spPr>
          <a:ln/>
        </p:spPr>
      </p:sp>
      <p:sp>
        <p:nvSpPr>
          <p:cNvPr id="107522"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en-US">
              <a:latin typeface="Calibri" charset="0"/>
            </a:endParaRPr>
          </a:p>
        </p:txBody>
      </p:sp>
      <p:sp>
        <p:nvSpPr>
          <p:cNvPr id="107523"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800">
                <a:solidFill>
                  <a:schemeClr val="tx1"/>
                </a:solidFill>
                <a:latin typeface="Arial" charset="0"/>
                <a:ea typeface="ＭＳ Ｐゴシック" charset="0"/>
                <a:cs typeface="ＭＳ Ｐゴシック" charset="0"/>
              </a:defRPr>
            </a:lvl1pPr>
            <a:lvl2pPr marL="742950" indent="-285750" eaLnBrk="0" hangingPunct="0">
              <a:defRPr sz="800">
                <a:solidFill>
                  <a:schemeClr val="tx1"/>
                </a:solidFill>
                <a:latin typeface="Arial" charset="0"/>
                <a:ea typeface="ＭＳ Ｐゴシック" charset="0"/>
              </a:defRPr>
            </a:lvl2pPr>
            <a:lvl3pPr marL="1143000" indent="-228600" eaLnBrk="0" hangingPunct="0">
              <a:defRPr sz="800">
                <a:solidFill>
                  <a:schemeClr val="tx1"/>
                </a:solidFill>
                <a:latin typeface="Arial" charset="0"/>
                <a:ea typeface="ＭＳ Ｐゴシック" charset="0"/>
              </a:defRPr>
            </a:lvl3pPr>
            <a:lvl4pPr marL="1600200" indent="-228600" eaLnBrk="0" hangingPunct="0">
              <a:defRPr sz="800">
                <a:solidFill>
                  <a:schemeClr val="tx1"/>
                </a:solidFill>
                <a:latin typeface="Arial" charset="0"/>
                <a:ea typeface="ＭＳ Ｐゴシック" charset="0"/>
              </a:defRPr>
            </a:lvl4pPr>
            <a:lvl5pPr marL="2057400" indent="-228600" eaLnBrk="0" hangingPunct="0">
              <a:defRPr sz="800">
                <a:solidFill>
                  <a:schemeClr val="tx1"/>
                </a:solidFill>
                <a:latin typeface="Arial" charset="0"/>
                <a:ea typeface="ＭＳ Ｐゴシック" charset="0"/>
              </a:defRPr>
            </a:lvl5pPr>
            <a:lvl6pPr marL="2514600" indent="-228600" algn="ctr" eaLnBrk="0" fontAlgn="base" hangingPunct="0">
              <a:spcBef>
                <a:spcPct val="0"/>
              </a:spcBef>
              <a:spcAft>
                <a:spcPct val="0"/>
              </a:spcAft>
              <a:defRPr sz="800">
                <a:solidFill>
                  <a:schemeClr val="tx1"/>
                </a:solidFill>
                <a:latin typeface="Arial" charset="0"/>
                <a:ea typeface="ＭＳ Ｐゴシック" charset="0"/>
              </a:defRPr>
            </a:lvl6pPr>
            <a:lvl7pPr marL="2971800" indent="-228600" algn="ctr" eaLnBrk="0" fontAlgn="base" hangingPunct="0">
              <a:spcBef>
                <a:spcPct val="0"/>
              </a:spcBef>
              <a:spcAft>
                <a:spcPct val="0"/>
              </a:spcAft>
              <a:defRPr sz="800">
                <a:solidFill>
                  <a:schemeClr val="tx1"/>
                </a:solidFill>
                <a:latin typeface="Arial" charset="0"/>
                <a:ea typeface="ＭＳ Ｐゴシック" charset="0"/>
              </a:defRPr>
            </a:lvl7pPr>
            <a:lvl8pPr marL="3429000" indent="-228600" algn="ctr" eaLnBrk="0" fontAlgn="base" hangingPunct="0">
              <a:spcBef>
                <a:spcPct val="0"/>
              </a:spcBef>
              <a:spcAft>
                <a:spcPct val="0"/>
              </a:spcAft>
              <a:defRPr sz="800">
                <a:solidFill>
                  <a:schemeClr val="tx1"/>
                </a:solidFill>
                <a:latin typeface="Arial" charset="0"/>
                <a:ea typeface="ＭＳ Ｐゴシック" charset="0"/>
              </a:defRPr>
            </a:lvl8pPr>
            <a:lvl9pPr marL="3886200" indent="-228600" algn="ctr" eaLnBrk="0" fontAlgn="base" hangingPunct="0">
              <a:spcBef>
                <a:spcPct val="0"/>
              </a:spcBef>
              <a:spcAft>
                <a:spcPct val="0"/>
              </a:spcAft>
              <a:defRPr sz="800">
                <a:solidFill>
                  <a:schemeClr val="tx1"/>
                </a:solidFill>
                <a:latin typeface="Arial" charset="0"/>
                <a:ea typeface="ＭＳ Ｐゴシック" charset="0"/>
              </a:defRPr>
            </a:lvl9pPr>
          </a:lstStyle>
          <a:p>
            <a:fld id="{9AB7C159-E9D9-1149-9992-2596E504EF39}" type="slidenum">
              <a:rPr lang="en-GB" sz="1200"/>
              <a:pPr/>
              <a:t>22</a:t>
            </a:fld>
            <a:endParaRPr lang="en-GB" sz="120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7" name="Slide Image Placeholder 1"/>
          <p:cNvSpPr>
            <a:spLocks noGrp="1" noRot="1" noChangeAspect="1" noTextEdit="1"/>
          </p:cNvSpPr>
          <p:nvPr>
            <p:ph type="sldImg"/>
          </p:nvPr>
        </p:nvSpPr>
        <p:spPr>
          <a:xfrm>
            <a:off x="1003300" y="728663"/>
            <a:ext cx="4854575" cy="3641725"/>
          </a:xfrm>
          <a:ln/>
        </p:spPr>
      </p:sp>
      <p:sp>
        <p:nvSpPr>
          <p:cNvPr id="80898"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lIns="94470" tIns="47236" rIns="94470" bIns="47236"/>
          <a:lstStyle/>
          <a:p>
            <a:pPr eaLnBrk="1" hangingPunct="1"/>
            <a:endParaRPr lang="en-US">
              <a:latin typeface="Calibri" charset="0"/>
            </a:endParaRPr>
          </a:p>
        </p:txBody>
      </p:sp>
      <p:sp>
        <p:nvSpPr>
          <p:cNvPr id="80899" name="Slide Number Placeholder 3"/>
          <p:cNvSpPr txBox="1">
            <a:spLocks noGrp="1"/>
          </p:cNvSpPr>
          <p:nvPr/>
        </p:nvSpPr>
        <p:spPr bwMode="auto">
          <a:xfrm>
            <a:off x="3884613" y="9223375"/>
            <a:ext cx="2971800" cy="485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4470" tIns="47236" rIns="94470" bIns="47236" anchor="b"/>
          <a:lstStyle>
            <a:lvl1pPr defTabSz="944563" eaLnBrk="0" hangingPunct="0">
              <a:defRPr sz="800">
                <a:solidFill>
                  <a:schemeClr val="tx1"/>
                </a:solidFill>
                <a:latin typeface="Arial" charset="0"/>
                <a:ea typeface="ＭＳ Ｐゴシック" charset="0"/>
                <a:cs typeface="ＭＳ Ｐゴシック" charset="0"/>
              </a:defRPr>
            </a:lvl1pPr>
            <a:lvl2pPr marL="742950" indent="-285750" defTabSz="944563" eaLnBrk="0" hangingPunct="0">
              <a:defRPr sz="800">
                <a:solidFill>
                  <a:schemeClr val="tx1"/>
                </a:solidFill>
                <a:latin typeface="Arial" charset="0"/>
                <a:ea typeface="ＭＳ Ｐゴシック" charset="0"/>
              </a:defRPr>
            </a:lvl2pPr>
            <a:lvl3pPr marL="1143000" indent="-228600" defTabSz="944563" eaLnBrk="0" hangingPunct="0">
              <a:defRPr sz="800">
                <a:solidFill>
                  <a:schemeClr val="tx1"/>
                </a:solidFill>
                <a:latin typeface="Arial" charset="0"/>
                <a:ea typeface="ＭＳ Ｐゴシック" charset="0"/>
              </a:defRPr>
            </a:lvl3pPr>
            <a:lvl4pPr marL="1600200" indent="-228600" defTabSz="944563" eaLnBrk="0" hangingPunct="0">
              <a:defRPr sz="800">
                <a:solidFill>
                  <a:schemeClr val="tx1"/>
                </a:solidFill>
                <a:latin typeface="Arial" charset="0"/>
                <a:ea typeface="ＭＳ Ｐゴシック" charset="0"/>
              </a:defRPr>
            </a:lvl4pPr>
            <a:lvl5pPr marL="2057400" indent="-228600" defTabSz="944563" eaLnBrk="0" hangingPunct="0">
              <a:defRPr sz="800">
                <a:solidFill>
                  <a:schemeClr val="tx1"/>
                </a:solidFill>
                <a:latin typeface="Arial" charset="0"/>
                <a:ea typeface="ＭＳ Ｐゴシック" charset="0"/>
              </a:defRPr>
            </a:lvl5pPr>
            <a:lvl6pPr marL="2514600" indent="-228600" algn="ctr" defTabSz="944563" eaLnBrk="0" fontAlgn="base" hangingPunct="0">
              <a:spcBef>
                <a:spcPct val="0"/>
              </a:spcBef>
              <a:spcAft>
                <a:spcPct val="0"/>
              </a:spcAft>
              <a:defRPr sz="800">
                <a:solidFill>
                  <a:schemeClr val="tx1"/>
                </a:solidFill>
                <a:latin typeface="Arial" charset="0"/>
                <a:ea typeface="ＭＳ Ｐゴシック" charset="0"/>
              </a:defRPr>
            </a:lvl6pPr>
            <a:lvl7pPr marL="2971800" indent="-228600" algn="ctr" defTabSz="944563" eaLnBrk="0" fontAlgn="base" hangingPunct="0">
              <a:spcBef>
                <a:spcPct val="0"/>
              </a:spcBef>
              <a:spcAft>
                <a:spcPct val="0"/>
              </a:spcAft>
              <a:defRPr sz="800">
                <a:solidFill>
                  <a:schemeClr val="tx1"/>
                </a:solidFill>
                <a:latin typeface="Arial" charset="0"/>
                <a:ea typeface="ＭＳ Ｐゴシック" charset="0"/>
              </a:defRPr>
            </a:lvl7pPr>
            <a:lvl8pPr marL="3429000" indent="-228600" algn="ctr" defTabSz="944563" eaLnBrk="0" fontAlgn="base" hangingPunct="0">
              <a:spcBef>
                <a:spcPct val="0"/>
              </a:spcBef>
              <a:spcAft>
                <a:spcPct val="0"/>
              </a:spcAft>
              <a:defRPr sz="800">
                <a:solidFill>
                  <a:schemeClr val="tx1"/>
                </a:solidFill>
                <a:latin typeface="Arial" charset="0"/>
                <a:ea typeface="ＭＳ Ｐゴシック" charset="0"/>
              </a:defRPr>
            </a:lvl8pPr>
            <a:lvl9pPr marL="3886200" indent="-228600" algn="ctr" defTabSz="944563" eaLnBrk="0" fontAlgn="base" hangingPunct="0">
              <a:spcBef>
                <a:spcPct val="0"/>
              </a:spcBef>
              <a:spcAft>
                <a:spcPct val="0"/>
              </a:spcAft>
              <a:defRPr sz="800">
                <a:solidFill>
                  <a:schemeClr val="tx1"/>
                </a:solidFill>
                <a:latin typeface="Arial" charset="0"/>
                <a:ea typeface="ＭＳ Ｐゴシック" charset="0"/>
              </a:defRPr>
            </a:lvl9pPr>
          </a:lstStyle>
          <a:p>
            <a:pPr algn="r" eaLnBrk="1" hangingPunct="1"/>
            <a:fld id="{A5F784F7-2A05-9B4E-8194-FA539520336A}" type="slidenum">
              <a:rPr lang="en-US" sz="1200">
                <a:solidFill>
                  <a:srgbClr val="000000"/>
                </a:solidFill>
              </a:rPr>
              <a:pPr algn="r" eaLnBrk="1" hangingPunct="1"/>
              <a:t>23</a:t>
            </a:fld>
            <a:endParaRPr lang="en-US" sz="1200">
              <a:solidFill>
                <a:srgbClr val="000000"/>
              </a:solidFill>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5" name="Slide Image Placeholder 1"/>
          <p:cNvSpPr>
            <a:spLocks noGrp="1" noRot="1" noChangeAspect="1"/>
          </p:cNvSpPr>
          <p:nvPr>
            <p:ph type="sldImg"/>
          </p:nvPr>
        </p:nvSpPr>
        <p:spPr>
          <a:ln/>
        </p:spPr>
      </p:sp>
      <p:sp>
        <p:nvSpPr>
          <p:cNvPr id="108546"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en-US">
              <a:latin typeface="Calibri" charset="0"/>
            </a:endParaRPr>
          </a:p>
        </p:txBody>
      </p:sp>
      <p:sp>
        <p:nvSpPr>
          <p:cNvPr id="108547"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800">
                <a:solidFill>
                  <a:schemeClr val="tx1"/>
                </a:solidFill>
                <a:latin typeface="Arial" charset="0"/>
                <a:ea typeface="ＭＳ Ｐゴシック" charset="0"/>
                <a:cs typeface="ＭＳ Ｐゴシック" charset="0"/>
              </a:defRPr>
            </a:lvl1pPr>
            <a:lvl2pPr marL="742950" indent="-285750" eaLnBrk="0" hangingPunct="0">
              <a:defRPr sz="800">
                <a:solidFill>
                  <a:schemeClr val="tx1"/>
                </a:solidFill>
                <a:latin typeface="Arial" charset="0"/>
                <a:ea typeface="ＭＳ Ｐゴシック" charset="0"/>
              </a:defRPr>
            </a:lvl2pPr>
            <a:lvl3pPr marL="1143000" indent="-228600" eaLnBrk="0" hangingPunct="0">
              <a:defRPr sz="800">
                <a:solidFill>
                  <a:schemeClr val="tx1"/>
                </a:solidFill>
                <a:latin typeface="Arial" charset="0"/>
                <a:ea typeface="ＭＳ Ｐゴシック" charset="0"/>
              </a:defRPr>
            </a:lvl3pPr>
            <a:lvl4pPr marL="1600200" indent="-228600" eaLnBrk="0" hangingPunct="0">
              <a:defRPr sz="800">
                <a:solidFill>
                  <a:schemeClr val="tx1"/>
                </a:solidFill>
                <a:latin typeface="Arial" charset="0"/>
                <a:ea typeface="ＭＳ Ｐゴシック" charset="0"/>
              </a:defRPr>
            </a:lvl4pPr>
            <a:lvl5pPr marL="2057400" indent="-228600" eaLnBrk="0" hangingPunct="0">
              <a:defRPr sz="800">
                <a:solidFill>
                  <a:schemeClr val="tx1"/>
                </a:solidFill>
                <a:latin typeface="Arial" charset="0"/>
                <a:ea typeface="ＭＳ Ｐゴシック" charset="0"/>
              </a:defRPr>
            </a:lvl5pPr>
            <a:lvl6pPr marL="2514600" indent="-228600" algn="ctr" eaLnBrk="0" fontAlgn="base" hangingPunct="0">
              <a:spcBef>
                <a:spcPct val="0"/>
              </a:spcBef>
              <a:spcAft>
                <a:spcPct val="0"/>
              </a:spcAft>
              <a:defRPr sz="800">
                <a:solidFill>
                  <a:schemeClr val="tx1"/>
                </a:solidFill>
                <a:latin typeface="Arial" charset="0"/>
                <a:ea typeface="ＭＳ Ｐゴシック" charset="0"/>
              </a:defRPr>
            </a:lvl6pPr>
            <a:lvl7pPr marL="2971800" indent="-228600" algn="ctr" eaLnBrk="0" fontAlgn="base" hangingPunct="0">
              <a:spcBef>
                <a:spcPct val="0"/>
              </a:spcBef>
              <a:spcAft>
                <a:spcPct val="0"/>
              </a:spcAft>
              <a:defRPr sz="800">
                <a:solidFill>
                  <a:schemeClr val="tx1"/>
                </a:solidFill>
                <a:latin typeface="Arial" charset="0"/>
                <a:ea typeface="ＭＳ Ｐゴシック" charset="0"/>
              </a:defRPr>
            </a:lvl7pPr>
            <a:lvl8pPr marL="3429000" indent="-228600" algn="ctr" eaLnBrk="0" fontAlgn="base" hangingPunct="0">
              <a:spcBef>
                <a:spcPct val="0"/>
              </a:spcBef>
              <a:spcAft>
                <a:spcPct val="0"/>
              </a:spcAft>
              <a:defRPr sz="800">
                <a:solidFill>
                  <a:schemeClr val="tx1"/>
                </a:solidFill>
                <a:latin typeface="Arial" charset="0"/>
                <a:ea typeface="ＭＳ Ｐゴシック" charset="0"/>
              </a:defRPr>
            </a:lvl8pPr>
            <a:lvl9pPr marL="3886200" indent="-228600" algn="ctr" eaLnBrk="0" fontAlgn="base" hangingPunct="0">
              <a:spcBef>
                <a:spcPct val="0"/>
              </a:spcBef>
              <a:spcAft>
                <a:spcPct val="0"/>
              </a:spcAft>
              <a:defRPr sz="800">
                <a:solidFill>
                  <a:schemeClr val="tx1"/>
                </a:solidFill>
                <a:latin typeface="Arial" charset="0"/>
                <a:ea typeface="ＭＳ Ｐゴシック" charset="0"/>
              </a:defRPr>
            </a:lvl9pPr>
          </a:lstStyle>
          <a:p>
            <a:fld id="{B8279204-1FC7-5F44-A219-D06D3378DC8B}" type="slidenum">
              <a:rPr lang="en-GB" sz="1200"/>
              <a:pPr/>
              <a:t>24</a:t>
            </a:fld>
            <a:endParaRPr lang="en-GB" sz="120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69" name="Slide Image Placeholder 1"/>
          <p:cNvSpPr>
            <a:spLocks noGrp="1" noRot="1" noChangeAspect="1"/>
          </p:cNvSpPr>
          <p:nvPr>
            <p:ph type="sldImg"/>
          </p:nvPr>
        </p:nvSpPr>
        <p:spPr>
          <a:ln/>
        </p:spPr>
      </p:sp>
      <p:sp>
        <p:nvSpPr>
          <p:cNvPr id="83970"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en-US">
              <a:latin typeface="Calibri" charset="0"/>
            </a:endParaRPr>
          </a:p>
        </p:txBody>
      </p:sp>
      <p:sp>
        <p:nvSpPr>
          <p:cNvPr id="83971"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800">
                <a:solidFill>
                  <a:schemeClr val="tx1"/>
                </a:solidFill>
                <a:latin typeface="Arial" charset="0"/>
                <a:ea typeface="ＭＳ Ｐゴシック" charset="0"/>
                <a:cs typeface="ＭＳ Ｐゴシック" charset="0"/>
              </a:defRPr>
            </a:lvl1pPr>
            <a:lvl2pPr marL="742950" indent="-285750" eaLnBrk="0" hangingPunct="0">
              <a:defRPr sz="800">
                <a:solidFill>
                  <a:schemeClr val="tx1"/>
                </a:solidFill>
                <a:latin typeface="Arial" charset="0"/>
                <a:ea typeface="ＭＳ Ｐゴシック" charset="0"/>
              </a:defRPr>
            </a:lvl2pPr>
            <a:lvl3pPr marL="1143000" indent="-228600" eaLnBrk="0" hangingPunct="0">
              <a:defRPr sz="800">
                <a:solidFill>
                  <a:schemeClr val="tx1"/>
                </a:solidFill>
                <a:latin typeface="Arial" charset="0"/>
                <a:ea typeface="ＭＳ Ｐゴシック" charset="0"/>
              </a:defRPr>
            </a:lvl3pPr>
            <a:lvl4pPr marL="1600200" indent="-228600" eaLnBrk="0" hangingPunct="0">
              <a:defRPr sz="800">
                <a:solidFill>
                  <a:schemeClr val="tx1"/>
                </a:solidFill>
                <a:latin typeface="Arial" charset="0"/>
                <a:ea typeface="ＭＳ Ｐゴシック" charset="0"/>
              </a:defRPr>
            </a:lvl4pPr>
            <a:lvl5pPr marL="2057400" indent="-228600" eaLnBrk="0" hangingPunct="0">
              <a:defRPr sz="800">
                <a:solidFill>
                  <a:schemeClr val="tx1"/>
                </a:solidFill>
                <a:latin typeface="Arial" charset="0"/>
                <a:ea typeface="ＭＳ Ｐゴシック" charset="0"/>
              </a:defRPr>
            </a:lvl5pPr>
            <a:lvl6pPr marL="2514600" indent="-228600" algn="ctr" eaLnBrk="0" fontAlgn="base" hangingPunct="0">
              <a:spcBef>
                <a:spcPct val="0"/>
              </a:spcBef>
              <a:spcAft>
                <a:spcPct val="0"/>
              </a:spcAft>
              <a:defRPr sz="800">
                <a:solidFill>
                  <a:schemeClr val="tx1"/>
                </a:solidFill>
                <a:latin typeface="Arial" charset="0"/>
                <a:ea typeface="ＭＳ Ｐゴシック" charset="0"/>
              </a:defRPr>
            </a:lvl6pPr>
            <a:lvl7pPr marL="2971800" indent="-228600" algn="ctr" eaLnBrk="0" fontAlgn="base" hangingPunct="0">
              <a:spcBef>
                <a:spcPct val="0"/>
              </a:spcBef>
              <a:spcAft>
                <a:spcPct val="0"/>
              </a:spcAft>
              <a:defRPr sz="800">
                <a:solidFill>
                  <a:schemeClr val="tx1"/>
                </a:solidFill>
                <a:latin typeface="Arial" charset="0"/>
                <a:ea typeface="ＭＳ Ｐゴシック" charset="0"/>
              </a:defRPr>
            </a:lvl7pPr>
            <a:lvl8pPr marL="3429000" indent="-228600" algn="ctr" eaLnBrk="0" fontAlgn="base" hangingPunct="0">
              <a:spcBef>
                <a:spcPct val="0"/>
              </a:spcBef>
              <a:spcAft>
                <a:spcPct val="0"/>
              </a:spcAft>
              <a:defRPr sz="800">
                <a:solidFill>
                  <a:schemeClr val="tx1"/>
                </a:solidFill>
                <a:latin typeface="Arial" charset="0"/>
                <a:ea typeface="ＭＳ Ｐゴシック" charset="0"/>
              </a:defRPr>
            </a:lvl8pPr>
            <a:lvl9pPr marL="3886200" indent="-228600" algn="ctr" eaLnBrk="0" fontAlgn="base" hangingPunct="0">
              <a:spcBef>
                <a:spcPct val="0"/>
              </a:spcBef>
              <a:spcAft>
                <a:spcPct val="0"/>
              </a:spcAft>
              <a:defRPr sz="800">
                <a:solidFill>
                  <a:schemeClr val="tx1"/>
                </a:solidFill>
                <a:latin typeface="Arial" charset="0"/>
                <a:ea typeface="ＭＳ Ｐゴシック" charset="0"/>
              </a:defRPr>
            </a:lvl9pPr>
          </a:lstStyle>
          <a:p>
            <a:fld id="{A7842BE8-7F45-7B46-93FA-AF839DA0107E}" type="slidenum">
              <a:rPr lang="en-GB" sz="1200"/>
              <a:pPr/>
              <a:t>25</a:t>
            </a:fld>
            <a:endParaRPr lang="en-GB" sz="120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69" name="Slide Image Placeholder 1"/>
          <p:cNvSpPr>
            <a:spLocks noGrp="1" noRot="1" noChangeAspect="1"/>
          </p:cNvSpPr>
          <p:nvPr>
            <p:ph type="sldImg"/>
          </p:nvPr>
        </p:nvSpPr>
        <p:spPr>
          <a:ln/>
        </p:spPr>
      </p:sp>
      <p:sp>
        <p:nvSpPr>
          <p:cNvPr id="109570"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en-US">
              <a:latin typeface="Calibri" charset="0"/>
            </a:endParaRPr>
          </a:p>
        </p:txBody>
      </p:sp>
      <p:sp>
        <p:nvSpPr>
          <p:cNvPr id="109571"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800">
                <a:solidFill>
                  <a:schemeClr val="tx1"/>
                </a:solidFill>
                <a:latin typeface="Arial" charset="0"/>
                <a:ea typeface="ＭＳ Ｐゴシック" charset="0"/>
                <a:cs typeface="ＭＳ Ｐゴシック" charset="0"/>
              </a:defRPr>
            </a:lvl1pPr>
            <a:lvl2pPr marL="742950" indent="-285750" eaLnBrk="0" hangingPunct="0">
              <a:defRPr sz="800">
                <a:solidFill>
                  <a:schemeClr val="tx1"/>
                </a:solidFill>
                <a:latin typeface="Arial" charset="0"/>
                <a:ea typeface="ＭＳ Ｐゴシック" charset="0"/>
              </a:defRPr>
            </a:lvl2pPr>
            <a:lvl3pPr marL="1143000" indent="-228600" eaLnBrk="0" hangingPunct="0">
              <a:defRPr sz="800">
                <a:solidFill>
                  <a:schemeClr val="tx1"/>
                </a:solidFill>
                <a:latin typeface="Arial" charset="0"/>
                <a:ea typeface="ＭＳ Ｐゴシック" charset="0"/>
              </a:defRPr>
            </a:lvl3pPr>
            <a:lvl4pPr marL="1600200" indent="-228600" eaLnBrk="0" hangingPunct="0">
              <a:defRPr sz="800">
                <a:solidFill>
                  <a:schemeClr val="tx1"/>
                </a:solidFill>
                <a:latin typeface="Arial" charset="0"/>
                <a:ea typeface="ＭＳ Ｐゴシック" charset="0"/>
              </a:defRPr>
            </a:lvl4pPr>
            <a:lvl5pPr marL="2057400" indent="-228600" eaLnBrk="0" hangingPunct="0">
              <a:defRPr sz="800">
                <a:solidFill>
                  <a:schemeClr val="tx1"/>
                </a:solidFill>
                <a:latin typeface="Arial" charset="0"/>
                <a:ea typeface="ＭＳ Ｐゴシック" charset="0"/>
              </a:defRPr>
            </a:lvl5pPr>
            <a:lvl6pPr marL="2514600" indent="-228600" algn="ctr" eaLnBrk="0" fontAlgn="base" hangingPunct="0">
              <a:spcBef>
                <a:spcPct val="0"/>
              </a:spcBef>
              <a:spcAft>
                <a:spcPct val="0"/>
              </a:spcAft>
              <a:defRPr sz="800">
                <a:solidFill>
                  <a:schemeClr val="tx1"/>
                </a:solidFill>
                <a:latin typeface="Arial" charset="0"/>
                <a:ea typeface="ＭＳ Ｐゴシック" charset="0"/>
              </a:defRPr>
            </a:lvl6pPr>
            <a:lvl7pPr marL="2971800" indent="-228600" algn="ctr" eaLnBrk="0" fontAlgn="base" hangingPunct="0">
              <a:spcBef>
                <a:spcPct val="0"/>
              </a:spcBef>
              <a:spcAft>
                <a:spcPct val="0"/>
              </a:spcAft>
              <a:defRPr sz="800">
                <a:solidFill>
                  <a:schemeClr val="tx1"/>
                </a:solidFill>
                <a:latin typeface="Arial" charset="0"/>
                <a:ea typeface="ＭＳ Ｐゴシック" charset="0"/>
              </a:defRPr>
            </a:lvl7pPr>
            <a:lvl8pPr marL="3429000" indent="-228600" algn="ctr" eaLnBrk="0" fontAlgn="base" hangingPunct="0">
              <a:spcBef>
                <a:spcPct val="0"/>
              </a:spcBef>
              <a:spcAft>
                <a:spcPct val="0"/>
              </a:spcAft>
              <a:defRPr sz="800">
                <a:solidFill>
                  <a:schemeClr val="tx1"/>
                </a:solidFill>
                <a:latin typeface="Arial" charset="0"/>
                <a:ea typeface="ＭＳ Ｐゴシック" charset="0"/>
              </a:defRPr>
            </a:lvl8pPr>
            <a:lvl9pPr marL="3886200" indent="-228600" algn="ctr" eaLnBrk="0" fontAlgn="base" hangingPunct="0">
              <a:spcBef>
                <a:spcPct val="0"/>
              </a:spcBef>
              <a:spcAft>
                <a:spcPct val="0"/>
              </a:spcAft>
              <a:defRPr sz="800">
                <a:solidFill>
                  <a:schemeClr val="tx1"/>
                </a:solidFill>
                <a:latin typeface="Arial" charset="0"/>
                <a:ea typeface="ＭＳ Ｐゴシック" charset="0"/>
              </a:defRPr>
            </a:lvl9pPr>
          </a:lstStyle>
          <a:p>
            <a:fld id="{9ADB1C3A-CEB2-D044-83E9-411F7E8490C2}" type="slidenum">
              <a:rPr lang="en-GB" sz="1200"/>
              <a:pPr/>
              <a:t>26</a:t>
            </a:fld>
            <a:endParaRPr lang="en-GB" sz="120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3" name="Slide Image Placeholder 1"/>
          <p:cNvSpPr>
            <a:spLocks noGrp="1" noRot="1" noChangeAspect="1"/>
          </p:cNvSpPr>
          <p:nvPr>
            <p:ph type="sldImg"/>
          </p:nvPr>
        </p:nvSpPr>
        <p:spPr>
          <a:ln/>
        </p:spPr>
      </p:sp>
      <p:sp>
        <p:nvSpPr>
          <p:cNvPr id="110594"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en-US">
              <a:latin typeface="Calibri" charset="0"/>
            </a:endParaRPr>
          </a:p>
        </p:txBody>
      </p:sp>
      <p:sp>
        <p:nvSpPr>
          <p:cNvPr id="110595"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800">
                <a:solidFill>
                  <a:schemeClr val="tx1"/>
                </a:solidFill>
                <a:latin typeface="Arial" charset="0"/>
                <a:ea typeface="ＭＳ Ｐゴシック" charset="0"/>
                <a:cs typeface="ＭＳ Ｐゴシック" charset="0"/>
              </a:defRPr>
            </a:lvl1pPr>
            <a:lvl2pPr marL="742950" indent="-285750" eaLnBrk="0" hangingPunct="0">
              <a:defRPr sz="800">
                <a:solidFill>
                  <a:schemeClr val="tx1"/>
                </a:solidFill>
                <a:latin typeface="Arial" charset="0"/>
                <a:ea typeface="ＭＳ Ｐゴシック" charset="0"/>
              </a:defRPr>
            </a:lvl2pPr>
            <a:lvl3pPr marL="1143000" indent="-228600" eaLnBrk="0" hangingPunct="0">
              <a:defRPr sz="800">
                <a:solidFill>
                  <a:schemeClr val="tx1"/>
                </a:solidFill>
                <a:latin typeface="Arial" charset="0"/>
                <a:ea typeface="ＭＳ Ｐゴシック" charset="0"/>
              </a:defRPr>
            </a:lvl3pPr>
            <a:lvl4pPr marL="1600200" indent="-228600" eaLnBrk="0" hangingPunct="0">
              <a:defRPr sz="800">
                <a:solidFill>
                  <a:schemeClr val="tx1"/>
                </a:solidFill>
                <a:latin typeface="Arial" charset="0"/>
                <a:ea typeface="ＭＳ Ｐゴシック" charset="0"/>
              </a:defRPr>
            </a:lvl4pPr>
            <a:lvl5pPr marL="2057400" indent="-228600" eaLnBrk="0" hangingPunct="0">
              <a:defRPr sz="800">
                <a:solidFill>
                  <a:schemeClr val="tx1"/>
                </a:solidFill>
                <a:latin typeface="Arial" charset="0"/>
                <a:ea typeface="ＭＳ Ｐゴシック" charset="0"/>
              </a:defRPr>
            </a:lvl5pPr>
            <a:lvl6pPr marL="2514600" indent="-228600" algn="ctr" eaLnBrk="0" fontAlgn="base" hangingPunct="0">
              <a:spcBef>
                <a:spcPct val="0"/>
              </a:spcBef>
              <a:spcAft>
                <a:spcPct val="0"/>
              </a:spcAft>
              <a:defRPr sz="800">
                <a:solidFill>
                  <a:schemeClr val="tx1"/>
                </a:solidFill>
                <a:latin typeface="Arial" charset="0"/>
                <a:ea typeface="ＭＳ Ｐゴシック" charset="0"/>
              </a:defRPr>
            </a:lvl6pPr>
            <a:lvl7pPr marL="2971800" indent="-228600" algn="ctr" eaLnBrk="0" fontAlgn="base" hangingPunct="0">
              <a:spcBef>
                <a:spcPct val="0"/>
              </a:spcBef>
              <a:spcAft>
                <a:spcPct val="0"/>
              </a:spcAft>
              <a:defRPr sz="800">
                <a:solidFill>
                  <a:schemeClr val="tx1"/>
                </a:solidFill>
                <a:latin typeface="Arial" charset="0"/>
                <a:ea typeface="ＭＳ Ｐゴシック" charset="0"/>
              </a:defRPr>
            </a:lvl7pPr>
            <a:lvl8pPr marL="3429000" indent="-228600" algn="ctr" eaLnBrk="0" fontAlgn="base" hangingPunct="0">
              <a:spcBef>
                <a:spcPct val="0"/>
              </a:spcBef>
              <a:spcAft>
                <a:spcPct val="0"/>
              </a:spcAft>
              <a:defRPr sz="800">
                <a:solidFill>
                  <a:schemeClr val="tx1"/>
                </a:solidFill>
                <a:latin typeface="Arial" charset="0"/>
                <a:ea typeface="ＭＳ Ｐゴシック" charset="0"/>
              </a:defRPr>
            </a:lvl8pPr>
            <a:lvl9pPr marL="3886200" indent="-228600" algn="ctr" eaLnBrk="0" fontAlgn="base" hangingPunct="0">
              <a:spcBef>
                <a:spcPct val="0"/>
              </a:spcBef>
              <a:spcAft>
                <a:spcPct val="0"/>
              </a:spcAft>
              <a:defRPr sz="800">
                <a:solidFill>
                  <a:schemeClr val="tx1"/>
                </a:solidFill>
                <a:latin typeface="Arial" charset="0"/>
                <a:ea typeface="ＭＳ Ｐゴシック" charset="0"/>
              </a:defRPr>
            </a:lvl9pPr>
          </a:lstStyle>
          <a:p>
            <a:fld id="{DF30F789-0ECD-1C44-AF67-0F84F1067A44}" type="slidenum">
              <a:rPr lang="en-GB" sz="1200"/>
              <a:pPr/>
              <a:t>27</a:t>
            </a:fld>
            <a:endParaRPr lang="en-GB" sz="120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1" name="Slide Image Placeholder 1"/>
          <p:cNvSpPr>
            <a:spLocks noGrp="1" noRot="1" noChangeAspect="1"/>
          </p:cNvSpPr>
          <p:nvPr>
            <p:ph type="sldImg"/>
          </p:nvPr>
        </p:nvSpPr>
        <p:spPr>
          <a:ln/>
        </p:spPr>
      </p:sp>
      <p:sp>
        <p:nvSpPr>
          <p:cNvPr id="102402"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en-US">
              <a:latin typeface="Calibri" charset="0"/>
            </a:endParaRPr>
          </a:p>
        </p:txBody>
      </p:sp>
      <p:sp>
        <p:nvSpPr>
          <p:cNvPr id="102403"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800">
                <a:solidFill>
                  <a:schemeClr val="tx1"/>
                </a:solidFill>
                <a:latin typeface="Arial" charset="0"/>
                <a:ea typeface="ＭＳ Ｐゴシック" charset="0"/>
                <a:cs typeface="ＭＳ Ｐゴシック" charset="0"/>
              </a:defRPr>
            </a:lvl1pPr>
            <a:lvl2pPr marL="742950" indent="-285750" eaLnBrk="0" hangingPunct="0">
              <a:defRPr sz="800">
                <a:solidFill>
                  <a:schemeClr val="tx1"/>
                </a:solidFill>
                <a:latin typeface="Arial" charset="0"/>
                <a:ea typeface="ＭＳ Ｐゴシック" charset="0"/>
              </a:defRPr>
            </a:lvl2pPr>
            <a:lvl3pPr marL="1143000" indent="-228600" eaLnBrk="0" hangingPunct="0">
              <a:defRPr sz="800">
                <a:solidFill>
                  <a:schemeClr val="tx1"/>
                </a:solidFill>
                <a:latin typeface="Arial" charset="0"/>
                <a:ea typeface="ＭＳ Ｐゴシック" charset="0"/>
              </a:defRPr>
            </a:lvl3pPr>
            <a:lvl4pPr marL="1600200" indent="-228600" eaLnBrk="0" hangingPunct="0">
              <a:defRPr sz="800">
                <a:solidFill>
                  <a:schemeClr val="tx1"/>
                </a:solidFill>
                <a:latin typeface="Arial" charset="0"/>
                <a:ea typeface="ＭＳ Ｐゴシック" charset="0"/>
              </a:defRPr>
            </a:lvl4pPr>
            <a:lvl5pPr marL="2057400" indent="-228600" eaLnBrk="0" hangingPunct="0">
              <a:defRPr sz="800">
                <a:solidFill>
                  <a:schemeClr val="tx1"/>
                </a:solidFill>
                <a:latin typeface="Arial" charset="0"/>
                <a:ea typeface="ＭＳ Ｐゴシック" charset="0"/>
              </a:defRPr>
            </a:lvl5pPr>
            <a:lvl6pPr marL="2514600" indent="-228600" algn="ctr" eaLnBrk="0" fontAlgn="base" hangingPunct="0">
              <a:spcBef>
                <a:spcPct val="0"/>
              </a:spcBef>
              <a:spcAft>
                <a:spcPct val="0"/>
              </a:spcAft>
              <a:defRPr sz="800">
                <a:solidFill>
                  <a:schemeClr val="tx1"/>
                </a:solidFill>
                <a:latin typeface="Arial" charset="0"/>
                <a:ea typeface="ＭＳ Ｐゴシック" charset="0"/>
              </a:defRPr>
            </a:lvl6pPr>
            <a:lvl7pPr marL="2971800" indent="-228600" algn="ctr" eaLnBrk="0" fontAlgn="base" hangingPunct="0">
              <a:spcBef>
                <a:spcPct val="0"/>
              </a:spcBef>
              <a:spcAft>
                <a:spcPct val="0"/>
              </a:spcAft>
              <a:defRPr sz="800">
                <a:solidFill>
                  <a:schemeClr val="tx1"/>
                </a:solidFill>
                <a:latin typeface="Arial" charset="0"/>
                <a:ea typeface="ＭＳ Ｐゴシック" charset="0"/>
              </a:defRPr>
            </a:lvl7pPr>
            <a:lvl8pPr marL="3429000" indent="-228600" algn="ctr" eaLnBrk="0" fontAlgn="base" hangingPunct="0">
              <a:spcBef>
                <a:spcPct val="0"/>
              </a:spcBef>
              <a:spcAft>
                <a:spcPct val="0"/>
              </a:spcAft>
              <a:defRPr sz="800">
                <a:solidFill>
                  <a:schemeClr val="tx1"/>
                </a:solidFill>
                <a:latin typeface="Arial" charset="0"/>
                <a:ea typeface="ＭＳ Ｐゴシック" charset="0"/>
              </a:defRPr>
            </a:lvl8pPr>
            <a:lvl9pPr marL="3886200" indent="-228600" algn="ctr" eaLnBrk="0" fontAlgn="base" hangingPunct="0">
              <a:spcBef>
                <a:spcPct val="0"/>
              </a:spcBef>
              <a:spcAft>
                <a:spcPct val="0"/>
              </a:spcAft>
              <a:defRPr sz="800">
                <a:solidFill>
                  <a:schemeClr val="tx1"/>
                </a:solidFill>
                <a:latin typeface="Arial" charset="0"/>
                <a:ea typeface="ＭＳ Ｐゴシック" charset="0"/>
              </a:defRPr>
            </a:lvl9pPr>
          </a:lstStyle>
          <a:p>
            <a:fld id="{14C5811B-4101-544C-A43E-57A15CE1C0FE}" type="slidenum">
              <a:rPr lang="en-GB" sz="1200"/>
              <a:pPr/>
              <a:t>3</a:t>
            </a:fld>
            <a:endParaRPr lang="en-GB" sz="120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5" name="Slide Image Placeholder 1"/>
          <p:cNvSpPr>
            <a:spLocks noGrp="1" noRot="1" noChangeAspect="1"/>
          </p:cNvSpPr>
          <p:nvPr>
            <p:ph type="sldImg"/>
          </p:nvPr>
        </p:nvSpPr>
        <p:spPr>
          <a:ln/>
        </p:spPr>
      </p:sp>
      <p:sp>
        <p:nvSpPr>
          <p:cNvPr id="103426"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en-US">
              <a:latin typeface="Calibri" charset="0"/>
            </a:endParaRPr>
          </a:p>
        </p:txBody>
      </p:sp>
      <p:sp>
        <p:nvSpPr>
          <p:cNvPr id="103427"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800">
                <a:solidFill>
                  <a:schemeClr val="tx1"/>
                </a:solidFill>
                <a:latin typeface="Arial" charset="0"/>
                <a:ea typeface="ＭＳ Ｐゴシック" charset="0"/>
                <a:cs typeface="ＭＳ Ｐゴシック" charset="0"/>
              </a:defRPr>
            </a:lvl1pPr>
            <a:lvl2pPr marL="742950" indent="-285750" eaLnBrk="0" hangingPunct="0">
              <a:defRPr sz="800">
                <a:solidFill>
                  <a:schemeClr val="tx1"/>
                </a:solidFill>
                <a:latin typeface="Arial" charset="0"/>
                <a:ea typeface="ＭＳ Ｐゴシック" charset="0"/>
              </a:defRPr>
            </a:lvl2pPr>
            <a:lvl3pPr marL="1143000" indent="-228600" eaLnBrk="0" hangingPunct="0">
              <a:defRPr sz="800">
                <a:solidFill>
                  <a:schemeClr val="tx1"/>
                </a:solidFill>
                <a:latin typeface="Arial" charset="0"/>
                <a:ea typeface="ＭＳ Ｐゴシック" charset="0"/>
              </a:defRPr>
            </a:lvl3pPr>
            <a:lvl4pPr marL="1600200" indent="-228600" eaLnBrk="0" hangingPunct="0">
              <a:defRPr sz="800">
                <a:solidFill>
                  <a:schemeClr val="tx1"/>
                </a:solidFill>
                <a:latin typeface="Arial" charset="0"/>
                <a:ea typeface="ＭＳ Ｐゴシック" charset="0"/>
              </a:defRPr>
            </a:lvl4pPr>
            <a:lvl5pPr marL="2057400" indent="-228600" eaLnBrk="0" hangingPunct="0">
              <a:defRPr sz="800">
                <a:solidFill>
                  <a:schemeClr val="tx1"/>
                </a:solidFill>
                <a:latin typeface="Arial" charset="0"/>
                <a:ea typeface="ＭＳ Ｐゴシック" charset="0"/>
              </a:defRPr>
            </a:lvl5pPr>
            <a:lvl6pPr marL="2514600" indent="-228600" algn="ctr" eaLnBrk="0" fontAlgn="base" hangingPunct="0">
              <a:spcBef>
                <a:spcPct val="0"/>
              </a:spcBef>
              <a:spcAft>
                <a:spcPct val="0"/>
              </a:spcAft>
              <a:defRPr sz="800">
                <a:solidFill>
                  <a:schemeClr val="tx1"/>
                </a:solidFill>
                <a:latin typeface="Arial" charset="0"/>
                <a:ea typeface="ＭＳ Ｐゴシック" charset="0"/>
              </a:defRPr>
            </a:lvl6pPr>
            <a:lvl7pPr marL="2971800" indent="-228600" algn="ctr" eaLnBrk="0" fontAlgn="base" hangingPunct="0">
              <a:spcBef>
                <a:spcPct val="0"/>
              </a:spcBef>
              <a:spcAft>
                <a:spcPct val="0"/>
              </a:spcAft>
              <a:defRPr sz="800">
                <a:solidFill>
                  <a:schemeClr val="tx1"/>
                </a:solidFill>
                <a:latin typeface="Arial" charset="0"/>
                <a:ea typeface="ＭＳ Ｐゴシック" charset="0"/>
              </a:defRPr>
            </a:lvl7pPr>
            <a:lvl8pPr marL="3429000" indent="-228600" algn="ctr" eaLnBrk="0" fontAlgn="base" hangingPunct="0">
              <a:spcBef>
                <a:spcPct val="0"/>
              </a:spcBef>
              <a:spcAft>
                <a:spcPct val="0"/>
              </a:spcAft>
              <a:defRPr sz="800">
                <a:solidFill>
                  <a:schemeClr val="tx1"/>
                </a:solidFill>
                <a:latin typeface="Arial" charset="0"/>
                <a:ea typeface="ＭＳ Ｐゴシック" charset="0"/>
              </a:defRPr>
            </a:lvl8pPr>
            <a:lvl9pPr marL="3886200" indent="-228600" algn="ctr" eaLnBrk="0" fontAlgn="base" hangingPunct="0">
              <a:spcBef>
                <a:spcPct val="0"/>
              </a:spcBef>
              <a:spcAft>
                <a:spcPct val="0"/>
              </a:spcAft>
              <a:defRPr sz="800">
                <a:solidFill>
                  <a:schemeClr val="tx1"/>
                </a:solidFill>
                <a:latin typeface="Arial" charset="0"/>
                <a:ea typeface="ＭＳ Ｐゴシック" charset="0"/>
              </a:defRPr>
            </a:lvl9pPr>
          </a:lstStyle>
          <a:p>
            <a:fld id="{67F4B159-CBCF-FF49-B7BB-82209C92F2F3}" type="slidenum">
              <a:rPr lang="en-GB" sz="1200"/>
              <a:pPr/>
              <a:t>4</a:t>
            </a:fld>
            <a:endParaRPr lang="en-GB" sz="120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49" name="Slide Image Placeholder 1"/>
          <p:cNvSpPr>
            <a:spLocks noGrp="1" noRot="1" noChangeAspect="1"/>
          </p:cNvSpPr>
          <p:nvPr>
            <p:ph type="sldImg"/>
          </p:nvPr>
        </p:nvSpPr>
        <p:spPr>
          <a:ln/>
        </p:spPr>
      </p:sp>
      <p:sp>
        <p:nvSpPr>
          <p:cNvPr id="104450"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en-US">
              <a:latin typeface="Calibri" charset="0"/>
            </a:endParaRPr>
          </a:p>
        </p:txBody>
      </p:sp>
      <p:sp>
        <p:nvSpPr>
          <p:cNvPr id="104451"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800">
                <a:solidFill>
                  <a:schemeClr val="tx1"/>
                </a:solidFill>
                <a:latin typeface="Arial" charset="0"/>
                <a:ea typeface="ＭＳ Ｐゴシック" charset="0"/>
                <a:cs typeface="ＭＳ Ｐゴシック" charset="0"/>
              </a:defRPr>
            </a:lvl1pPr>
            <a:lvl2pPr marL="742950" indent="-285750" eaLnBrk="0" hangingPunct="0">
              <a:defRPr sz="800">
                <a:solidFill>
                  <a:schemeClr val="tx1"/>
                </a:solidFill>
                <a:latin typeface="Arial" charset="0"/>
                <a:ea typeface="ＭＳ Ｐゴシック" charset="0"/>
              </a:defRPr>
            </a:lvl2pPr>
            <a:lvl3pPr marL="1143000" indent="-228600" eaLnBrk="0" hangingPunct="0">
              <a:defRPr sz="800">
                <a:solidFill>
                  <a:schemeClr val="tx1"/>
                </a:solidFill>
                <a:latin typeface="Arial" charset="0"/>
                <a:ea typeface="ＭＳ Ｐゴシック" charset="0"/>
              </a:defRPr>
            </a:lvl3pPr>
            <a:lvl4pPr marL="1600200" indent="-228600" eaLnBrk="0" hangingPunct="0">
              <a:defRPr sz="800">
                <a:solidFill>
                  <a:schemeClr val="tx1"/>
                </a:solidFill>
                <a:latin typeface="Arial" charset="0"/>
                <a:ea typeface="ＭＳ Ｐゴシック" charset="0"/>
              </a:defRPr>
            </a:lvl4pPr>
            <a:lvl5pPr marL="2057400" indent="-228600" eaLnBrk="0" hangingPunct="0">
              <a:defRPr sz="800">
                <a:solidFill>
                  <a:schemeClr val="tx1"/>
                </a:solidFill>
                <a:latin typeface="Arial" charset="0"/>
                <a:ea typeface="ＭＳ Ｐゴシック" charset="0"/>
              </a:defRPr>
            </a:lvl5pPr>
            <a:lvl6pPr marL="2514600" indent="-228600" algn="ctr" eaLnBrk="0" fontAlgn="base" hangingPunct="0">
              <a:spcBef>
                <a:spcPct val="0"/>
              </a:spcBef>
              <a:spcAft>
                <a:spcPct val="0"/>
              </a:spcAft>
              <a:defRPr sz="800">
                <a:solidFill>
                  <a:schemeClr val="tx1"/>
                </a:solidFill>
                <a:latin typeface="Arial" charset="0"/>
                <a:ea typeface="ＭＳ Ｐゴシック" charset="0"/>
              </a:defRPr>
            </a:lvl6pPr>
            <a:lvl7pPr marL="2971800" indent="-228600" algn="ctr" eaLnBrk="0" fontAlgn="base" hangingPunct="0">
              <a:spcBef>
                <a:spcPct val="0"/>
              </a:spcBef>
              <a:spcAft>
                <a:spcPct val="0"/>
              </a:spcAft>
              <a:defRPr sz="800">
                <a:solidFill>
                  <a:schemeClr val="tx1"/>
                </a:solidFill>
                <a:latin typeface="Arial" charset="0"/>
                <a:ea typeface="ＭＳ Ｐゴシック" charset="0"/>
              </a:defRPr>
            </a:lvl7pPr>
            <a:lvl8pPr marL="3429000" indent="-228600" algn="ctr" eaLnBrk="0" fontAlgn="base" hangingPunct="0">
              <a:spcBef>
                <a:spcPct val="0"/>
              </a:spcBef>
              <a:spcAft>
                <a:spcPct val="0"/>
              </a:spcAft>
              <a:defRPr sz="800">
                <a:solidFill>
                  <a:schemeClr val="tx1"/>
                </a:solidFill>
                <a:latin typeface="Arial" charset="0"/>
                <a:ea typeface="ＭＳ Ｐゴシック" charset="0"/>
              </a:defRPr>
            </a:lvl8pPr>
            <a:lvl9pPr marL="3886200" indent="-228600" algn="ctr" eaLnBrk="0" fontAlgn="base" hangingPunct="0">
              <a:spcBef>
                <a:spcPct val="0"/>
              </a:spcBef>
              <a:spcAft>
                <a:spcPct val="0"/>
              </a:spcAft>
              <a:defRPr sz="800">
                <a:solidFill>
                  <a:schemeClr val="tx1"/>
                </a:solidFill>
                <a:latin typeface="Arial" charset="0"/>
                <a:ea typeface="ＭＳ Ｐゴシック" charset="0"/>
              </a:defRPr>
            </a:lvl9pPr>
          </a:lstStyle>
          <a:p>
            <a:fld id="{547824E9-3152-EB41-9320-B1CE9CF617F6}" type="slidenum">
              <a:rPr lang="en-GB" sz="1200"/>
              <a:pPr/>
              <a:t>5</a:t>
            </a:fld>
            <a:endParaRPr lang="en-GB" sz="120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3" name="Slide Image Placeholder 1"/>
          <p:cNvSpPr>
            <a:spLocks noGrp="1" noRot="1" noChangeAspect="1" noTextEdit="1"/>
          </p:cNvSpPr>
          <p:nvPr>
            <p:ph type="sldImg"/>
          </p:nvPr>
        </p:nvSpPr>
        <p:spPr>
          <a:ln/>
        </p:spPr>
      </p:sp>
      <p:sp>
        <p:nvSpPr>
          <p:cNvPr id="49154"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en-US">
              <a:latin typeface="Calibri" charset="0"/>
            </a:endParaRPr>
          </a:p>
        </p:txBody>
      </p:sp>
      <p:sp>
        <p:nvSpPr>
          <p:cNvPr id="49155"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800">
                <a:solidFill>
                  <a:schemeClr val="tx1"/>
                </a:solidFill>
                <a:latin typeface="Arial" charset="0"/>
                <a:ea typeface="ＭＳ Ｐゴシック" charset="0"/>
                <a:cs typeface="ＭＳ Ｐゴシック" charset="0"/>
              </a:defRPr>
            </a:lvl1pPr>
            <a:lvl2pPr marL="742950" indent="-285750" eaLnBrk="0" hangingPunct="0">
              <a:defRPr sz="800">
                <a:solidFill>
                  <a:schemeClr val="tx1"/>
                </a:solidFill>
                <a:latin typeface="Arial" charset="0"/>
                <a:ea typeface="ＭＳ Ｐゴシック" charset="0"/>
              </a:defRPr>
            </a:lvl2pPr>
            <a:lvl3pPr marL="1143000" indent="-228600" eaLnBrk="0" hangingPunct="0">
              <a:defRPr sz="800">
                <a:solidFill>
                  <a:schemeClr val="tx1"/>
                </a:solidFill>
                <a:latin typeface="Arial" charset="0"/>
                <a:ea typeface="ＭＳ Ｐゴシック" charset="0"/>
              </a:defRPr>
            </a:lvl3pPr>
            <a:lvl4pPr marL="1600200" indent="-228600" eaLnBrk="0" hangingPunct="0">
              <a:defRPr sz="800">
                <a:solidFill>
                  <a:schemeClr val="tx1"/>
                </a:solidFill>
                <a:latin typeface="Arial" charset="0"/>
                <a:ea typeface="ＭＳ Ｐゴシック" charset="0"/>
              </a:defRPr>
            </a:lvl4pPr>
            <a:lvl5pPr marL="2057400" indent="-228600" eaLnBrk="0" hangingPunct="0">
              <a:defRPr sz="800">
                <a:solidFill>
                  <a:schemeClr val="tx1"/>
                </a:solidFill>
                <a:latin typeface="Arial" charset="0"/>
                <a:ea typeface="ＭＳ Ｐゴシック" charset="0"/>
              </a:defRPr>
            </a:lvl5pPr>
            <a:lvl6pPr marL="2514600" indent="-228600" algn="ctr" eaLnBrk="0" fontAlgn="base" hangingPunct="0">
              <a:spcBef>
                <a:spcPct val="0"/>
              </a:spcBef>
              <a:spcAft>
                <a:spcPct val="0"/>
              </a:spcAft>
              <a:defRPr sz="800">
                <a:solidFill>
                  <a:schemeClr val="tx1"/>
                </a:solidFill>
                <a:latin typeface="Arial" charset="0"/>
                <a:ea typeface="ＭＳ Ｐゴシック" charset="0"/>
              </a:defRPr>
            </a:lvl6pPr>
            <a:lvl7pPr marL="2971800" indent="-228600" algn="ctr" eaLnBrk="0" fontAlgn="base" hangingPunct="0">
              <a:spcBef>
                <a:spcPct val="0"/>
              </a:spcBef>
              <a:spcAft>
                <a:spcPct val="0"/>
              </a:spcAft>
              <a:defRPr sz="800">
                <a:solidFill>
                  <a:schemeClr val="tx1"/>
                </a:solidFill>
                <a:latin typeface="Arial" charset="0"/>
                <a:ea typeface="ＭＳ Ｐゴシック" charset="0"/>
              </a:defRPr>
            </a:lvl7pPr>
            <a:lvl8pPr marL="3429000" indent="-228600" algn="ctr" eaLnBrk="0" fontAlgn="base" hangingPunct="0">
              <a:spcBef>
                <a:spcPct val="0"/>
              </a:spcBef>
              <a:spcAft>
                <a:spcPct val="0"/>
              </a:spcAft>
              <a:defRPr sz="800">
                <a:solidFill>
                  <a:schemeClr val="tx1"/>
                </a:solidFill>
                <a:latin typeface="Arial" charset="0"/>
                <a:ea typeface="ＭＳ Ｐゴシック" charset="0"/>
              </a:defRPr>
            </a:lvl8pPr>
            <a:lvl9pPr marL="3886200" indent="-228600" algn="ctr" eaLnBrk="0" fontAlgn="base" hangingPunct="0">
              <a:spcBef>
                <a:spcPct val="0"/>
              </a:spcBef>
              <a:spcAft>
                <a:spcPct val="0"/>
              </a:spcAft>
              <a:defRPr sz="800">
                <a:solidFill>
                  <a:schemeClr val="tx1"/>
                </a:solidFill>
                <a:latin typeface="Arial" charset="0"/>
                <a:ea typeface="ＭＳ Ｐゴシック" charset="0"/>
              </a:defRPr>
            </a:lvl9pPr>
          </a:lstStyle>
          <a:p>
            <a:fld id="{F6299F79-78E0-2645-8CFD-51D7BC2FA998}" type="slidenum">
              <a:rPr lang="en-GB" sz="1200"/>
              <a:pPr/>
              <a:t>6</a:t>
            </a:fld>
            <a:endParaRPr lang="en-GB" sz="120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1202" name="Rectangle 6"/>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800">
                <a:solidFill>
                  <a:schemeClr val="tx1"/>
                </a:solidFill>
                <a:latin typeface="Arial" charset="0"/>
                <a:ea typeface="ＭＳ Ｐゴシック" charset="0"/>
                <a:cs typeface="ＭＳ Ｐゴシック" charset="0"/>
              </a:defRPr>
            </a:lvl1pPr>
            <a:lvl2pPr marL="742950" indent="-285750" eaLnBrk="0" hangingPunct="0">
              <a:defRPr sz="800">
                <a:solidFill>
                  <a:schemeClr val="tx1"/>
                </a:solidFill>
                <a:latin typeface="Arial" charset="0"/>
                <a:ea typeface="ＭＳ Ｐゴシック" charset="0"/>
              </a:defRPr>
            </a:lvl2pPr>
            <a:lvl3pPr marL="1143000" indent="-228600" eaLnBrk="0" hangingPunct="0">
              <a:defRPr sz="800">
                <a:solidFill>
                  <a:schemeClr val="tx1"/>
                </a:solidFill>
                <a:latin typeface="Arial" charset="0"/>
                <a:ea typeface="ＭＳ Ｐゴシック" charset="0"/>
              </a:defRPr>
            </a:lvl3pPr>
            <a:lvl4pPr marL="1600200" indent="-228600" eaLnBrk="0" hangingPunct="0">
              <a:defRPr sz="800">
                <a:solidFill>
                  <a:schemeClr val="tx1"/>
                </a:solidFill>
                <a:latin typeface="Arial" charset="0"/>
                <a:ea typeface="ＭＳ Ｐゴシック" charset="0"/>
              </a:defRPr>
            </a:lvl4pPr>
            <a:lvl5pPr marL="2057400" indent="-228600" eaLnBrk="0" hangingPunct="0">
              <a:defRPr sz="800">
                <a:solidFill>
                  <a:schemeClr val="tx1"/>
                </a:solidFill>
                <a:latin typeface="Arial" charset="0"/>
                <a:ea typeface="ＭＳ Ｐゴシック" charset="0"/>
              </a:defRPr>
            </a:lvl5pPr>
            <a:lvl6pPr marL="2514600" indent="-228600" algn="ctr" eaLnBrk="0" fontAlgn="base" hangingPunct="0">
              <a:spcBef>
                <a:spcPct val="0"/>
              </a:spcBef>
              <a:spcAft>
                <a:spcPct val="0"/>
              </a:spcAft>
              <a:defRPr sz="800">
                <a:solidFill>
                  <a:schemeClr val="tx1"/>
                </a:solidFill>
                <a:latin typeface="Arial" charset="0"/>
                <a:ea typeface="ＭＳ Ｐゴシック" charset="0"/>
              </a:defRPr>
            </a:lvl6pPr>
            <a:lvl7pPr marL="2971800" indent="-228600" algn="ctr" eaLnBrk="0" fontAlgn="base" hangingPunct="0">
              <a:spcBef>
                <a:spcPct val="0"/>
              </a:spcBef>
              <a:spcAft>
                <a:spcPct val="0"/>
              </a:spcAft>
              <a:defRPr sz="800">
                <a:solidFill>
                  <a:schemeClr val="tx1"/>
                </a:solidFill>
                <a:latin typeface="Arial" charset="0"/>
                <a:ea typeface="ＭＳ Ｐゴシック" charset="0"/>
              </a:defRPr>
            </a:lvl7pPr>
            <a:lvl8pPr marL="3429000" indent="-228600" algn="ctr" eaLnBrk="0" fontAlgn="base" hangingPunct="0">
              <a:spcBef>
                <a:spcPct val="0"/>
              </a:spcBef>
              <a:spcAft>
                <a:spcPct val="0"/>
              </a:spcAft>
              <a:defRPr sz="800">
                <a:solidFill>
                  <a:schemeClr val="tx1"/>
                </a:solidFill>
                <a:latin typeface="Arial" charset="0"/>
                <a:ea typeface="ＭＳ Ｐゴシック" charset="0"/>
              </a:defRPr>
            </a:lvl8pPr>
            <a:lvl9pPr marL="3886200" indent="-228600" algn="ctr" eaLnBrk="0" fontAlgn="base" hangingPunct="0">
              <a:spcBef>
                <a:spcPct val="0"/>
              </a:spcBef>
              <a:spcAft>
                <a:spcPct val="0"/>
              </a:spcAft>
              <a:defRPr sz="800">
                <a:solidFill>
                  <a:schemeClr val="tx1"/>
                </a:solidFill>
                <a:latin typeface="Arial" charset="0"/>
                <a:ea typeface="ＭＳ Ｐゴシック" charset="0"/>
              </a:defRPr>
            </a:lvl9pPr>
          </a:lstStyle>
          <a:p>
            <a:fld id="{298C7F49-9718-4347-B86F-57536EF9DE17}" type="slidenum">
              <a:rPr lang="en-GB" sz="1200"/>
              <a:pPr/>
              <a:t>7</a:t>
            </a:fld>
            <a:endParaRPr lang="en-GB" sz="1200"/>
          </a:p>
        </p:txBody>
      </p:sp>
      <p:sp>
        <p:nvSpPr>
          <p:cNvPr id="51203" name="Rectangle 1"/>
          <p:cNvSpPr>
            <a:spLocks noGrp="1" noRot="1" noChangeAspect="1" noChangeArrowheads="1" noTextEdit="1"/>
          </p:cNvSpPr>
          <p:nvPr>
            <p:ph type="sldImg"/>
          </p:nvPr>
        </p:nvSpPr>
        <p:spPr>
          <a:xfrm>
            <a:off x="1001713" y="738188"/>
            <a:ext cx="4852987" cy="3640137"/>
          </a:xfrm>
          <a:solidFill>
            <a:srgbClr val="FFFFFF"/>
          </a:solidFill>
          <a:ln/>
        </p:spPr>
      </p:sp>
      <p:sp>
        <p:nvSpPr>
          <p:cNvPr id="51204" name="Notes Placeholder 1"/>
          <p:cNvSpPr>
            <a:spLocks noGrp="1"/>
          </p:cNvSpPr>
          <p:nvPr/>
        </p:nvSpPr>
        <p:spPr bwMode="auto">
          <a:xfrm>
            <a:off x="685800" y="4613275"/>
            <a:ext cx="5486400" cy="4368800"/>
          </a:xfrm>
          <a:prstGeom prst="rect">
            <a:avLst/>
          </a:prstGeom>
          <a:extLst>
            <a:ext uri="{FAA26D3D-D897-4be2-8F04-BA451C77F1D7}">
              <ma14:placeholderFlag xmlns:ma14="http://schemas.microsoft.com/office/mac/drawingml/2011/main" val="1"/>
            </a:ext>
          </a:extLst>
        </p:spPr>
        <p:txBody>
          <a:bodyPr/>
          <a:lstStyle/>
          <a:p>
            <a:pPr algn="l" eaLnBrk="0" hangingPunct="0">
              <a:spcBef>
                <a:spcPct val="30000"/>
              </a:spcBef>
            </a:pPr>
            <a:endParaRPr lang="en-US" sz="1200">
              <a:latin typeface="Calibri"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Slide Image Placeholder 1"/>
          <p:cNvSpPr>
            <a:spLocks noGrp="1" noRot="1" noChangeAspect="1" noTextEdit="1"/>
          </p:cNvSpPr>
          <p:nvPr>
            <p:ph type="sldImg"/>
          </p:nvPr>
        </p:nvSpPr>
        <p:spPr>
          <a:xfrm>
            <a:off x="1003300" y="728663"/>
            <a:ext cx="4854575" cy="3641725"/>
          </a:xfrm>
          <a:ln/>
        </p:spPr>
      </p:sp>
      <p:sp>
        <p:nvSpPr>
          <p:cNvPr id="53250"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lIns="94470" tIns="47236" rIns="94470" bIns="47236"/>
          <a:lstStyle/>
          <a:p>
            <a:pPr eaLnBrk="1" hangingPunct="1"/>
            <a:endParaRPr lang="en-US">
              <a:latin typeface="Calibri" charset="0"/>
            </a:endParaRPr>
          </a:p>
        </p:txBody>
      </p:sp>
      <p:sp>
        <p:nvSpPr>
          <p:cNvPr id="53251" name="Slide Number Placeholder 3"/>
          <p:cNvSpPr txBox="1">
            <a:spLocks noGrp="1"/>
          </p:cNvSpPr>
          <p:nvPr/>
        </p:nvSpPr>
        <p:spPr bwMode="auto">
          <a:xfrm>
            <a:off x="3884613" y="9223375"/>
            <a:ext cx="2971800" cy="485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4470" tIns="47236" rIns="94470" bIns="47236" anchor="b"/>
          <a:lstStyle>
            <a:lvl1pPr defTabSz="944563" eaLnBrk="0" hangingPunct="0">
              <a:defRPr sz="800">
                <a:solidFill>
                  <a:schemeClr val="tx1"/>
                </a:solidFill>
                <a:latin typeface="Arial" charset="0"/>
                <a:ea typeface="ＭＳ Ｐゴシック" charset="0"/>
                <a:cs typeface="ＭＳ Ｐゴシック" charset="0"/>
              </a:defRPr>
            </a:lvl1pPr>
            <a:lvl2pPr marL="742950" indent="-285750" defTabSz="944563" eaLnBrk="0" hangingPunct="0">
              <a:defRPr sz="800">
                <a:solidFill>
                  <a:schemeClr val="tx1"/>
                </a:solidFill>
                <a:latin typeface="Arial" charset="0"/>
                <a:ea typeface="ＭＳ Ｐゴシック" charset="0"/>
              </a:defRPr>
            </a:lvl2pPr>
            <a:lvl3pPr marL="1143000" indent="-228600" defTabSz="944563" eaLnBrk="0" hangingPunct="0">
              <a:defRPr sz="800">
                <a:solidFill>
                  <a:schemeClr val="tx1"/>
                </a:solidFill>
                <a:latin typeface="Arial" charset="0"/>
                <a:ea typeface="ＭＳ Ｐゴシック" charset="0"/>
              </a:defRPr>
            </a:lvl3pPr>
            <a:lvl4pPr marL="1600200" indent="-228600" defTabSz="944563" eaLnBrk="0" hangingPunct="0">
              <a:defRPr sz="800">
                <a:solidFill>
                  <a:schemeClr val="tx1"/>
                </a:solidFill>
                <a:latin typeface="Arial" charset="0"/>
                <a:ea typeface="ＭＳ Ｐゴシック" charset="0"/>
              </a:defRPr>
            </a:lvl4pPr>
            <a:lvl5pPr marL="2057400" indent="-228600" defTabSz="944563" eaLnBrk="0" hangingPunct="0">
              <a:defRPr sz="800">
                <a:solidFill>
                  <a:schemeClr val="tx1"/>
                </a:solidFill>
                <a:latin typeface="Arial" charset="0"/>
                <a:ea typeface="ＭＳ Ｐゴシック" charset="0"/>
              </a:defRPr>
            </a:lvl5pPr>
            <a:lvl6pPr marL="2514600" indent="-228600" algn="ctr" defTabSz="944563" eaLnBrk="0" fontAlgn="base" hangingPunct="0">
              <a:spcBef>
                <a:spcPct val="0"/>
              </a:spcBef>
              <a:spcAft>
                <a:spcPct val="0"/>
              </a:spcAft>
              <a:defRPr sz="800">
                <a:solidFill>
                  <a:schemeClr val="tx1"/>
                </a:solidFill>
                <a:latin typeface="Arial" charset="0"/>
                <a:ea typeface="ＭＳ Ｐゴシック" charset="0"/>
              </a:defRPr>
            </a:lvl6pPr>
            <a:lvl7pPr marL="2971800" indent="-228600" algn="ctr" defTabSz="944563" eaLnBrk="0" fontAlgn="base" hangingPunct="0">
              <a:spcBef>
                <a:spcPct val="0"/>
              </a:spcBef>
              <a:spcAft>
                <a:spcPct val="0"/>
              </a:spcAft>
              <a:defRPr sz="800">
                <a:solidFill>
                  <a:schemeClr val="tx1"/>
                </a:solidFill>
                <a:latin typeface="Arial" charset="0"/>
                <a:ea typeface="ＭＳ Ｐゴシック" charset="0"/>
              </a:defRPr>
            </a:lvl7pPr>
            <a:lvl8pPr marL="3429000" indent="-228600" algn="ctr" defTabSz="944563" eaLnBrk="0" fontAlgn="base" hangingPunct="0">
              <a:spcBef>
                <a:spcPct val="0"/>
              </a:spcBef>
              <a:spcAft>
                <a:spcPct val="0"/>
              </a:spcAft>
              <a:defRPr sz="800">
                <a:solidFill>
                  <a:schemeClr val="tx1"/>
                </a:solidFill>
                <a:latin typeface="Arial" charset="0"/>
                <a:ea typeface="ＭＳ Ｐゴシック" charset="0"/>
              </a:defRPr>
            </a:lvl8pPr>
            <a:lvl9pPr marL="3886200" indent="-228600" algn="ctr" defTabSz="944563" eaLnBrk="0" fontAlgn="base" hangingPunct="0">
              <a:spcBef>
                <a:spcPct val="0"/>
              </a:spcBef>
              <a:spcAft>
                <a:spcPct val="0"/>
              </a:spcAft>
              <a:defRPr sz="800">
                <a:solidFill>
                  <a:schemeClr val="tx1"/>
                </a:solidFill>
                <a:latin typeface="Arial" charset="0"/>
                <a:ea typeface="ＭＳ Ｐゴシック" charset="0"/>
              </a:defRPr>
            </a:lvl9pPr>
          </a:lstStyle>
          <a:p>
            <a:pPr algn="r" eaLnBrk="1" hangingPunct="1"/>
            <a:fld id="{5B54F387-71E7-1848-BFD8-C3CAE30993AC}" type="slidenum">
              <a:rPr lang="en-US" sz="1200"/>
              <a:pPr algn="r" eaLnBrk="1" hangingPunct="1"/>
              <a:t>8</a:t>
            </a:fld>
            <a:endParaRPr lang="en-US" sz="120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529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800">
                <a:solidFill>
                  <a:schemeClr val="tx1"/>
                </a:solidFill>
                <a:latin typeface="Arial" charset="0"/>
                <a:ea typeface="ＭＳ Ｐゴシック" charset="0"/>
                <a:cs typeface="ＭＳ Ｐゴシック" charset="0"/>
              </a:defRPr>
            </a:lvl1pPr>
            <a:lvl2pPr marL="742950" indent="-285750" eaLnBrk="0" hangingPunct="0">
              <a:defRPr sz="800">
                <a:solidFill>
                  <a:schemeClr val="tx1"/>
                </a:solidFill>
                <a:latin typeface="Arial" charset="0"/>
                <a:ea typeface="ＭＳ Ｐゴシック" charset="0"/>
              </a:defRPr>
            </a:lvl2pPr>
            <a:lvl3pPr marL="1143000" indent="-228600" eaLnBrk="0" hangingPunct="0">
              <a:defRPr sz="800">
                <a:solidFill>
                  <a:schemeClr val="tx1"/>
                </a:solidFill>
                <a:latin typeface="Arial" charset="0"/>
                <a:ea typeface="ＭＳ Ｐゴシック" charset="0"/>
              </a:defRPr>
            </a:lvl3pPr>
            <a:lvl4pPr marL="1600200" indent="-228600" eaLnBrk="0" hangingPunct="0">
              <a:defRPr sz="800">
                <a:solidFill>
                  <a:schemeClr val="tx1"/>
                </a:solidFill>
                <a:latin typeface="Arial" charset="0"/>
                <a:ea typeface="ＭＳ Ｐゴシック" charset="0"/>
              </a:defRPr>
            </a:lvl4pPr>
            <a:lvl5pPr marL="2057400" indent="-228600" eaLnBrk="0" hangingPunct="0">
              <a:defRPr sz="800">
                <a:solidFill>
                  <a:schemeClr val="tx1"/>
                </a:solidFill>
                <a:latin typeface="Arial" charset="0"/>
                <a:ea typeface="ＭＳ Ｐゴシック" charset="0"/>
              </a:defRPr>
            </a:lvl5pPr>
            <a:lvl6pPr marL="2514600" indent="-228600" algn="ctr" eaLnBrk="0" fontAlgn="base" hangingPunct="0">
              <a:spcBef>
                <a:spcPct val="0"/>
              </a:spcBef>
              <a:spcAft>
                <a:spcPct val="0"/>
              </a:spcAft>
              <a:defRPr sz="800">
                <a:solidFill>
                  <a:schemeClr val="tx1"/>
                </a:solidFill>
                <a:latin typeface="Arial" charset="0"/>
                <a:ea typeface="ＭＳ Ｐゴシック" charset="0"/>
              </a:defRPr>
            </a:lvl6pPr>
            <a:lvl7pPr marL="2971800" indent="-228600" algn="ctr" eaLnBrk="0" fontAlgn="base" hangingPunct="0">
              <a:spcBef>
                <a:spcPct val="0"/>
              </a:spcBef>
              <a:spcAft>
                <a:spcPct val="0"/>
              </a:spcAft>
              <a:defRPr sz="800">
                <a:solidFill>
                  <a:schemeClr val="tx1"/>
                </a:solidFill>
                <a:latin typeface="Arial" charset="0"/>
                <a:ea typeface="ＭＳ Ｐゴシック" charset="0"/>
              </a:defRPr>
            </a:lvl7pPr>
            <a:lvl8pPr marL="3429000" indent="-228600" algn="ctr" eaLnBrk="0" fontAlgn="base" hangingPunct="0">
              <a:spcBef>
                <a:spcPct val="0"/>
              </a:spcBef>
              <a:spcAft>
                <a:spcPct val="0"/>
              </a:spcAft>
              <a:defRPr sz="800">
                <a:solidFill>
                  <a:schemeClr val="tx1"/>
                </a:solidFill>
                <a:latin typeface="Arial" charset="0"/>
                <a:ea typeface="ＭＳ Ｐゴシック" charset="0"/>
              </a:defRPr>
            </a:lvl8pPr>
            <a:lvl9pPr marL="3886200" indent="-228600" algn="ctr" eaLnBrk="0" fontAlgn="base" hangingPunct="0">
              <a:spcBef>
                <a:spcPct val="0"/>
              </a:spcBef>
              <a:spcAft>
                <a:spcPct val="0"/>
              </a:spcAft>
              <a:defRPr sz="800">
                <a:solidFill>
                  <a:schemeClr val="tx1"/>
                </a:solidFill>
                <a:latin typeface="Arial" charset="0"/>
                <a:ea typeface="ＭＳ Ｐゴシック" charset="0"/>
              </a:defRPr>
            </a:lvl9pPr>
          </a:lstStyle>
          <a:p>
            <a:fld id="{46089FA2-B5FD-BE44-9FAD-36822C0DCAFC}" type="slidenum">
              <a:rPr lang="en-US" sz="1200"/>
              <a:pPr/>
              <a:t>9</a:t>
            </a:fld>
            <a:endParaRPr lang="en-US" sz="1200"/>
          </a:p>
        </p:txBody>
      </p:sp>
      <p:sp>
        <p:nvSpPr>
          <p:cNvPr id="55299" name="Rectangle 2"/>
          <p:cNvSpPr>
            <a:spLocks noChangeArrowheads="1" noTextEdit="1"/>
          </p:cNvSpPr>
          <p:nvPr>
            <p:ph type="sldImg"/>
          </p:nvPr>
        </p:nvSpPr>
        <p:spPr>
          <a:xfrm>
            <a:off x="1212850" y="965200"/>
            <a:ext cx="4443413" cy="3333750"/>
          </a:xfrm>
          <a:solidFill>
            <a:srgbClr val="FFFFFF"/>
          </a:solidFill>
          <a:ln/>
        </p:spPr>
      </p:sp>
      <p:sp>
        <p:nvSpPr>
          <p:cNvPr id="55300" name="Rectangle 3"/>
          <p:cNvSpPr>
            <a:spLocks noChangeArrowheads="1"/>
          </p:cNvSpPr>
          <p:nvPr>
            <p:ph type="body" idx="1"/>
          </p:nvPr>
        </p:nvSpPr>
        <p:spPr>
          <a:xfrm>
            <a:off x="1046163" y="4621213"/>
            <a:ext cx="4770437" cy="3700462"/>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wrap="none" lIns="84457" tIns="42228" rIns="84457" bIns="42228" anchor="ctr"/>
          <a:lstStyle/>
          <a:p>
            <a:endParaRPr lang="en-US">
              <a:latin typeface="Calibri"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2.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GB"/>
          </a:p>
        </p:txBody>
      </p:sp>
      <p:sp>
        <p:nvSpPr>
          <p:cNvPr id="5" name="Rectangle 5"/>
          <p:cNvSpPr>
            <a:spLocks noGrp="1" noChangeArrowheads="1"/>
          </p:cNvSpPr>
          <p:nvPr>
            <p:ph type="ftr" sz="quarter" idx="11"/>
          </p:nvPr>
        </p:nvSpPr>
        <p:spPr>
          <a:ln/>
        </p:spPr>
        <p:txBody>
          <a:bodyPr/>
          <a:lstStyle>
            <a:lvl1pPr>
              <a:defRPr/>
            </a:lvl1pPr>
          </a:lstStyle>
          <a:p>
            <a:pPr>
              <a:defRPr/>
            </a:pPr>
            <a:endParaRPr lang="en-GB"/>
          </a:p>
        </p:txBody>
      </p:sp>
      <p:sp>
        <p:nvSpPr>
          <p:cNvPr id="6" name="Rectangle 6"/>
          <p:cNvSpPr>
            <a:spLocks noGrp="1" noChangeArrowheads="1"/>
          </p:cNvSpPr>
          <p:nvPr>
            <p:ph type="sldNum" sz="quarter" idx="12"/>
          </p:nvPr>
        </p:nvSpPr>
        <p:spPr>
          <a:ln/>
        </p:spPr>
        <p:txBody>
          <a:bodyPr/>
          <a:lstStyle>
            <a:lvl1pPr>
              <a:defRPr/>
            </a:lvl1pPr>
          </a:lstStyle>
          <a:p>
            <a:pPr>
              <a:defRPr/>
            </a:pPr>
            <a:fld id="{658CAF36-0F19-F445-B094-4A9ECDAF1641}" type="slidenum">
              <a:rPr lang="en-GB"/>
              <a:pPr>
                <a:defRPr/>
              </a:pPr>
              <a:t>‹#›</a:t>
            </a:fld>
            <a:endParaRPr lang="en-GB"/>
          </a:p>
        </p:txBody>
      </p:sp>
    </p:spTree>
    <p:extLst>
      <p:ext uri="{BB962C8B-B14F-4D97-AF65-F5344CB8AC3E}">
        <p14:creationId xmlns:p14="http://schemas.microsoft.com/office/powerpoint/2010/main" val="261141194"/>
      </p:ext>
    </p:extLst>
  </p:cSld>
  <p:clrMapOvr>
    <a:masterClrMapping/>
  </p:clrMapOvr>
  <p:transition xmlns:p14="http://schemas.microsoft.com/office/powerpoint/2010/main" advClick="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GB"/>
          </a:p>
        </p:txBody>
      </p:sp>
      <p:sp>
        <p:nvSpPr>
          <p:cNvPr id="5" name="Rectangle 5"/>
          <p:cNvSpPr>
            <a:spLocks noGrp="1" noChangeArrowheads="1"/>
          </p:cNvSpPr>
          <p:nvPr>
            <p:ph type="ftr" sz="quarter" idx="11"/>
          </p:nvPr>
        </p:nvSpPr>
        <p:spPr>
          <a:ln/>
        </p:spPr>
        <p:txBody>
          <a:bodyPr/>
          <a:lstStyle>
            <a:lvl1pPr>
              <a:defRPr/>
            </a:lvl1pPr>
          </a:lstStyle>
          <a:p>
            <a:pPr>
              <a:defRPr/>
            </a:pPr>
            <a:endParaRPr lang="en-GB"/>
          </a:p>
        </p:txBody>
      </p:sp>
      <p:sp>
        <p:nvSpPr>
          <p:cNvPr id="6" name="Rectangle 6"/>
          <p:cNvSpPr>
            <a:spLocks noGrp="1" noChangeArrowheads="1"/>
          </p:cNvSpPr>
          <p:nvPr>
            <p:ph type="sldNum" sz="quarter" idx="12"/>
          </p:nvPr>
        </p:nvSpPr>
        <p:spPr>
          <a:ln/>
        </p:spPr>
        <p:txBody>
          <a:bodyPr/>
          <a:lstStyle>
            <a:lvl1pPr>
              <a:defRPr/>
            </a:lvl1pPr>
          </a:lstStyle>
          <a:p>
            <a:pPr>
              <a:defRPr/>
            </a:pPr>
            <a:fld id="{C46C218F-0E56-BF45-B24D-CB16218A21F5}" type="slidenum">
              <a:rPr lang="en-GB"/>
              <a:pPr>
                <a:defRPr/>
              </a:pPr>
              <a:t>‹#›</a:t>
            </a:fld>
            <a:endParaRPr lang="en-GB"/>
          </a:p>
        </p:txBody>
      </p:sp>
    </p:spTree>
    <p:extLst>
      <p:ext uri="{BB962C8B-B14F-4D97-AF65-F5344CB8AC3E}">
        <p14:creationId xmlns:p14="http://schemas.microsoft.com/office/powerpoint/2010/main" val="2232335379"/>
      </p:ext>
    </p:extLst>
  </p:cSld>
  <p:clrMapOvr>
    <a:masterClrMapping/>
  </p:clrMapOvr>
  <p:transition xmlns:p14="http://schemas.microsoft.com/office/powerpoint/2010/main" advClick="0"/>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GB"/>
          </a:p>
        </p:txBody>
      </p:sp>
      <p:sp>
        <p:nvSpPr>
          <p:cNvPr id="5" name="Rectangle 5"/>
          <p:cNvSpPr>
            <a:spLocks noGrp="1" noChangeArrowheads="1"/>
          </p:cNvSpPr>
          <p:nvPr>
            <p:ph type="ftr" sz="quarter" idx="11"/>
          </p:nvPr>
        </p:nvSpPr>
        <p:spPr>
          <a:ln/>
        </p:spPr>
        <p:txBody>
          <a:bodyPr/>
          <a:lstStyle>
            <a:lvl1pPr>
              <a:defRPr/>
            </a:lvl1pPr>
          </a:lstStyle>
          <a:p>
            <a:pPr>
              <a:defRPr/>
            </a:pPr>
            <a:endParaRPr lang="en-GB"/>
          </a:p>
        </p:txBody>
      </p:sp>
      <p:sp>
        <p:nvSpPr>
          <p:cNvPr id="6" name="Rectangle 6"/>
          <p:cNvSpPr>
            <a:spLocks noGrp="1" noChangeArrowheads="1"/>
          </p:cNvSpPr>
          <p:nvPr>
            <p:ph type="sldNum" sz="quarter" idx="12"/>
          </p:nvPr>
        </p:nvSpPr>
        <p:spPr>
          <a:ln/>
        </p:spPr>
        <p:txBody>
          <a:bodyPr/>
          <a:lstStyle>
            <a:lvl1pPr>
              <a:defRPr/>
            </a:lvl1pPr>
          </a:lstStyle>
          <a:p>
            <a:pPr>
              <a:defRPr/>
            </a:pPr>
            <a:fld id="{3CB4CF71-92FD-AE4D-A3C6-0090327FAC17}" type="slidenum">
              <a:rPr lang="en-GB"/>
              <a:pPr>
                <a:defRPr/>
              </a:pPr>
              <a:t>‹#›</a:t>
            </a:fld>
            <a:endParaRPr lang="en-GB"/>
          </a:p>
        </p:txBody>
      </p:sp>
    </p:spTree>
    <p:extLst>
      <p:ext uri="{BB962C8B-B14F-4D97-AF65-F5344CB8AC3E}">
        <p14:creationId xmlns:p14="http://schemas.microsoft.com/office/powerpoint/2010/main" val="3878271858"/>
      </p:ext>
    </p:extLst>
  </p:cSld>
  <p:clrMapOvr>
    <a:masterClrMapping/>
  </p:clrMapOvr>
  <p:transition xmlns:p14="http://schemas.microsoft.com/office/powerpoint/2010/main" advClick="0"/>
</p:sldLayout>
</file>

<file path=ppt/slideLayouts/slideLayout12.xml><?xml version="1.0" encoding="utf-8"?>
<p:sldLayout xmlns:a="http://schemas.openxmlformats.org/drawingml/2006/main" xmlns:r="http://schemas.openxmlformats.org/officeDocument/2006/relationships" xmlns:p="http://schemas.openxmlformats.org/presentationml/2006/main" type="objOverTx">
  <p:cSld name="Title and Content over Text">
    <p:spTree>
      <p:nvGrpSpPr>
        <p:cNvPr id="1" name=""/>
        <p:cNvGrpSpPr/>
        <p:nvPr/>
      </p:nvGrpSpPr>
      <p:grpSpPr>
        <a:xfrm>
          <a:off x="0" y="0"/>
          <a:ext cx="0" cy="0"/>
          <a:chOff x="0" y="0"/>
          <a:chExt cx="0" cy="0"/>
        </a:xfrm>
      </p:grpSpPr>
      <p:sp>
        <p:nvSpPr>
          <p:cNvPr id="2" name="Title 1"/>
          <p:cNvSpPr>
            <a:spLocks noGrp="1"/>
          </p:cNvSpPr>
          <p:nvPr>
            <p:ph type="title"/>
          </p:nvPr>
        </p:nvSpPr>
        <p:spPr>
          <a:xfrm>
            <a:off x="456481" y="273629"/>
            <a:ext cx="8226720" cy="1143480"/>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456481" y="1604329"/>
            <a:ext cx="8226720" cy="2193351"/>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6481" y="3935934"/>
            <a:ext cx="8226720" cy="219335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3"/>
          <p:cNvSpPr>
            <a:spLocks noGrp="1" noChangeArrowheads="1"/>
          </p:cNvSpPr>
          <p:nvPr>
            <p:ph type="dt" idx="10"/>
          </p:nvPr>
        </p:nvSpPr>
        <p:spPr/>
        <p:txBody>
          <a:bodyPr/>
          <a:lstStyle>
            <a:lvl1pPr>
              <a:defRPr/>
            </a:lvl1pPr>
          </a:lstStyle>
          <a:p>
            <a:pPr>
              <a:defRPr/>
            </a:pPr>
            <a:endParaRPr lang="en-US"/>
          </a:p>
        </p:txBody>
      </p:sp>
      <p:sp>
        <p:nvSpPr>
          <p:cNvPr id="6" name="Rectangle 4"/>
          <p:cNvSpPr>
            <a:spLocks noGrp="1" noChangeArrowheads="1"/>
          </p:cNvSpPr>
          <p:nvPr>
            <p:ph type="ftr" idx="11"/>
          </p:nvPr>
        </p:nvSpPr>
        <p:spPr/>
        <p:txBody>
          <a:bodyPr/>
          <a:lstStyle>
            <a:lvl1pPr>
              <a:defRPr/>
            </a:lvl1pPr>
          </a:lstStyle>
          <a:p>
            <a:pPr>
              <a:defRPr/>
            </a:pPr>
            <a:endParaRPr lang="en-US"/>
          </a:p>
        </p:txBody>
      </p:sp>
      <p:sp>
        <p:nvSpPr>
          <p:cNvPr id="7" name="Rectangle 5"/>
          <p:cNvSpPr>
            <a:spLocks noGrp="1" noChangeArrowheads="1"/>
          </p:cNvSpPr>
          <p:nvPr>
            <p:ph type="sldNum" idx="12"/>
          </p:nvPr>
        </p:nvSpPr>
        <p:spPr/>
        <p:txBody>
          <a:bodyPr/>
          <a:lstStyle>
            <a:lvl1pPr>
              <a:defRPr/>
            </a:lvl1pPr>
          </a:lstStyle>
          <a:p>
            <a:pPr>
              <a:defRPr/>
            </a:pPr>
            <a:fld id="{D543710B-5DC4-7349-923C-719BCAC4D099}" type="slidenum">
              <a:rPr lang="en-GB"/>
              <a:pPr>
                <a:defRPr/>
              </a:pPr>
              <a:t>‹#›</a:t>
            </a:fld>
            <a:endParaRPr lang="en-GB"/>
          </a:p>
        </p:txBody>
      </p:sp>
    </p:spTree>
    <p:extLst>
      <p:ext uri="{BB962C8B-B14F-4D97-AF65-F5344CB8AC3E}">
        <p14:creationId xmlns:p14="http://schemas.microsoft.com/office/powerpoint/2010/main" val="2642483555"/>
      </p:ext>
    </p:extLst>
  </p:cSld>
  <p:clrMapOvr>
    <a:masterClrMapping/>
  </p:clrMapOvr>
  <p:transition xmlns:p14="http://schemas.microsoft.com/office/powerpoint/2010/main" advClick="0"/>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4" name="Picture 4" descr="RTP_SlideBackground-PCUTT_v1fr.pn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098" name="Rectangle 2"/>
          <p:cNvSpPr>
            <a:spLocks noGrp="1" noChangeArrowheads="1"/>
          </p:cNvSpPr>
          <p:nvPr>
            <p:ph type="ctrTitle"/>
          </p:nvPr>
        </p:nvSpPr>
        <p:spPr>
          <a:xfrm>
            <a:off x="685800" y="1981200"/>
            <a:ext cx="7772400" cy="1143000"/>
          </a:xfrm>
        </p:spPr>
        <p:txBody>
          <a:bodyPr/>
          <a:lstStyle>
            <a:lvl1pPr algn="ctr">
              <a:defRPr sz="2300"/>
            </a:lvl1pPr>
          </a:lstStyle>
          <a:p>
            <a:pPr lvl="0"/>
            <a:r>
              <a:rPr lang="en-US" noProof="0" smtClean="0"/>
              <a:t>Click to edit Master title style</a:t>
            </a:r>
          </a:p>
        </p:txBody>
      </p:sp>
      <p:sp>
        <p:nvSpPr>
          <p:cNvPr id="4099" name="Rectangle 3"/>
          <p:cNvSpPr>
            <a:spLocks noGrp="1" noChangeArrowheads="1"/>
          </p:cNvSpPr>
          <p:nvPr>
            <p:ph type="subTitle" idx="1"/>
          </p:nvPr>
        </p:nvSpPr>
        <p:spPr>
          <a:xfrm>
            <a:off x="1371600" y="3886200"/>
            <a:ext cx="6400800" cy="1752600"/>
          </a:xfrm>
        </p:spPr>
        <p:txBody>
          <a:bodyPr/>
          <a:lstStyle>
            <a:lvl1pPr marL="0" indent="0" algn="ctr">
              <a:buFontTx/>
              <a:buNone/>
              <a:defRPr/>
            </a:lvl1pPr>
          </a:lstStyle>
          <a:p>
            <a:pPr lvl="0"/>
            <a:r>
              <a:rPr lang="en-US" noProof="0" smtClean="0"/>
              <a:t>Click to edit Master subtitle style</a:t>
            </a:r>
          </a:p>
        </p:txBody>
      </p:sp>
    </p:spTree>
    <p:extLst>
      <p:ext uri="{BB962C8B-B14F-4D97-AF65-F5344CB8AC3E}">
        <p14:creationId xmlns:p14="http://schemas.microsoft.com/office/powerpoint/2010/main" val="1856489059"/>
      </p:ext>
    </p:extLst>
  </p:cSld>
  <p:clrMapOvr>
    <a:masterClrMapping/>
  </p:clrMapOvr>
  <p:transition xmlns:p14="http://schemas.microsoft.com/office/powerpoint/2010/main" advClick="0"/>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753466267"/>
      </p:ext>
    </p:extLst>
  </p:cSld>
  <p:clrMapOvr>
    <a:masterClrMapping/>
  </p:clrMapOvr>
  <p:transition xmlns:p14="http://schemas.microsoft.com/office/powerpoint/2010/main" advClick="0"/>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1812098062"/>
      </p:ext>
    </p:extLst>
  </p:cSld>
  <p:clrMapOvr>
    <a:masterClrMapping/>
  </p:clrMapOvr>
  <p:transition xmlns:p14="http://schemas.microsoft.com/office/powerpoint/2010/main" advClick="0"/>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85800" y="1462088"/>
            <a:ext cx="3810000" cy="50276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462088"/>
            <a:ext cx="3810000" cy="50276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809423955"/>
      </p:ext>
    </p:extLst>
  </p:cSld>
  <p:clrMapOvr>
    <a:masterClrMapping/>
  </p:clrMapOvr>
  <p:transition xmlns:p14="http://schemas.microsoft.com/office/powerpoint/2010/main" advClick="0"/>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071549106"/>
      </p:ext>
    </p:extLst>
  </p:cSld>
  <p:clrMapOvr>
    <a:masterClrMapping/>
  </p:clrMapOvr>
  <p:transition xmlns:p14="http://schemas.microsoft.com/office/powerpoint/2010/main" advClick="0"/>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926649738"/>
      </p:ext>
    </p:extLst>
  </p:cSld>
  <p:clrMapOvr>
    <a:masterClrMapping/>
  </p:clrMapOvr>
  <p:transition xmlns:p14="http://schemas.microsoft.com/office/powerpoint/2010/main" advClick="0"/>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185454239"/>
      </p:ext>
    </p:extLst>
  </p:cSld>
  <p:clrMapOvr>
    <a:masterClrMapping/>
  </p:clrMapOvr>
  <p:transition xmlns:p14="http://schemas.microsoft.com/office/powerpoint/2010/main" advClick="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GB"/>
          </a:p>
        </p:txBody>
      </p:sp>
      <p:sp>
        <p:nvSpPr>
          <p:cNvPr id="5" name="Rectangle 5"/>
          <p:cNvSpPr>
            <a:spLocks noGrp="1" noChangeArrowheads="1"/>
          </p:cNvSpPr>
          <p:nvPr>
            <p:ph type="ftr" sz="quarter" idx="11"/>
          </p:nvPr>
        </p:nvSpPr>
        <p:spPr>
          <a:ln/>
        </p:spPr>
        <p:txBody>
          <a:bodyPr/>
          <a:lstStyle>
            <a:lvl1pPr>
              <a:defRPr/>
            </a:lvl1pPr>
          </a:lstStyle>
          <a:p>
            <a:pPr>
              <a:defRPr/>
            </a:pPr>
            <a:endParaRPr lang="en-GB"/>
          </a:p>
        </p:txBody>
      </p:sp>
      <p:sp>
        <p:nvSpPr>
          <p:cNvPr id="6" name="Rectangle 6"/>
          <p:cNvSpPr>
            <a:spLocks noGrp="1" noChangeArrowheads="1"/>
          </p:cNvSpPr>
          <p:nvPr>
            <p:ph type="sldNum" sz="quarter" idx="12"/>
          </p:nvPr>
        </p:nvSpPr>
        <p:spPr>
          <a:ln/>
        </p:spPr>
        <p:txBody>
          <a:bodyPr/>
          <a:lstStyle>
            <a:lvl1pPr>
              <a:defRPr/>
            </a:lvl1pPr>
          </a:lstStyle>
          <a:p>
            <a:pPr>
              <a:defRPr/>
            </a:pPr>
            <a:fld id="{CA2EA42A-9748-564D-A5E7-64773E490CDC}" type="slidenum">
              <a:rPr lang="en-GB"/>
              <a:pPr>
                <a:defRPr/>
              </a:pPr>
              <a:t>‹#›</a:t>
            </a:fld>
            <a:endParaRPr lang="en-GB"/>
          </a:p>
        </p:txBody>
      </p:sp>
    </p:spTree>
    <p:extLst>
      <p:ext uri="{BB962C8B-B14F-4D97-AF65-F5344CB8AC3E}">
        <p14:creationId xmlns:p14="http://schemas.microsoft.com/office/powerpoint/2010/main" val="811744356"/>
      </p:ext>
    </p:extLst>
  </p:cSld>
  <p:clrMapOvr>
    <a:masterClrMapping/>
  </p:clrMapOvr>
  <p:transition xmlns:p14="http://schemas.microsoft.com/office/powerpoint/2010/main" advClick="0"/>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1493392457"/>
      </p:ext>
    </p:extLst>
  </p:cSld>
  <p:clrMapOvr>
    <a:masterClrMapping/>
  </p:clrMapOvr>
  <p:transition xmlns:p14="http://schemas.microsoft.com/office/powerpoint/2010/main" advClick="0"/>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2428834393"/>
      </p:ext>
    </p:extLst>
  </p:cSld>
  <p:clrMapOvr>
    <a:masterClrMapping/>
  </p:clrMapOvr>
  <p:transition xmlns:p14="http://schemas.microsoft.com/office/powerpoint/2010/main" advClick="0"/>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517513620"/>
      </p:ext>
    </p:extLst>
  </p:cSld>
  <p:clrMapOvr>
    <a:masterClrMapping/>
  </p:clrMapOvr>
  <p:transition xmlns:p14="http://schemas.microsoft.com/office/powerpoint/2010/main" advClick="0"/>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15100" y="0"/>
            <a:ext cx="1943100" cy="64897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85800" y="0"/>
            <a:ext cx="5676900" cy="64897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879534629"/>
      </p:ext>
    </p:extLst>
  </p:cSld>
  <p:clrMapOvr>
    <a:masterClrMapping/>
  </p:clrMapOvr>
  <p:transition xmlns:p14="http://schemas.microsoft.com/office/powerpoint/2010/main" advClick="0"/>
</p:sldLayout>
</file>

<file path=ppt/slideLayouts/slideLayout2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GB"/>
          </a:p>
        </p:txBody>
      </p:sp>
      <p:sp>
        <p:nvSpPr>
          <p:cNvPr id="5" name="Rectangle 5"/>
          <p:cNvSpPr>
            <a:spLocks noGrp="1" noChangeArrowheads="1"/>
          </p:cNvSpPr>
          <p:nvPr>
            <p:ph type="ftr" sz="quarter" idx="11"/>
          </p:nvPr>
        </p:nvSpPr>
        <p:spPr>
          <a:ln/>
        </p:spPr>
        <p:txBody>
          <a:bodyPr/>
          <a:lstStyle>
            <a:lvl1pPr>
              <a:defRPr/>
            </a:lvl1pPr>
          </a:lstStyle>
          <a:p>
            <a:pPr>
              <a:defRPr/>
            </a:pPr>
            <a:endParaRPr lang="en-GB"/>
          </a:p>
        </p:txBody>
      </p:sp>
      <p:sp>
        <p:nvSpPr>
          <p:cNvPr id="6" name="Rectangle 6"/>
          <p:cNvSpPr>
            <a:spLocks noGrp="1" noChangeArrowheads="1"/>
          </p:cNvSpPr>
          <p:nvPr>
            <p:ph type="sldNum" sz="quarter" idx="12"/>
          </p:nvPr>
        </p:nvSpPr>
        <p:spPr>
          <a:ln/>
        </p:spPr>
        <p:txBody>
          <a:bodyPr/>
          <a:lstStyle>
            <a:lvl1pPr>
              <a:defRPr/>
            </a:lvl1pPr>
          </a:lstStyle>
          <a:p>
            <a:pPr>
              <a:defRPr/>
            </a:pPr>
            <a:fld id="{D8ECACEA-F2F0-4C47-8BC6-AE535025DBF3}" type="slidenum">
              <a:rPr lang="en-GB"/>
              <a:pPr>
                <a:defRPr/>
              </a:pPr>
              <a:t>‹#›</a:t>
            </a:fld>
            <a:endParaRPr lang="en-GB"/>
          </a:p>
        </p:txBody>
      </p:sp>
    </p:spTree>
    <p:extLst>
      <p:ext uri="{BB962C8B-B14F-4D97-AF65-F5344CB8AC3E}">
        <p14:creationId xmlns:p14="http://schemas.microsoft.com/office/powerpoint/2010/main" val="2216266659"/>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GB"/>
          </a:p>
        </p:txBody>
      </p:sp>
      <p:sp>
        <p:nvSpPr>
          <p:cNvPr id="5" name="Rectangle 5"/>
          <p:cNvSpPr>
            <a:spLocks noGrp="1" noChangeArrowheads="1"/>
          </p:cNvSpPr>
          <p:nvPr>
            <p:ph type="ftr" sz="quarter" idx="11"/>
          </p:nvPr>
        </p:nvSpPr>
        <p:spPr>
          <a:ln/>
        </p:spPr>
        <p:txBody>
          <a:bodyPr/>
          <a:lstStyle>
            <a:lvl1pPr>
              <a:defRPr/>
            </a:lvl1pPr>
          </a:lstStyle>
          <a:p>
            <a:pPr>
              <a:defRPr/>
            </a:pPr>
            <a:endParaRPr lang="en-GB"/>
          </a:p>
        </p:txBody>
      </p:sp>
      <p:sp>
        <p:nvSpPr>
          <p:cNvPr id="6" name="Rectangle 6"/>
          <p:cNvSpPr>
            <a:spLocks noGrp="1" noChangeArrowheads="1"/>
          </p:cNvSpPr>
          <p:nvPr>
            <p:ph type="sldNum" sz="quarter" idx="12"/>
          </p:nvPr>
        </p:nvSpPr>
        <p:spPr>
          <a:ln/>
        </p:spPr>
        <p:txBody>
          <a:bodyPr/>
          <a:lstStyle>
            <a:lvl1pPr>
              <a:defRPr/>
            </a:lvl1pPr>
          </a:lstStyle>
          <a:p>
            <a:pPr>
              <a:defRPr/>
            </a:pPr>
            <a:fld id="{6B7BBEB6-A54A-EC4F-89A3-97BCA4900DA7}" type="slidenum">
              <a:rPr lang="en-GB"/>
              <a:pPr>
                <a:defRPr/>
              </a:pPr>
              <a:t>‹#›</a:t>
            </a:fld>
            <a:endParaRPr lang="en-GB"/>
          </a:p>
        </p:txBody>
      </p:sp>
    </p:spTree>
    <p:extLst>
      <p:ext uri="{BB962C8B-B14F-4D97-AF65-F5344CB8AC3E}">
        <p14:creationId xmlns:p14="http://schemas.microsoft.com/office/powerpoint/2010/main" val="3073603761"/>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GB"/>
          </a:p>
        </p:txBody>
      </p:sp>
      <p:sp>
        <p:nvSpPr>
          <p:cNvPr id="5" name="Rectangle 5"/>
          <p:cNvSpPr>
            <a:spLocks noGrp="1" noChangeArrowheads="1"/>
          </p:cNvSpPr>
          <p:nvPr>
            <p:ph type="ftr" sz="quarter" idx="11"/>
          </p:nvPr>
        </p:nvSpPr>
        <p:spPr>
          <a:ln/>
        </p:spPr>
        <p:txBody>
          <a:bodyPr/>
          <a:lstStyle>
            <a:lvl1pPr>
              <a:defRPr/>
            </a:lvl1pPr>
          </a:lstStyle>
          <a:p>
            <a:pPr>
              <a:defRPr/>
            </a:pPr>
            <a:endParaRPr lang="en-GB"/>
          </a:p>
        </p:txBody>
      </p:sp>
      <p:sp>
        <p:nvSpPr>
          <p:cNvPr id="6" name="Rectangle 6"/>
          <p:cNvSpPr>
            <a:spLocks noGrp="1" noChangeArrowheads="1"/>
          </p:cNvSpPr>
          <p:nvPr>
            <p:ph type="sldNum" sz="quarter" idx="12"/>
          </p:nvPr>
        </p:nvSpPr>
        <p:spPr>
          <a:ln/>
        </p:spPr>
        <p:txBody>
          <a:bodyPr/>
          <a:lstStyle>
            <a:lvl1pPr>
              <a:defRPr/>
            </a:lvl1pPr>
          </a:lstStyle>
          <a:p>
            <a:pPr>
              <a:defRPr/>
            </a:pPr>
            <a:fld id="{87648453-0CCD-E549-A94B-FE210C54D75A}" type="slidenum">
              <a:rPr lang="en-GB"/>
              <a:pPr>
                <a:defRPr/>
              </a:pPr>
              <a:t>‹#›</a:t>
            </a:fld>
            <a:endParaRPr lang="en-GB"/>
          </a:p>
        </p:txBody>
      </p:sp>
    </p:spTree>
    <p:extLst>
      <p:ext uri="{BB962C8B-B14F-4D97-AF65-F5344CB8AC3E}">
        <p14:creationId xmlns:p14="http://schemas.microsoft.com/office/powerpoint/2010/main" val="3603746879"/>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GB"/>
          </a:p>
        </p:txBody>
      </p:sp>
      <p:sp>
        <p:nvSpPr>
          <p:cNvPr id="6" name="Rectangle 5"/>
          <p:cNvSpPr>
            <a:spLocks noGrp="1" noChangeArrowheads="1"/>
          </p:cNvSpPr>
          <p:nvPr>
            <p:ph type="ftr" sz="quarter" idx="11"/>
          </p:nvPr>
        </p:nvSpPr>
        <p:spPr>
          <a:ln/>
        </p:spPr>
        <p:txBody>
          <a:bodyPr/>
          <a:lstStyle>
            <a:lvl1pPr>
              <a:defRPr/>
            </a:lvl1pPr>
          </a:lstStyle>
          <a:p>
            <a:pPr>
              <a:defRPr/>
            </a:pPr>
            <a:endParaRPr lang="en-GB"/>
          </a:p>
        </p:txBody>
      </p:sp>
      <p:sp>
        <p:nvSpPr>
          <p:cNvPr id="7" name="Rectangle 6"/>
          <p:cNvSpPr>
            <a:spLocks noGrp="1" noChangeArrowheads="1"/>
          </p:cNvSpPr>
          <p:nvPr>
            <p:ph type="sldNum" sz="quarter" idx="12"/>
          </p:nvPr>
        </p:nvSpPr>
        <p:spPr>
          <a:ln/>
        </p:spPr>
        <p:txBody>
          <a:bodyPr/>
          <a:lstStyle>
            <a:lvl1pPr>
              <a:defRPr/>
            </a:lvl1pPr>
          </a:lstStyle>
          <a:p>
            <a:pPr>
              <a:defRPr/>
            </a:pPr>
            <a:fld id="{27E5198D-83A7-6346-BC9B-BC0AF87025FE}" type="slidenum">
              <a:rPr lang="en-GB"/>
              <a:pPr>
                <a:defRPr/>
              </a:pPr>
              <a:t>‹#›</a:t>
            </a:fld>
            <a:endParaRPr lang="en-GB"/>
          </a:p>
        </p:txBody>
      </p:sp>
    </p:spTree>
    <p:extLst>
      <p:ext uri="{BB962C8B-B14F-4D97-AF65-F5344CB8AC3E}">
        <p14:creationId xmlns:p14="http://schemas.microsoft.com/office/powerpoint/2010/main" val="2154257894"/>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GB"/>
          </a:p>
        </p:txBody>
      </p:sp>
      <p:sp>
        <p:nvSpPr>
          <p:cNvPr id="8" name="Rectangle 5"/>
          <p:cNvSpPr>
            <a:spLocks noGrp="1" noChangeArrowheads="1"/>
          </p:cNvSpPr>
          <p:nvPr>
            <p:ph type="ftr" sz="quarter" idx="11"/>
          </p:nvPr>
        </p:nvSpPr>
        <p:spPr>
          <a:ln/>
        </p:spPr>
        <p:txBody>
          <a:bodyPr/>
          <a:lstStyle>
            <a:lvl1pPr>
              <a:defRPr/>
            </a:lvl1pPr>
          </a:lstStyle>
          <a:p>
            <a:pPr>
              <a:defRPr/>
            </a:pPr>
            <a:endParaRPr lang="en-GB"/>
          </a:p>
        </p:txBody>
      </p:sp>
      <p:sp>
        <p:nvSpPr>
          <p:cNvPr id="9" name="Rectangle 6"/>
          <p:cNvSpPr>
            <a:spLocks noGrp="1" noChangeArrowheads="1"/>
          </p:cNvSpPr>
          <p:nvPr>
            <p:ph type="sldNum" sz="quarter" idx="12"/>
          </p:nvPr>
        </p:nvSpPr>
        <p:spPr>
          <a:ln/>
        </p:spPr>
        <p:txBody>
          <a:bodyPr/>
          <a:lstStyle>
            <a:lvl1pPr>
              <a:defRPr/>
            </a:lvl1pPr>
          </a:lstStyle>
          <a:p>
            <a:pPr>
              <a:defRPr/>
            </a:pPr>
            <a:fld id="{3CF90F79-9D5D-AF45-AF12-5A391C50F558}" type="slidenum">
              <a:rPr lang="en-GB"/>
              <a:pPr>
                <a:defRPr/>
              </a:pPr>
              <a:t>‹#›</a:t>
            </a:fld>
            <a:endParaRPr lang="en-GB"/>
          </a:p>
        </p:txBody>
      </p:sp>
    </p:spTree>
    <p:extLst>
      <p:ext uri="{BB962C8B-B14F-4D97-AF65-F5344CB8AC3E}">
        <p14:creationId xmlns:p14="http://schemas.microsoft.com/office/powerpoint/2010/main" val="3829908543"/>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GB"/>
          </a:p>
        </p:txBody>
      </p:sp>
      <p:sp>
        <p:nvSpPr>
          <p:cNvPr id="4" name="Rectangle 5"/>
          <p:cNvSpPr>
            <a:spLocks noGrp="1" noChangeArrowheads="1"/>
          </p:cNvSpPr>
          <p:nvPr>
            <p:ph type="ftr" sz="quarter" idx="11"/>
          </p:nvPr>
        </p:nvSpPr>
        <p:spPr>
          <a:ln/>
        </p:spPr>
        <p:txBody>
          <a:bodyPr/>
          <a:lstStyle>
            <a:lvl1pPr>
              <a:defRPr/>
            </a:lvl1pPr>
          </a:lstStyle>
          <a:p>
            <a:pPr>
              <a:defRPr/>
            </a:pPr>
            <a:endParaRPr lang="en-GB"/>
          </a:p>
        </p:txBody>
      </p:sp>
      <p:sp>
        <p:nvSpPr>
          <p:cNvPr id="5" name="Rectangle 6"/>
          <p:cNvSpPr>
            <a:spLocks noGrp="1" noChangeArrowheads="1"/>
          </p:cNvSpPr>
          <p:nvPr>
            <p:ph type="sldNum" sz="quarter" idx="12"/>
          </p:nvPr>
        </p:nvSpPr>
        <p:spPr>
          <a:ln/>
        </p:spPr>
        <p:txBody>
          <a:bodyPr/>
          <a:lstStyle>
            <a:lvl1pPr>
              <a:defRPr/>
            </a:lvl1pPr>
          </a:lstStyle>
          <a:p>
            <a:pPr>
              <a:defRPr/>
            </a:pPr>
            <a:fld id="{92FCE480-9D79-454C-AC77-450C27911190}" type="slidenum">
              <a:rPr lang="en-GB"/>
              <a:pPr>
                <a:defRPr/>
              </a:pPr>
              <a:t>‹#›</a:t>
            </a:fld>
            <a:endParaRPr lang="en-GB"/>
          </a:p>
        </p:txBody>
      </p:sp>
    </p:spTree>
    <p:extLst>
      <p:ext uri="{BB962C8B-B14F-4D97-AF65-F5344CB8AC3E}">
        <p14:creationId xmlns:p14="http://schemas.microsoft.com/office/powerpoint/2010/main" val="127668884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GB"/>
          </a:p>
        </p:txBody>
      </p:sp>
      <p:sp>
        <p:nvSpPr>
          <p:cNvPr id="5" name="Rectangle 5"/>
          <p:cNvSpPr>
            <a:spLocks noGrp="1" noChangeArrowheads="1"/>
          </p:cNvSpPr>
          <p:nvPr>
            <p:ph type="ftr" sz="quarter" idx="11"/>
          </p:nvPr>
        </p:nvSpPr>
        <p:spPr>
          <a:ln/>
        </p:spPr>
        <p:txBody>
          <a:bodyPr/>
          <a:lstStyle>
            <a:lvl1pPr>
              <a:defRPr/>
            </a:lvl1pPr>
          </a:lstStyle>
          <a:p>
            <a:pPr>
              <a:defRPr/>
            </a:pPr>
            <a:endParaRPr lang="en-GB"/>
          </a:p>
        </p:txBody>
      </p:sp>
      <p:sp>
        <p:nvSpPr>
          <p:cNvPr id="6" name="Rectangle 6"/>
          <p:cNvSpPr>
            <a:spLocks noGrp="1" noChangeArrowheads="1"/>
          </p:cNvSpPr>
          <p:nvPr>
            <p:ph type="sldNum" sz="quarter" idx="12"/>
          </p:nvPr>
        </p:nvSpPr>
        <p:spPr>
          <a:ln/>
        </p:spPr>
        <p:txBody>
          <a:bodyPr/>
          <a:lstStyle>
            <a:lvl1pPr>
              <a:defRPr/>
            </a:lvl1pPr>
          </a:lstStyle>
          <a:p>
            <a:pPr>
              <a:defRPr/>
            </a:pPr>
            <a:fld id="{5D5BDBF8-C7D1-F64E-A0A2-D3660F429F58}" type="slidenum">
              <a:rPr lang="en-GB"/>
              <a:pPr>
                <a:defRPr/>
              </a:pPr>
              <a:t>‹#›</a:t>
            </a:fld>
            <a:endParaRPr lang="en-GB"/>
          </a:p>
        </p:txBody>
      </p:sp>
    </p:spTree>
    <p:extLst>
      <p:ext uri="{BB962C8B-B14F-4D97-AF65-F5344CB8AC3E}">
        <p14:creationId xmlns:p14="http://schemas.microsoft.com/office/powerpoint/2010/main" val="2309925916"/>
      </p:ext>
    </p:extLst>
  </p:cSld>
  <p:clrMapOvr>
    <a:masterClrMapping/>
  </p:clrMapOvr>
  <p:transition xmlns:p14="http://schemas.microsoft.com/office/powerpoint/2010/main" advClick="0"/>
</p:sldLayout>
</file>

<file path=ppt/slideLayouts/slideLayout3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GB"/>
          </a:p>
        </p:txBody>
      </p:sp>
      <p:sp>
        <p:nvSpPr>
          <p:cNvPr id="3" name="Rectangle 5"/>
          <p:cNvSpPr>
            <a:spLocks noGrp="1" noChangeArrowheads="1"/>
          </p:cNvSpPr>
          <p:nvPr>
            <p:ph type="ftr" sz="quarter" idx="11"/>
          </p:nvPr>
        </p:nvSpPr>
        <p:spPr>
          <a:ln/>
        </p:spPr>
        <p:txBody>
          <a:bodyPr/>
          <a:lstStyle>
            <a:lvl1pPr>
              <a:defRPr/>
            </a:lvl1pPr>
          </a:lstStyle>
          <a:p>
            <a:pPr>
              <a:defRPr/>
            </a:pPr>
            <a:endParaRPr lang="en-GB"/>
          </a:p>
        </p:txBody>
      </p:sp>
      <p:sp>
        <p:nvSpPr>
          <p:cNvPr id="4" name="Rectangle 6"/>
          <p:cNvSpPr>
            <a:spLocks noGrp="1" noChangeArrowheads="1"/>
          </p:cNvSpPr>
          <p:nvPr>
            <p:ph type="sldNum" sz="quarter" idx="12"/>
          </p:nvPr>
        </p:nvSpPr>
        <p:spPr>
          <a:ln/>
        </p:spPr>
        <p:txBody>
          <a:bodyPr/>
          <a:lstStyle>
            <a:lvl1pPr>
              <a:defRPr/>
            </a:lvl1pPr>
          </a:lstStyle>
          <a:p>
            <a:pPr>
              <a:defRPr/>
            </a:pPr>
            <a:fld id="{8FDAC135-2D92-7D40-BB2D-A77C1D98BA46}" type="slidenum">
              <a:rPr lang="en-GB"/>
              <a:pPr>
                <a:defRPr/>
              </a:pPr>
              <a:t>‹#›</a:t>
            </a:fld>
            <a:endParaRPr lang="en-GB"/>
          </a:p>
        </p:txBody>
      </p:sp>
    </p:spTree>
    <p:extLst>
      <p:ext uri="{BB962C8B-B14F-4D97-AF65-F5344CB8AC3E}">
        <p14:creationId xmlns:p14="http://schemas.microsoft.com/office/powerpoint/2010/main" val="3325105449"/>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GB"/>
          </a:p>
        </p:txBody>
      </p:sp>
      <p:sp>
        <p:nvSpPr>
          <p:cNvPr id="6" name="Rectangle 5"/>
          <p:cNvSpPr>
            <a:spLocks noGrp="1" noChangeArrowheads="1"/>
          </p:cNvSpPr>
          <p:nvPr>
            <p:ph type="ftr" sz="quarter" idx="11"/>
          </p:nvPr>
        </p:nvSpPr>
        <p:spPr>
          <a:ln/>
        </p:spPr>
        <p:txBody>
          <a:bodyPr/>
          <a:lstStyle>
            <a:lvl1pPr>
              <a:defRPr/>
            </a:lvl1pPr>
          </a:lstStyle>
          <a:p>
            <a:pPr>
              <a:defRPr/>
            </a:pPr>
            <a:endParaRPr lang="en-GB"/>
          </a:p>
        </p:txBody>
      </p:sp>
      <p:sp>
        <p:nvSpPr>
          <p:cNvPr id="7" name="Rectangle 6"/>
          <p:cNvSpPr>
            <a:spLocks noGrp="1" noChangeArrowheads="1"/>
          </p:cNvSpPr>
          <p:nvPr>
            <p:ph type="sldNum" sz="quarter" idx="12"/>
          </p:nvPr>
        </p:nvSpPr>
        <p:spPr>
          <a:ln/>
        </p:spPr>
        <p:txBody>
          <a:bodyPr/>
          <a:lstStyle>
            <a:lvl1pPr>
              <a:defRPr/>
            </a:lvl1pPr>
          </a:lstStyle>
          <a:p>
            <a:pPr>
              <a:defRPr/>
            </a:pPr>
            <a:fld id="{7872AB67-2DAD-0143-881F-3ADC7581B46A}" type="slidenum">
              <a:rPr lang="en-GB"/>
              <a:pPr>
                <a:defRPr/>
              </a:pPr>
              <a:t>‹#›</a:t>
            </a:fld>
            <a:endParaRPr lang="en-GB"/>
          </a:p>
        </p:txBody>
      </p:sp>
    </p:spTree>
    <p:extLst>
      <p:ext uri="{BB962C8B-B14F-4D97-AF65-F5344CB8AC3E}">
        <p14:creationId xmlns:p14="http://schemas.microsoft.com/office/powerpoint/2010/main" val="4098584282"/>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GB"/>
          </a:p>
        </p:txBody>
      </p:sp>
      <p:sp>
        <p:nvSpPr>
          <p:cNvPr id="6" name="Rectangle 5"/>
          <p:cNvSpPr>
            <a:spLocks noGrp="1" noChangeArrowheads="1"/>
          </p:cNvSpPr>
          <p:nvPr>
            <p:ph type="ftr" sz="quarter" idx="11"/>
          </p:nvPr>
        </p:nvSpPr>
        <p:spPr>
          <a:ln/>
        </p:spPr>
        <p:txBody>
          <a:bodyPr/>
          <a:lstStyle>
            <a:lvl1pPr>
              <a:defRPr/>
            </a:lvl1pPr>
          </a:lstStyle>
          <a:p>
            <a:pPr>
              <a:defRPr/>
            </a:pPr>
            <a:endParaRPr lang="en-GB"/>
          </a:p>
        </p:txBody>
      </p:sp>
      <p:sp>
        <p:nvSpPr>
          <p:cNvPr id="7" name="Rectangle 6"/>
          <p:cNvSpPr>
            <a:spLocks noGrp="1" noChangeArrowheads="1"/>
          </p:cNvSpPr>
          <p:nvPr>
            <p:ph type="sldNum" sz="quarter" idx="12"/>
          </p:nvPr>
        </p:nvSpPr>
        <p:spPr>
          <a:ln/>
        </p:spPr>
        <p:txBody>
          <a:bodyPr/>
          <a:lstStyle>
            <a:lvl1pPr>
              <a:defRPr/>
            </a:lvl1pPr>
          </a:lstStyle>
          <a:p>
            <a:pPr>
              <a:defRPr/>
            </a:pPr>
            <a:fld id="{48DACDFF-C23C-784F-9D5A-DE43F57CE976}" type="slidenum">
              <a:rPr lang="en-GB"/>
              <a:pPr>
                <a:defRPr/>
              </a:pPr>
              <a:t>‹#›</a:t>
            </a:fld>
            <a:endParaRPr lang="en-GB"/>
          </a:p>
        </p:txBody>
      </p:sp>
    </p:spTree>
    <p:extLst>
      <p:ext uri="{BB962C8B-B14F-4D97-AF65-F5344CB8AC3E}">
        <p14:creationId xmlns:p14="http://schemas.microsoft.com/office/powerpoint/2010/main" val="1758186666"/>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GB"/>
          </a:p>
        </p:txBody>
      </p:sp>
      <p:sp>
        <p:nvSpPr>
          <p:cNvPr id="5" name="Rectangle 5"/>
          <p:cNvSpPr>
            <a:spLocks noGrp="1" noChangeArrowheads="1"/>
          </p:cNvSpPr>
          <p:nvPr>
            <p:ph type="ftr" sz="quarter" idx="11"/>
          </p:nvPr>
        </p:nvSpPr>
        <p:spPr>
          <a:ln/>
        </p:spPr>
        <p:txBody>
          <a:bodyPr/>
          <a:lstStyle>
            <a:lvl1pPr>
              <a:defRPr/>
            </a:lvl1pPr>
          </a:lstStyle>
          <a:p>
            <a:pPr>
              <a:defRPr/>
            </a:pPr>
            <a:endParaRPr lang="en-GB"/>
          </a:p>
        </p:txBody>
      </p:sp>
      <p:sp>
        <p:nvSpPr>
          <p:cNvPr id="6" name="Rectangle 6"/>
          <p:cNvSpPr>
            <a:spLocks noGrp="1" noChangeArrowheads="1"/>
          </p:cNvSpPr>
          <p:nvPr>
            <p:ph type="sldNum" sz="quarter" idx="12"/>
          </p:nvPr>
        </p:nvSpPr>
        <p:spPr>
          <a:ln/>
        </p:spPr>
        <p:txBody>
          <a:bodyPr/>
          <a:lstStyle>
            <a:lvl1pPr>
              <a:defRPr/>
            </a:lvl1pPr>
          </a:lstStyle>
          <a:p>
            <a:pPr>
              <a:defRPr/>
            </a:pPr>
            <a:fld id="{3F9F52F0-AF78-E94C-BD12-9422190FEE00}" type="slidenum">
              <a:rPr lang="en-GB"/>
              <a:pPr>
                <a:defRPr/>
              </a:pPr>
              <a:t>‹#›</a:t>
            </a:fld>
            <a:endParaRPr lang="en-GB"/>
          </a:p>
        </p:txBody>
      </p:sp>
    </p:spTree>
    <p:extLst>
      <p:ext uri="{BB962C8B-B14F-4D97-AF65-F5344CB8AC3E}">
        <p14:creationId xmlns:p14="http://schemas.microsoft.com/office/powerpoint/2010/main" val="194530132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GB"/>
          </a:p>
        </p:txBody>
      </p:sp>
      <p:sp>
        <p:nvSpPr>
          <p:cNvPr id="5" name="Rectangle 5"/>
          <p:cNvSpPr>
            <a:spLocks noGrp="1" noChangeArrowheads="1"/>
          </p:cNvSpPr>
          <p:nvPr>
            <p:ph type="ftr" sz="quarter" idx="11"/>
          </p:nvPr>
        </p:nvSpPr>
        <p:spPr>
          <a:ln/>
        </p:spPr>
        <p:txBody>
          <a:bodyPr/>
          <a:lstStyle>
            <a:lvl1pPr>
              <a:defRPr/>
            </a:lvl1pPr>
          </a:lstStyle>
          <a:p>
            <a:pPr>
              <a:defRPr/>
            </a:pPr>
            <a:endParaRPr lang="en-GB"/>
          </a:p>
        </p:txBody>
      </p:sp>
      <p:sp>
        <p:nvSpPr>
          <p:cNvPr id="6" name="Rectangle 6"/>
          <p:cNvSpPr>
            <a:spLocks noGrp="1" noChangeArrowheads="1"/>
          </p:cNvSpPr>
          <p:nvPr>
            <p:ph type="sldNum" sz="quarter" idx="12"/>
          </p:nvPr>
        </p:nvSpPr>
        <p:spPr>
          <a:ln/>
        </p:spPr>
        <p:txBody>
          <a:bodyPr/>
          <a:lstStyle>
            <a:lvl1pPr>
              <a:defRPr/>
            </a:lvl1pPr>
          </a:lstStyle>
          <a:p>
            <a:pPr>
              <a:defRPr/>
            </a:pPr>
            <a:fld id="{707EDE34-DE16-9241-BA10-91D0D7C67860}" type="slidenum">
              <a:rPr lang="en-GB"/>
              <a:pPr>
                <a:defRPr/>
              </a:pPr>
              <a:t>‹#›</a:t>
            </a:fld>
            <a:endParaRPr lang="en-GB"/>
          </a:p>
        </p:txBody>
      </p:sp>
    </p:spTree>
    <p:extLst>
      <p:ext uri="{BB962C8B-B14F-4D97-AF65-F5344CB8AC3E}">
        <p14:creationId xmlns:p14="http://schemas.microsoft.com/office/powerpoint/2010/main" val="3079430702"/>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lgn="ctr">
              <a:defRPr>
                <a:ea typeface="ＭＳ Ｐゴシック" charset="0"/>
                <a:cs typeface="ＭＳ Ｐゴシック" charset="0"/>
              </a:defRPr>
            </a:lvl1pPr>
          </a:lstStyle>
          <a:p>
            <a:pPr>
              <a:defRPr/>
            </a:pPr>
            <a:endParaRPr lang="en-US"/>
          </a:p>
        </p:txBody>
      </p:sp>
      <p:sp>
        <p:nvSpPr>
          <p:cNvPr id="5" name="Footer Placeholder 4"/>
          <p:cNvSpPr>
            <a:spLocks noGrp="1"/>
          </p:cNvSpPr>
          <p:nvPr>
            <p:ph type="ftr" sz="quarter" idx="11"/>
          </p:nvPr>
        </p:nvSpPr>
        <p:spPr/>
        <p:txBody>
          <a:bodyPr/>
          <a:lstStyle>
            <a:lvl1pPr>
              <a:defRPr>
                <a:ea typeface="ＭＳ Ｐゴシック" charset="0"/>
                <a:cs typeface="ＭＳ Ｐゴシック" charset="0"/>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2A13DABA-155D-A449-A2E8-A9D8652AB13C}" type="slidenum">
              <a:rPr lang="en-US"/>
              <a:pPr>
                <a:defRPr/>
              </a:pPr>
              <a:t>‹#›</a:t>
            </a:fld>
            <a:endParaRPr lang="en-US"/>
          </a:p>
        </p:txBody>
      </p:sp>
    </p:spTree>
    <p:extLst>
      <p:ext uri="{BB962C8B-B14F-4D97-AF65-F5344CB8AC3E}">
        <p14:creationId xmlns:p14="http://schemas.microsoft.com/office/powerpoint/2010/main" val="1361489944"/>
      </p:ext>
    </p:extLst>
  </p:cSld>
  <p:clrMapOvr>
    <a:masterClrMapping/>
  </p:clrMapOvr>
  <p:transition xmlns:p14="http://schemas.microsoft.com/office/powerpoint/2010/main" spd="slow" advClick="0"/>
</p:sldLayout>
</file>

<file path=ppt/slideLayouts/slideLayout3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lgn="ctr">
              <a:defRPr>
                <a:ea typeface="ＭＳ Ｐゴシック" charset="0"/>
                <a:cs typeface="ＭＳ Ｐゴシック" charset="0"/>
              </a:defRPr>
            </a:lvl1pPr>
          </a:lstStyle>
          <a:p>
            <a:pPr>
              <a:defRPr/>
            </a:pPr>
            <a:endParaRPr lang="en-US"/>
          </a:p>
        </p:txBody>
      </p:sp>
      <p:sp>
        <p:nvSpPr>
          <p:cNvPr id="5" name="Footer Placeholder 4"/>
          <p:cNvSpPr>
            <a:spLocks noGrp="1"/>
          </p:cNvSpPr>
          <p:nvPr>
            <p:ph type="ftr" sz="quarter" idx="11"/>
          </p:nvPr>
        </p:nvSpPr>
        <p:spPr/>
        <p:txBody>
          <a:bodyPr/>
          <a:lstStyle>
            <a:lvl1pPr>
              <a:defRPr>
                <a:ea typeface="ＭＳ Ｐゴシック" charset="0"/>
                <a:cs typeface="ＭＳ Ｐゴシック" charset="0"/>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A30C9F76-6F65-D848-8C55-07C340FAC59F}" type="slidenum">
              <a:rPr lang="en-US"/>
              <a:pPr>
                <a:defRPr/>
              </a:pPr>
              <a:t>‹#›</a:t>
            </a:fld>
            <a:endParaRPr lang="en-US"/>
          </a:p>
        </p:txBody>
      </p:sp>
    </p:spTree>
    <p:extLst>
      <p:ext uri="{BB962C8B-B14F-4D97-AF65-F5344CB8AC3E}">
        <p14:creationId xmlns:p14="http://schemas.microsoft.com/office/powerpoint/2010/main" val="4127546396"/>
      </p:ext>
    </p:extLst>
  </p:cSld>
  <p:clrMapOvr>
    <a:masterClrMapping/>
  </p:clrMapOvr>
  <p:transition xmlns:p14="http://schemas.microsoft.com/office/powerpoint/2010/main" spd="slow" advClick="0"/>
</p:sldLayout>
</file>

<file path=ppt/slideLayouts/slideLayout3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lgn="ctr">
              <a:defRPr>
                <a:ea typeface="ＭＳ Ｐゴシック" charset="0"/>
                <a:cs typeface="ＭＳ Ｐゴシック" charset="0"/>
              </a:defRPr>
            </a:lvl1pPr>
          </a:lstStyle>
          <a:p>
            <a:pPr>
              <a:defRPr/>
            </a:pPr>
            <a:endParaRPr lang="en-US"/>
          </a:p>
        </p:txBody>
      </p:sp>
      <p:sp>
        <p:nvSpPr>
          <p:cNvPr id="5" name="Footer Placeholder 4"/>
          <p:cNvSpPr>
            <a:spLocks noGrp="1"/>
          </p:cNvSpPr>
          <p:nvPr>
            <p:ph type="ftr" sz="quarter" idx="11"/>
          </p:nvPr>
        </p:nvSpPr>
        <p:spPr/>
        <p:txBody>
          <a:bodyPr/>
          <a:lstStyle>
            <a:lvl1pPr>
              <a:defRPr>
                <a:ea typeface="ＭＳ Ｐゴシック" charset="0"/>
                <a:cs typeface="ＭＳ Ｐゴシック" charset="0"/>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73450698-3DAE-5641-9D3B-B28A3EA236C3}" type="slidenum">
              <a:rPr lang="en-US"/>
              <a:pPr>
                <a:defRPr/>
              </a:pPr>
              <a:t>‹#›</a:t>
            </a:fld>
            <a:endParaRPr lang="en-US"/>
          </a:p>
        </p:txBody>
      </p:sp>
    </p:spTree>
    <p:extLst>
      <p:ext uri="{BB962C8B-B14F-4D97-AF65-F5344CB8AC3E}">
        <p14:creationId xmlns:p14="http://schemas.microsoft.com/office/powerpoint/2010/main" val="404851218"/>
      </p:ext>
    </p:extLst>
  </p:cSld>
  <p:clrMapOvr>
    <a:masterClrMapping/>
  </p:clrMapOvr>
  <p:transition xmlns:p14="http://schemas.microsoft.com/office/powerpoint/2010/main" spd="slow" advClick="0"/>
</p:sldLayout>
</file>

<file path=ppt/slideLayouts/slideLayout3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lvl1pPr algn="ctr">
              <a:defRPr>
                <a:ea typeface="ＭＳ Ｐゴシック" charset="0"/>
                <a:cs typeface="ＭＳ Ｐゴシック" charset="0"/>
              </a:defRPr>
            </a:lvl1pPr>
          </a:lstStyle>
          <a:p>
            <a:pPr>
              <a:defRPr/>
            </a:pPr>
            <a:endParaRPr lang="en-US"/>
          </a:p>
        </p:txBody>
      </p:sp>
      <p:sp>
        <p:nvSpPr>
          <p:cNvPr id="6" name="Footer Placeholder 5"/>
          <p:cNvSpPr>
            <a:spLocks noGrp="1"/>
          </p:cNvSpPr>
          <p:nvPr>
            <p:ph type="ftr" sz="quarter" idx="11"/>
          </p:nvPr>
        </p:nvSpPr>
        <p:spPr/>
        <p:txBody>
          <a:bodyPr/>
          <a:lstStyle>
            <a:lvl1pPr>
              <a:defRPr>
                <a:ea typeface="ＭＳ Ｐゴシック" charset="0"/>
                <a:cs typeface="ＭＳ Ｐゴシック" charset="0"/>
              </a:defRPr>
            </a:lvl1pPr>
          </a:lstStyle>
          <a:p>
            <a:pPr>
              <a:defRPr/>
            </a:pPr>
            <a:endParaRPr lang="en-US"/>
          </a:p>
        </p:txBody>
      </p:sp>
      <p:sp>
        <p:nvSpPr>
          <p:cNvPr id="7" name="Slide Number Placeholder 6"/>
          <p:cNvSpPr>
            <a:spLocks noGrp="1"/>
          </p:cNvSpPr>
          <p:nvPr>
            <p:ph type="sldNum" sz="quarter" idx="12"/>
          </p:nvPr>
        </p:nvSpPr>
        <p:spPr/>
        <p:txBody>
          <a:bodyPr/>
          <a:lstStyle>
            <a:lvl1pPr>
              <a:defRPr/>
            </a:lvl1pPr>
          </a:lstStyle>
          <a:p>
            <a:pPr>
              <a:defRPr/>
            </a:pPr>
            <a:fld id="{71BEDAC1-BC13-7749-A886-18AE7DE959BA}" type="slidenum">
              <a:rPr lang="en-US"/>
              <a:pPr>
                <a:defRPr/>
              </a:pPr>
              <a:t>‹#›</a:t>
            </a:fld>
            <a:endParaRPr lang="en-US"/>
          </a:p>
        </p:txBody>
      </p:sp>
    </p:spTree>
    <p:extLst>
      <p:ext uri="{BB962C8B-B14F-4D97-AF65-F5344CB8AC3E}">
        <p14:creationId xmlns:p14="http://schemas.microsoft.com/office/powerpoint/2010/main" val="2313931573"/>
      </p:ext>
    </p:extLst>
  </p:cSld>
  <p:clrMapOvr>
    <a:masterClrMapping/>
  </p:clrMapOvr>
  <p:transition xmlns:p14="http://schemas.microsoft.com/office/powerpoint/2010/main" spd="slow" advClick="0"/>
</p:sldLayout>
</file>

<file path=ppt/slideLayouts/slideLayout3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lvl1pPr algn="ctr">
              <a:defRPr>
                <a:ea typeface="ＭＳ Ｐゴシック" charset="0"/>
                <a:cs typeface="ＭＳ Ｐゴシック" charset="0"/>
              </a:defRPr>
            </a:lvl1pPr>
          </a:lstStyle>
          <a:p>
            <a:pPr>
              <a:defRPr/>
            </a:pPr>
            <a:endParaRPr lang="en-US"/>
          </a:p>
        </p:txBody>
      </p:sp>
      <p:sp>
        <p:nvSpPr>
          <p:cNvPr id="8" name="Footer Placeholder 7"/>
          <p:cNvSpPr>
            <a:spLocks noGrp="1"/>
          </p:cNvSpPr>
          <p:nvPr>
            <p:ph type="ftr" sz="quarter" idx="11"/>
          </p:nvPr>
        </p:nvSpPr>
        <p:spPr/>
        <p:txBody>
          <a:bodyPr/>
          <a:lstStyle>
            <a:lvl1pPr>
              <a:defRPr>
                <a:ea typeface="ＭＳ Ｐゴシック" charset="0"/>
                <a:cs typeface="ＭＳ Ｐゴシック" charset="0"/>
              </a:defRPr>
            </a:lvl1pPr>
          </a:lstStyle>
          <a:p>
            <a:pPr>
              <a:defRPr/>
            </a:pPr>
            <a:endParaRPr lang="en-US"/>
          </a:p>
        </p:txBody>
      </p:sp>
      <p:sp>
        <p:nvSpPr>
          <p:cNvPr id="9" name="Slide Number Placeholder 8"/>
          <p:cNvSpPr>
            <a:spLocks noGrp="1"/>
          </p:cNvSpPr>
          <p:nvPr>
            <p:ph type="sldNum" sz="quarter" idx="12"/>
          </p:nvPr>
        </p:nvSpPr>
        <p:spPr/>
        <p:txBody>
          <a:bodyPr/>
          <a:lstStyle>
            <a:lvl1pPr>
              <a:defRPr/>
            </a:lvl1pPr>
          </a:lstStyle>
          <a:p>
            <a:pPr>
              <a:defRPr/>
            </a:pPr>
            <a:fld id="{F6025FE5-BD71-9648-944A-A5886E64D375}" type="slidenum">
              <a:rPr lang="en-US"/>
              <a:pPr>
                <a:defRPr/>
              </a:pPr>
              <a:t>‹#›</a:t>
            </a:fld>
            <a:endParaRPr lang="en-US"/>
          </a:p>
        </p:txBody>
      </p:sp>
    </p:spTree>
    <p:extLst>
      <p:ext uri="{BB962C8B-B14F-4D97-AF65-F5344CB8AC3E}">
        <p14:creationId xmlns:p14="http://schemas.microsoft.com/office/powerpoint/2010/main" val="3889175517"/>
      </p:ext>
    </p:extLst>
  </p:cSld>
  <p:clrMapOvr>
    <a:masterClrMapping/>
  </p:clrMapOvr>
  <p:transition xmlns:p14="http://schemas.microsoft.com/office/powerpoint/2010/main" spd="slow" advClick="0"/>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GB"/>
          </a:p>
        </p:txBody>
      </p:sp>
      <p:sp>
        <p:nvSpPr>
          <p:cNvPr id="6" name="Rectangle 5"/>
          <p:cNvSpPr>
            <a:spLocks noGrp="1" noChangeArrowheads="1"/>
          </p:cNvSpPr>
          <p:nvPr>
            <p:ph type="ftr" sz="quarter" idx="11"/>
          </p:nvPr>
        </p:nvSpPr>
        <p:spPr>
          <a:ln/>
        </p:spPr>
        <p:txBody>
          <a:bodyPr/>
          <a:lstStyle>
            <a:lvl1pPr>
              <a:defRPr/>
            </a:lvl1pPr>
          </a:lstStyle>
          <a:p>
            <a:pPr>
              <a:defRPr/>
            </a:pPr>
            <a:endParaRPr lang="en-GB"/>
          </a:p>
        </p:txBody>
      </p:sp>
      <p:sp>
        <p:nvSpPr>
          <p:cNvPr id="7" name="Rectangle 6"/>
          <p:cNvSpPr>
            <a:spLocks noGrp="1" noChangeArrowheads="1"/>
          </p:cNvSpPr>
          <p:nvPr>
            <p:ph type="sldNum" sz="quarter" idx="12"/>
          </p:nvPr>
        </p:nvSpPr>
        <p:spPr>
          <a:ln/>
        </p:spPr>
        <p:txBody>
          <a:bodyPr/>
          <a:lstStyle>
            <a:lvl1pPr>
              <a:defRPr/>
            </a:lvl1pPr>
          </a:lstStyle>
          <a:p>
            <a:pPr>
              <a:defRPr/>
            </a:pPr>
            <a:fld id="{B269D262-3C2B-6E4A-A5D0-167A6DB67A31}" type="slidenum">
              <a:rPr lang="en-GB"/>
              <a:pPr>
                <a:defRPr/>
              </a:pPr>
              <a:t>‹#›</a:t>
            </a:fld>
            <a:endParaRPr lang="en-GB"/>
          </a:p>
        </p:txBody>
      </p:sp>
    </p:spTree>
    <p:extLst>
      <p:ext uri="{BB962C8B-B14F-4D97-AF65-F5344CB8AC3E}">
        <p14:creationId xmlns:p14="http://schemas.microsoft.com/office/powerpoint/2010/main" val="435827736"/>
      </p:ext>
    </p:extLst>
  </p:cSld>
  <p:clrMapOvr>
    <a:masterClrMapping/>
  </p:clrMapOvr>
  <p:transition xmlns:p14="http://schemas.microsoft.com/office/powerpoint/2010/main" advClick="0"/>
</p:sldLayout>
</file>

<file path=ppt/slideLayouts/slideLayout4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lvl1pPr algn="ctr">
              <a:defRPr>
                <a:ea typeface="ＭＳ Ｐゴシック" charset="0"/>
                <a:cs typeface="ＭＳ Ｐゴシック" charset="0"/>
              </a:defRPr>
            </a:lvl1pPr>
          </a:lstStyle>
          <a:p>
            <a:pPr>
              <a:defRPr/>
            </a:pPr>
            <a:endParaRPr lang="en-US"/>
          </a:p>
        </p:txBody>
      </p:sp>
      <p:sp>
        <p:nvSpPr>
          <p:cNvPr id="4" name="Footer Placeholder 3"/>
          <p:cNvSpPr>
            <a:spLocks noGrp="1"/>
          </p:cNvSpPr>
          <p:nvPr>
            <p:ph type="ftr" sz="quarter" idx="11"/>
          </p:nvPr>
        </p:nvSpPr>
        <p:spPr/>
        <p:txBody>
          <a:bodyPr/>
          <a:lstStyle>
            <a:lvl1pPr>
              <a:defRPr>
                <a:ea typeface="ＭＳ Ｐゴシック" charset="0"/>
                <a:cs typeface="ＭＳ Ｐゴシック" charset="0"/>
              </a:defRPr>
            </a:lvl1pPr>
          </a:lstStyle>
          <a:p>
            <a:pPr>
              <a:defRPr/>
            </a:pPr>
            <a:endParaRPr lang="en-US"/>
          </a:p>
        </p:txBody>
      </p:sp>
      <p:sp>
        <p:nvSpPr>
          <p:cNvPr id="5" name="Slide Number Placeholder 4"/>
          <p:cNvSpPr>
            <a:spLocks noGrp="1"/>
          </p:cNvSpPr>
          <p:nvPr>
            <p:ph type="sldNum" sz="quarter" idx="12"/>
          </p:nvPr>
        </p:nvSpPr>
        <p:spPr/>
        <p:txBody>
          <a:bodyPr/>
          <a:lstStyle>
            <a:lvl1pPr>
              <a:defRPr/>
            </a:lvl1pPr>
          </a:lstStyle>
          <a:p>
            <a:pPr>
              <a:defRPr/>
            </a:pPr>
            <a:fld id="{5F80040F-FD89-634B-8F51-87E998A9DD4F}" type="slidenum">
              <a:rPr lang="en-US"/>
              <a:pPr>
                <a:defRPr/>
              </a:pPr>
              <a:t>‹#›</a:t>
            </a:fld>
            <a:endParaRPr lang="en-US"/>
          </a:p>
        </p:txBody>
      </p:sp>
    </p:spTree>
    <p:extLst>
      <p:ext uri="{BB962C8B-B14F-4D97-AF65-F5344CB8AC3E}">
        <p14:creationId xmlns:p14="http://schemas.microsoft.com/office/powerpoint/2010/main" val="2862878889"/>
      </p:ext>
    </p:extLst>
  </p:cSld>
  <p:clrMapOvr>
    <a:masterClrMapping/>
  </p:clrMapOvr>
  <p:transition xmlns:p14="http://schemas.microsoft.com/office/powerpoint/2010/main" spd="slow" advClick="0"/>
</p:sldLayout>
</file>

<file path=ppt/slideLayouts/slideLayout4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lgn="ctr">
              <a:defRPr>
                <a:ea typeface="ＭＳ Ｐゴシック" charset="0"/>
                <a:cs typeface="ＭＳ Ｐゴシック" charset="0"/>
              </a:defRPr>
            </a:lvl1pPr>
          </a:lstStyle>
          <a:p>
            <a:pPr>
              <a:defRPr/>
            </a:pPr>
            <a:endParaRPr lang="en-US"/>
          </a:p>
        </p:txBody>
      </p:sp>
      <p:sp>
        <p:nvSpPr>
          <p:cNvPr id="3" name="Footer Placeholder 2"/>
          <p:cNvSpPr>
            <a:spLocks noGrp="1"/>
          </p:cNvSpPr>
          <p:nvPr>
            <p:ph type="ftr" sz="quarter" idx="11"/>
          </p:nvPr>
        </p:nvSpPr>
        <p:spPr/>
        <p:txBody>
          <a:bodyPr/>
          <a:lstStyle>
            <a:lvl1pPr>
              <a:defRPr>
                <a:ea typeface="ＭＳ Ｐゴシック" charset="0"/>
                <a:cs typeface="ＭＳ Ｐゴシック" charset="0"/>
              </a:defRPr>
            </a:lvl1pPr>
          </a:lstStyle>
          <a:p>
            <a:pPr>
              <a:defRPr/>
            </a:pPr>
            <a:endParaRPr lang="en-US"/>
          </a:p>
        </p:txBody>
      </p:sp>
      <p:sp>
        <p:nvSpPr>
          <p:cNvPr id="4" name="Slide Number Placeholder 3"/>
          <p:cNvSpPr>
            <a:spLocks noGrp="1"/>
          </p:cNvSpPr>
          <p:nvPr>
            <p:ph type="sldNum" sz="quarter" idx="12"/>
          </p:nvPr>
        </p:nvSpPr>
        <p:spPr/>
        <p:txBody>
          <a:bodyPr/>
          <a:lstStyle>
            <a:lvl1pPr>
              <a:defRPr/>
            </a:lvl1pPr>
          </a:lstStyle>
          <a:p>
            <a:pPr>
              <a:defRPr/>
            </a:pPr>
            <a:fld id="{7170CD9A-C213-B345-949B-83AE3BB8541C}" type="slidenum">
              <a:rPr lang="en-US"/>
              <a:pPr>
                <a:defRPr/>
              </a:pPr>
              <a:t>‹#›</a:t>
            </a:fld>
            <a:endParaRPr lang="en-US"/>
          </a:p>
        </p:txBody>
      </p:sp>
    </p:spTree>
    <p:extLst>
      <p:ext uri="{BB962C8B-B14F-4D97-AF65-F5344CB8AC3E}">
        <p14:creationId xmlns:p14="http://schemas.microsoft.com/office/powerpoint/2010/main" val="544136252"/>
      </p:ext>
    </p:extLst>
  </p:cSld>
  <p:clrMapOvr>
    <a:masterClrMapping/>
  </p:clrMapOvr>
  <p:transition xmlns:p14="http://schemas.microsoft.com/office/powerpoint/2010/main" spd="slow" advClick="0"/>
</p:sldLayout>
</file>

<file path=ppt/slideLayouts/slideLayout4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lgn="ctr">
              <a:defRPr>
                <a:ea typeface="ＭＳ Ｐゴシック" charset="0"/>
                <a:cs typeface="ＭＳ Ｐゴシック" charset="0"/>
              </a:defRPr>
            </a:lvl1pPr>
          </a:lstStyle>
          <a:p>
            <a:pPr>
              <a:defRPr/>
            </a:pPr>
            <a:endParaRPr lang="en-US"/>
          </a:p>
        </p:txBody>
      </p:sp>
      <p:sp>
        <p:nvSpPr>
          <p:cNvPr id="6" name="Footer Placeholder 5"/>
          <p:cNvSpPr>
            <a:spLocks noGrp="1"/>
          </p:cNvSpPr>
          <p:nvPr>
            <p:ph type="ftr" sz="quarter" idx="11"/>
          </p:nvPr>
        </p:nvSpPr>
        <p:spPr/>
        <p:txBody>
          <a:bodyPr/>
          <a:lstStyle>
            <a:lvl1pPr>
              <a:defRPr>
                <a:ea typeface="ＭＳ Ｐゴシック" charset="0"/>
                <a:cs typeface="ＭＳ Ｐゴシック" charset="0"/>
              </a:defRPr>
            </a:lvl1pPr>
          </a:lstStyle>
          <a:p>
            <a:pPr>
              <a:defRPr/>
            </a:pPr>
            <a:endParaRPr lang="en-US"/>
          </a:p>
        </p:txBody>
      </p:sp>
      <p:sp>
        <p:nvSpPr>
          <p:cNvPr id="7" name="Slide Number Placeholder 6"/>
          <p:cNvSpPr>
            <a:spLocks noGrp="1"/>
          </p:cNvSpPr>
          <p:nvPr>
            <p:ph type="sldNum" sz="quarter" idx="12"/>
          </p:nvPr>
        </p:nvSpPr>
        <p:spPr/>
        <p:txBody>
          <a:bodyPr/>
          <a:lstStyle>
            <a:lvl1pPr>
              <a:defRPr/>
            </a:lvl1pPr>
          </a:lstStyle>
          <a:p>
            <a:pPr>
              <a:defRPr/>
            </a:pPr>
            <a:fld id="{CE982B64-BE02-F14E-8C62-7316F58E50FA}" type="slidenum">
              <a:rPr lang="en-US"/>
              <a:pPr>
                <a:defRPr/>
              </a:pPr>
              <a:t>‹#›</a:t>
            </a:fld>
            <a:endParaRPr lang="en-US"/>
          </a:p>
        </p:txBody>
      </p:sp>
    </p:spTree>
    <p:extLst>
      <p:ext uri="{BB962C8B-B14F-4D97-AF65-F5344CB8AC3E}">
        <p14:creationId xmlns:p14="http://schemas.microsoft.com/office/powerpoint/2010/main" val="1342623129"/>
      </p:ext>
    </p:extLst>
  </p:cSld>
  <p:clrMapOvr>
    <a:masterClrMapping/>
  </p:clrMapOvr>
  <p:transition xmlns:p14="http://schemas.microsoft.com/office/powerpoint/2010/main" spd="slow" advClick="0"/>
</p:sldLayout>
</file>

<file path=ppt/slideLayouts/slideLayout4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lgn="ctr">
              <a:defRPr>
                <a:ea typeface="ＭＳ Ｐゴシック" charset="0"/>
                <a:cs typeface="ＭＳ Ｐゴシック" charset="0"/>
              </a:defRPr>
            </a:lvl1pPr>
          </a:lstStyle>
          <a:p>
            <a:pPr>
              <a:defRPr/>
            </a:pPr>
            <a:endParaRPr lang="en-US"/>
          </a:p>
        </p:txBody>
      </p:sp>
      <p:sp>
        <p:nvSpPr>
          <p:cNvPr id="6" name="Footer Placeholder 5"/>
          <p:cNvSpPr>
            <a:spLocks noGrp="1"/>
          </p:cNvSpPr>
          <p:nvPr>
            <p:ph type="ftr" sz="quarter" idx="11"/>
          </p:nvPr>
        </p:nvSpPr>
        <p:spPr/>
        <p:txBody>
          <a:bodyPr/>
          <a:lstStyle>
            <a:lvl1pPr>
              <a:defRPr>
                <a:ea typeface="ＭＳ Ｐゴシック" charset="0"/>
                <a:cs typeface="ＭＳ Ｐゴシック" charset="0"/>
              </a:defRPr>
            </a:lvl1pPr>
          </a:lstStyle>
          <a:p>
            <a:pPr>
              <a:defRPr/>
            </a:pPr>
            <a:endParaRPr lang="en-US"/>
          </a:p>
        </p:txBody>
      </p:sp>
      <p:sp>
        <p:nvSpPr>
          <p:cNvPr id="7" name="Slide Number Placeholder 6"/>
          <p:cNvSpPr>
            <a:spLocks noGrp="1"/>
          </p:cNvSpPr>
          <p:nvPr>
            <p:ph type="sldNum" sz="quarter" idx="12"/>
          </p:nvPr>
        </p:nvSpPr>
        <p:spPr/>
        <p:txBody>
          <a:bodyPr/>
          <a:lstStyle>
            <a:lvl1pPr>
              <a:defRPr/>
            </a:lvl1pPr>
          </a:lstStyle>
          <a:p>
            <a:pPr>
              <a:defRPr/>
            </a:pPr>
            <a:fld id="{A9D5AD8A-8FAE-EA44-B0BE-CA550B875775}" type="slidenum">
              <a:rPr lang="en-US"/>
              <a:pPr>
                <a:defRPr/>
              </a:pPr>
              <a:t>‹#›</a:t>
            </a:fld>
            <a:endParaRPr lang="en-US"/>
          </a:p>
        </p:txBody>
      </p:sp>
    </p:spTree>
    <p:extLst>
      <p:ext uri="{BB962C8B-B14F-4D97-AF65-F5344CB8AC3E}">
        <p14:creationId xmlns:p14="http://schemas.microsoft.com/office/powerpoint/2010/main" val="1680092402"/>
      </p:ext>
    </p:extLst>
  </p:cSld>
  <p:clrMapOvr>
    <a:masterClrMapping/>
  </p:clrMapOvr>
  <p:transition xmlns:p14="http://schemas.microsoft.com/office/powerpoint/2010/main" spd="slow" advClick="0"/>
</p:sldLayout>
</file>

<file path=ppt/slideLayouts/slideLayout4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lgn="ctr">
              <a:defRPr>
                <a:ea typeface="ＭＳ Ｐゴシック" charset="0"/>
                <a:cs typeface="ＭＳ Ｐゴシック" charset="0"/>
              </a:defRPr>
            </a:lvl1pPr>
          </a:lstStyle>
          <a:p>
            <a:pPr>
              <a:defRPr/>
            </a:pPr>
            <a:endParaRPr lang="en-US"/>
          </a:p>
        </p:txBody>
      </p:sp>
      <p:sp>
        <p:nvSpPr>
          <p:cNvPr id="5" name="Footer Placeholder 4"/>
          <p:cNvSpPr>
            <a:spLocks noGrp="1"/>
          </p:cNvSpPr>
          <p:nvPr>
            <p:ph type="ftr" sz="quarter" idx="11"/>
          </p:nvPr>
        </p:nvSpPr>
        <p:spPr/>
        <p:txBody>
          <a:bodyPr/>
          <a:lstStyle>
            <a:lvl1pPr>
              <a:defRPr>
                <a:ea typeface="ＭＳ Ｐゴシック" charset="0"/>
                <a:cs typeface="ＭＳ Ｐゴシック" charset="0"/>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DF8DEB74-0A2F-EF4D-AE4D-F2CBC481BD1B}" type="slidenum">
              <a:rPr lang="en-US"/>
              <a:pPr>
                <a:defRPr/>
              </a:pPr>
              <a:t>‹#›</a:t>
            </a:fld>
            <a:endParaRPr lang="en-US"/>
          </a:p>
        </p:txBody>
      </p:sp>
    </p:spTree>
    <p:extLst>
      <p:ext uri="{BB962C8B-B14F-4D97-AF65-F5344CB8AC3E}">
        <p14:creationId xmlns:p14="http://schemas.microsoft.com/office/powerpoint/2010/main" val="738308799"/>
      </p:ext>
    </p:extLst>
  </p:cSld>
  <p:clrMapOvr>
    <a:masterClrMapping/>
  </p:clrMapOvr>
  <p:transition xmlns:p14="http://schemas.microsoft.com/office/powerpoint/2010/main" spd="slow" advClick="0"/>
</p:sldLayout>
</file>

<file path=ppt/slideLayouts/slideLayout4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lgn="ctr">
              <a:defRPr>
                <a:ea typeface="ＭＳ Ｐゴシック" charset="0"/>
                <a:cs typeface="ＭＳ Ｐゴシック" charset="0"/>
              </a:defRPr>
            </a:lvl1pPr>
          </a:lstStyle>
          <a:p>
            <a:pPr>
              <a:defRPr/>
            </a:pPr>
            <a:endParaRPr lang="en-US"/>
          </a:p>
        </p:txBody>
      </p:sp>
      <p:sp>
        <p:nvSpPr>
          <p:cNvPr id="5" name="Footer Placeholder 4"/>
          <p:cNvSpPr>
            <a:spLocks noGrp="1"/>
          </p:cNvSpPr>
          <p:nvPr>
            <p:ph type="ftr" sz="quarter" idx="11"/>
          </p:nvPr>
        </p:nvSpPr>
        <p:spPr/>
        <p:txBody>
          <a:bodyPr/>
          <a:lstStyle>
            <a:lvl1pPr>
              <a:defRPr>
                <a:ea typeface="ＭＳ Ｐゴシック" charset="0"/>
                <a:cs typeface="ＭＳ Ｐゴシック" charset="0"/>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6E7F07DC-7B2F-4643-AE1B-64329E457EE8}" type="slidenum">
              <a:rPr lang="en-US"/>
              <a:pPr>
                <a:defRPr/>
              </a:pPr>
              <a:t>‹#›</a:t>
            </a:fld>
            <a:endParaRPr lang="en-US"/>
          </a:p>
        </p:txBody>
      </p:sp>
    </p:spTree>
    <p:extLst>
      <p:ext uri="{BB962C8B-B14F-4D97-AF65-F5344CB8AC3E}">
        <p14:creationId xmlns:p14="http://schemas.microsoft.com/office/powerpoint/2010/main" val="290717239"/>
      </p:ext>
    </p:extLst>
  </p:cSld>
  <p:clrMapOvr>
    <a:masterClrMapping/>
  </p:clrMapOvr>
  <p:transition xmlns:p14="http://schemas.microsoft.com/office/powerpoint/2010/main" spd="slow" advClick="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GB"/>
          </a:p>
        </p:txBody>
      </p:sp>
      <p:sp>
        <p:nvSpPr>
          <p:cNvPr id="8" name="Rectangle 5"/>
          <p:cNvSpPr>
            <a:spLocks noGrp="1" noChangeArrowheads="1"/>
          </p:cNvSpPr>
          <p:nvPr>
            <p:ph type="ftr" sz="quarter" idx="11"/>
          </p:nvPr>
        </p:nvSpPr>
        <p:spPr>
          <a:ln/>
        </p:spPr>
        <p:txBody>
          <a:bodyPr/>
          <a:lstStyle>
            <a:lvl1pPr>
              <a:defRPr/>
            </a:lvl1pPr>
          </a:lstStyle>
          <a:p>
            <a:pPr>
              <a:defRPr/>
            </a:pPr>
            <a:endParaRPr lang="en-GB"/>
          </a:p>
        </p:txBody>
      </p:sp>
      <p:sp>
        <p:nvSpPr>
          <p:cNvPr id="9" name="Rectangle 6"/>
          <p:cNvSpPr>
            <a:spLocks noGrp="1" noChangeArrowheads="1"/>
          </p:cNvSpPr>
          <p:nvPr>
            <p:ph type="sldNum" sz="quarter" idx="12"/>
          </p:nvPr>
        </p:nvSpPr>
        <p:spPr>
          <a:ln/>
        </p:spPr>
        <p:txBody>
          <a:bodyPr/>
          <a:lstStyle>
            <a:lvl1pPr>
              <a:defRPr/>
            </a:lvl1pPr>
          </a:lstStyle>
          <a:p>
            <a:pPr>
              <a:defRPr/>
            </a:pPr>
            <a:fld id="{4AC0DA3E-F5BF-104E-A2EC-14C476B72E6B}" type="slidenum">
              <a:rPr lang="en-GB"/>
              <a:pPr>
                <a:defRPr/>
              </a:pPr>
              <a:t>‹#›</a:t>
            </a:fld>
            <a:endParaRPr lang="en-GB"/>
          </a:p>
        </p:txBody>
      </p:sp>
    </p:spTree>
    <p:extLst>
      <p:ext uri="{BB962C8B-B14F-4D97-AF65-F5344CB8AC3E}">
        <p14:creationId xmlns:p14="http://schemas.microsoft.com/office/powerpoint/2010/main" val="548874928"/>
      </p:ext>
    </p:extLst>
  </p:cSld>
  <p:clrMapOvr>
    <a:masterClrMapping/>
  </p:clrMapOvr>
  <p:transition xmlns:p14="http://schemas.microsoft.com/office/powerpoint/2010/main" advClick="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GB"/>
          </a:p>
        </p:txBody>
      </p:sp>
      <p:sp>
        <p:nvSpPr>
          <p:cNvPr id="4" name="Rectangle 5"/>
          <p:cNvSpPr>
            <a:spLocks noGrp="1" noChangeArrowheads="1"/>
          </p:cNvSpPr>
          <p:nvPr>
            <p:ph type="ftr" sz="quarter" idx="11"/>
          </p:nvPr>
        </p:nvSpPr>
        <p:spPr>
          <a:ln/>
        </p:spPr>
        <p:txBody>
          <a:bodyPr/>
          <a:lstStyle>
            <a:lvl1pPr>
              <a:defRPr/>
            </a:lvl1pPr>
          </a:lstStyle>
          <a:p>
            <a:pPr>
              <a:defRPr/>
            </a:pPr>
            <a:endParaRPr lang="en-GB"/>
          </a:p>
        </p:txBody>
      </p:sp>
      <p:sp>
        <p:nvSpPr>
          <p:cNvPr id="5" name="Rectangle 6"/>
          <p:cNvSpPr>
            <a:spLocks noGrp="1" noChangeArrowheads="1"/>
          </p:cNvSpPr>
          <p:nvPr>
            <p:ph type="sldNum" sz="quarter" idx="12"/>
          </p:nvPr>
        </p:nvSpPr>
        <p:spPr>
          <a:ln/>
        </p:spPr>
        <p:txBody>
          <a:bodyPr/>
          <a:lstStyle>
            <a:lvl1pPr>
              <a:defRPr/>
            </a:lvl1pPr>
          </a:lstStyle>
          <a:p>
            <a:pPr>
              <a:defRPr/>
            </a:pPr>
            <a:fld id="{35EDFBDB-4959-944B-87F6-B1DFCE7F04C1}" type="slidenum">
              <a:rPr lang="en-GB"/>
              <a:pPr>
                <a:defRPr/>
              </a:pPr>
              <a:t>‹#›</a:t>
            </a:fld>
            <a:endParaRPr lang="en-GB"/>
          </a:p>
        </p:txBody>
      </p:sp>
    </p:spTree>
    <p:extLst>
      <p:ext uri="{BB962C8B-B14F-4D97-AF65-F5344CB8AC3E}">
        <p14:creationId xmlns:p14="http://schemas.microsoft.com/office/powerpoint/2010/main" val="1480275863"/>
      </p:ext>
    </p:extLst>
  </p:cSld>
  <p:clrMapOvr>
    <a:masterClrMapping/>
  </p:clrMapOvr>
  <p:transition xmlns:p14="http://schemas.microsoft.com/office/powerpoint/2010/main" advClick="0"/>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GB"/>
          </a:p>
        </p:txBody>
      </p:sp>
      <p:sp>
        <p:nvSpPr>
          <p:cNvPr id="3" name="Rectangle 5"/>
          <p:cNvSpPr>
            <a:spLocks noGrp="1" noChangeArrowheads="1"/>
          </p:cNvSpPr>
          <p:nvPr>
            <p:ph type="ftr" sz="quarter" idx="11"/>
          </p:nvPr>
        </p:nvSpPr>
        <p:spPr>
          <a:ln/>
        </p:spPr>
        <p:txBody>
          <a:bodyPr/>
          <a:lstStyle>
            <a:lvl1pPr>
              <a:defRPr/>
            </a:lvl1pPr>
          </a:lstStyle>
          <a:p>
            <a:pPr>
              <a:defRPr/>
            </a:pPr>
            <a:endParaRPr lang="en-GB"/>
          </a:p>
        </p:txBody>
      </p:sp>
      <p:sp>
        <p:nvSpPr>
          <p:cNvPr id="4" name="Rectangle 6"/>
          <p:cNvSpPr>
            <a:spLocks noGrp="1" noChangeArrowheads="1"/>
          </p:cNvSpPr>
          <p:nvPr>
            <p:ph type="sldNum" sz="quarter" idx="12"/>
          </p:nvPr>
        </p:nvSpPr>
        <p:spPr>
          <a:ln/>
        </p:spPr>
        <p:txBody>
          <a:bodyPr/>
          <a:lstStyle>
            <a:lvl1pPr>
              <a:defRPr/>
            </a:lvl1pPr>
          </a:lstStyle>
          <a:p>
            <a:pPr>
              <a:defRPr/>
            </a:pPr>
            <a:fld id="{7BAAF421-A84C-9A40-A70F-738DA0721695}" type="slidenum">
              <a:rPr lang="en-GB"/>
              <a:pPr>
                <a:defRPr/>
              </a:pPr>
              <a:t>‹#›</a:t>
            </a:fld>
            <a:endParaRPr lang="en-GB"/>
          </a:p>
        </p:txBody>
      </p:sp>
    </p:spTree>
    <p:extLst>
      <p:ext uri="{BB962C8B-B14F-4D97-AF65-F5344CB8AC3E}">
        <p14:creationId xmlns:p14="http://schemas.microsoft.com/office/powerpoint/2010/main" val="85351086"/>
      </p:ext>
    </p:extLst>
  </p:cSld>
  <p:clrMapOvr>
    <a:masterClrMapping/>
  </p:clrMapOvr>
  <p:transition xmlns:p14="http://schemas.microsoft.com/office/powerpoint/2010/main" advClick="0"/>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GB"/>
          </a:p>
        </p:txBody>
      </p:sp>
      <p:sp>
        <p:nvSpPr>
          <p:cNvPr id="6" name="Rectangle 5"/>
          <p:cNvSpPr>
            <a:spLocks noGrp="1" noChangeArrowheads="1"/>
          </p:cNvSpPr>
          <p:nvPr>
            <p:ph type="ftr" sz="quarter" idx="11"/>
          </p:nvPr>
        </p:nvSpPr>
        <p:spPr>
          <a:ln/>
        </p:spPr>
        <p:txBody>
          <a:bodyPr/>
          <a:lstStyle>
            <a:lvl1pPr>
              <a:defRPr/>
            </a:lvl1pPr>
          </a:lstStyle>
          <a:p>
            <a:pPr>
              <a:defRPr/>
            </a:pPr>
            <a:endParaRPr lang="en-GB"/>
          </a:p>
        </p:txBody>
      </p:sp>
      <p:sp>
        <p:nvSpPr>
          <p:cNvPr id="7" name="Rectangle 6"/>
          <p:cNvSpPr>
            <a:spLocks noGrp="1" noChangeArrowheads="1"/>
          </p:cNvSpPr>
          <p:nvPr>
            <p:ph type="sldNum" sz="quarter" idx="12"/>
          </p:nvPr>
        </p:nvSpPr>
        <p:spPr>
          <a:ln/>
        </p:spPr>
        <p:txBody>
          <a:bodyPr/>
          <a:lstStyle>
            <a:lvl1pPr>
              <a:defRPr/>
            </a:lvl1pPr>
          </a:lstStyle>
          <a:p>
            <a:pPr>
              <a:defRPr/>
            </a:pPr>
            <a:fld id="{9F040D92-3D7E-CA46-81BD-B551A98401D1}" type="slidenum">
              <a:rPr lang="en-GB"/>
              <a:pPr>
                <a:defRPr/>
              </a:pPr>
              <a:t>‹#›</a:t>
            </a:fld>
            <a:endParaRPr lang="en-GB"/>
          </a:p>
        </p:txBody>
      </p:sp>
    </p:spTree>
    <p:extLst>
      <p:ext uri="{BB962C8B-B14F-4D97-AF65-F5344CB8AC3E}">
        <p14:creationId xmlns:p14="http://schemas.microsoft.com/office/powerpoint/2010/main" val="2487372700"/>
      </p:ext>
    </p:extLst>
  </p:cSld>
  <p:clrMapOvr>
    <a:masterClrMapping/>
  </p:clrMapOvr>
  <p:transition xmlns:p14="http://schemas.microsoft.com/office/powerpoint/2010/main" advClick="0"/>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GB"/>
          </a:p>
        </p:txBody>
      </p:sp>
      <p:sp>
        <p:nvSpPr>
          <p:cNvPr id="6" name="Rectangle 5"/>
          <p:cNvSpPr>
            <a:spLocks noGrp="1" noChangeArrowheads="1"/>
          </p:cNvSpPr>
          <p:nvPr>
            <p:ph type="ftr" sz="quarter" idx="11"/>
          </p:nvPr>
        </p:nvSpPr>
        <p:spPr>
          <a:ln/>
        </p:spPr>
        <p:txBody>
          <a:bodyPr/>
          <a:lstStyle>
            <a:lvl1pPr>
              <a:defRPr/>
            </a:lvl1pPr>
          </a:lstStyle>
          <a:p>
            <a:pPr>
              <a:defRPr/>
            </a:pPr>
            <a:endParaRPr lang="en-GB"/>
          </a:p>
        </p:txBody>
      </p:sp>
      <p:sp>
        <p:nvSpPr>
          <p:cNvPr id="7" name="Rectangle 6"/>
          <p:cNvSpPr>
            <a:spLocks noGrp="1" noChangeArrowheads="1"/>
          </p:cNvSpPr>
          <p:nvPr>
            <p:ph type="sldNum" sz="quarter" idx="12"/>
          </p:nvPr>
        </p:nvSpPr>
        <p:spPr>
          <a:ln/>
        </p:spPr>
        <p:txBody>
          <a:bodyPr/>
          <a:lstStyle>
            <a:lvl1pPr>
              <a:defRPr/>
            </a:lvl1pPr>
          </a:lstStyle>
          <a:p>
            <a:pPr>
              <a:defRPr/>
            </a:pPr>
            <a:fld id="{86ACF10C-BE65-7646-8D9D-1A76165A6C70}" type="slidenum">
              <a:rPr lang="en-GB"/>
              <a:pPr>
                <a:defRPr/>
              </a:pPr>
              <a:t>‹#›</a:t>
            </a:fld>
            <a:endParaRPr lang="en-GB"/>
          </a:p>
        </p:txBody>
      </p:sp>
    </p:spTree>
    <p:extLst>
      <p:ext uri="{BB962C8B-B14F-4D97-AF65-F5344CB8AC3E}">
        <p14:creationId xmlns:p14="http://schemas.microsoft.com/office/powerpoint/2010/main" val="1665797509"/>
      </p:ext>
    </p:extLst>
  </p:cSld>
  <p:clrMapOvr>
    <a:masterClrMapping/>
  </p:clrMapOvr>
  <p:transition xmlns:p14="http://schemas.microsoft.com/office/powerpoint/2010/main" advClick="0"/>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3.xml"/><Relationship Id="rId12" Type="http://schemas.openxmlformats.org/officeDocument/2006/relationships/theme" Target="../theme/theme2.xml"/><Relationship Id="rId13" Type="http://schemas.openxmlformats.org/officeDocument/2006/relationships/image" Target="../media/image1.png"/><Relationship Id="rId1" Type="http://schemas.openxmlformats.org/officeDocument/2006/relationships/slideLayout" Target="../slideLayouts/slideLayout13.xml"/><Relationship Id="rId2" Type="http://schemas.openxmlformats.org/officeDocument/2006/relationships/slideLayout" Target="../slideLayouts/slideLayout14.xml"/><Relationship Id="rId3" Type="http://schemas.openxmlformats.org/officeDocument/2006/relationships/slideLayout" Target="../slideLayouts/slideLayout15.xml"/><Relationship Id="rId4" Type="http://schemas.openxmlformats.org/officeDocument/2006/relationships/slideLayout" Target="../slideLayouts/slideLayout16.xml"/><Relationship Id="rId5" Type="http://schemas.openxmlformats.org/officeDocument/2006/relationships/slideLayout" Target="../slideLayouts/slideLayout17.xml"/><Relationship Id="rId6" Type="http://schemas.openxmlformats.org/officeDocument/2006/relationships/slideLayout" Target="../slideLayouts/slideLayout18.xml"/><Relationship Id="rId7" Type="http://schemas.openxmlformats.org/officeDocument/2006/relationships/slideLayout" Target="../slideLayouts/slideLayout19.xml"/><Relationship Id="rId8" Type="http://schemas.openxmlformats.org/officeDocument/2006/relationships/slideLayout" Target="../slideLayouts/slideLayout20.xml"/><Relationship Id="rId9" Type="http://schemas.openxmlformats.org/officeDocument/2006/relationships/slideLayout" Target="../slideLayouts/slideLayout21.xml"/><Relationship Id="rId10" Type="http://schemas.openxmlformats.org/officeDocument/2006/relationships/slideLayout" Target="../slideLayouts/slideLayout22.xml"/></Relationships>
</file>

<file path=ppt/slideMasters/_rels/slideMaster3.xml.rels><?xml version="1.0" encoding="UTF-8" standalone="yes"?>
<Relationships xmlns="http://schemas.openxmlformats.org/package/2006/relationships"><Relationship Id="rId11" Type="http://schemas.openxmlformats.org/officeDocument/2006/relationships/slideLayout" Target="../slideLayouts/slideLayout34.xml"/><Relationship Id="rId12" Type="http://schemas.openxmlformats.org/officeDocument/2006/relationships/theme" Target="../theme/theme3.xml"/><Relationship Id="rId1" Type="http://schemas.openxmlformats.org/officeDocument/2006/relationships/slideLayout" Target="../slideLayouts/slideLayout24.xml"/><Relationship Id="rId2" Type="http://schemas.openxmlformats.org/officeDocument/2006/relationships/slideLayout" Target="../slideLayouts/slideLayout25.xml"/><Relationship Id="rId3" Type="http://schemas.openxmlformats.org/officeDocument/2006/relationships/slideLayout" Target="../slideLayouts/slideLayout26.xml"/><Relationship Id="rId4" Type="http://schemas.openxmlformats.org/officeDocument/2006/relationships/slideLayout" Target="../slideLayouts/slideLayout27.xml"/><Relationship Id="rId5" Type="http://schemas.openxmlformats.org/officeDocument/2006/relationships/slideLayout" Target="../slideLayouts/slideLayout28.xml"/><Relationship Id="rId6" Type="http://schemas.openxmlformats.org/officeDocument/2006/relationships/slideLayout" Target="../slideLayouts/slideLayout29.xml"/><Relationship Id="rId7" Type="http://schemas.openxmlformats.org/officeDocument/2006/relationships/slideLayout" Target="../slideLayouts/slideLayout30.xml"/><Relationship Id="rId8" Type="http://schemas.openxmlformats.org/officeDocument/2006/relationships/slideLayout" Target="../slideLayouts/slideLayout31.xml"/><Relationship Id="rId9" Type="http://schemas.openxmlformats.org/officeDocument/2006/relationships/slideLayout" Target="../slideLayouts/slideLayout32.xml"/><Relationship Id="rId10" Type="http://schemas.openxmlformats.org/officeDocument/2006/relationships/slideLayout" Target="../slideLayouts/slideLayout33.xml"/></Relationships>
</file>

<file path=ppt/slideMasters/_rels/slideMaster4.xml.rels><?xml version="1.0" encoding="UTF-8" standalone="yes"?>
<Relationships xmlns="http://schemas.openxmlformats.org/package/2006/relationships"><Relationship Id="rId11" Type="http://schemas.openxmlformats.org/officeDocument/2006/relationships/slideLayout" Target="../slideLayouts/slideLayout45.xml"/><Relationship Id="rId12" Type="http://schemas.openxmlformats.org/officeDocument/2006/relationships/theme" Target="../theme/theme4.xml"/><Relationship Id="rId1" Type="http://schemas.openxmlformats.org/officeDocument/2006/relationships/slideLayout" Target="../slideLayouts/slideLayout35.xml"/><Relationship Id="rId2" Type="http://schemas.openxmlformats.org/officeDocument/2006/relationships/slideLayout" Target="../slideLayouts/slideLayout36.xml"/><Relationship Id="rId3" Type="http://schemas.openxmlformats.org/officeDocument/2006/relationships/slideLayout" Target="../slideLayouts/slideLayout37.xml"/><Relationship Id="rId4" Type="http://schemas.openxmlformats.org/officeDocument/2006/relationships/slideLayout" Target="../slideLayouts/slideLayout38.xml"/><Relationship Id="rId5" Type="http://schemas.openxmlformats.org/officeDocument/2006/relationships/slideLayout" Target="../slideLayouts/slideLayout39.xml"/><Relationship Id="rId6" Type="http://schemas.openxmlformats.org/officeDocument/2006/relationships/slideLayout" Target="../slideLayouts/slideLayout40.xml"/><Relationship Id="rId7" Type="http://schemas.openxmlformats.org/officeDocument/2006/relationships/slideLayout" Target="../slideLayouts/slideLayout41.xml"/><Relationship Id="rId8" Type="http://schemas.openxmlformats.org/officeDocument/2006/relationships/slideLayout" Target="../slideLayouts/slideLayout42.xml"/><Relationship Id="rId9" Type="http://schemas.openxmlformats.org/officeDocument/2006/relationships/slideLayout" Target="../slideLayouts/slideLayout43.xml"/><Relationship Id="rId10" Type="http://schemas.openxmlformats.org/officeDocument/2006/relationships/slideLayout" Target="../slideLayouts/slideLayout4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7"/>
          <p:cNvSpPr>
            <a:spLocks noChangeArrowheads="1"/>
          </p:cNvSpPr>
          <p:nvPr userDrawn="1"/>
        </p:nvSpPr>
        <p:spPr bwMode="auto">
          <a:xfrm>
            <a:off x="0" y="0"/>
            <a:ext cx="9144000" cy="6858000"/>
          </a:xfrm>
          <a:prstGeom prst="rect">
            <a:avLst/>
          </a:prstGeom>
          <a:solidFill>
            <a:srgbClr val="1B1E55"/>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18000" rIns="18000" anchor="ctr">
            <a:spAutoFit/>
          </a:bodyPr>
          <a:lstStyle/>
          <a:p>
            <a:endParaRPr lang="en-US"/>
          </a:p>
        </p:txBody>
      </p:sp>
      <p:sp>
        <p:nvSpPr>
          <p:cNvPr id="1027" name="Rectangle 2"/>
          <p:cNvSpPr>
            <a:spLocks noGrp="1" noChangeArrowheads="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1028" name="Rectangle 3"/>
          <p:cNvSpPr>
            <a:spLocks noGrp="1" noChangeArrowheads="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91440" tIns="45720" rIns="91440" bIns="45720" numCol="1" anchor="t" anchorCtr="0" compatLnSpc="1">
            <a:prstTxWarp prst="textNoShape">
              <a:avLst/>
            </a:prstTxWarp>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2"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a:defRPr sz="1400">
                <a:latin typeface="+mn-lt"/>
                <a:ea typeface="+mn-ea"/>
                <a:cs typeface="+mn-cs"/>
              </a:defRPr>
            </a:lvl1pPr>
          </a:lstStyle>
          <a:p>
            <a:pPr>
              <a:defRPr/>
            </a:pPr>
            <a:endParaRPr lang="en-GB"/>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atin typeface="+mn-lt"/>
                <a:ea typeface="+mn-ea"/>
                <a:cs typeface="+mn-cs"/>
              </a:defRPr>
            </a:lvl1pPr>
          </a:lstStyle>
          <a:p>
            <a:pPr>
              <a:defRPr/>
            </a:pPr>
            <a:endParaRPr lang="en-GB"/>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solidFill>
                  <a:srgbClr val="FFFFFF"/>
                </a:solidFill>
              </a:defRPr>
            </a:lvl1pPr>
          </a:lstStyle>
          <a:p>
            <a:pPr>
              <a:defRPr/>
            </a:pPr>
            <a:fld id="{045222DC-2261-724C-A3EB-1CCBD77E4FAC}" type="slidenum">
              <a:rPr lang="en-GB"/>
              <a:pPr>
                <a:defRPr/>
              </a:pPr>
              <a:t>‹#›</a:t>
            </a:fld>
            <a:endParaRPr lang="en-GB"/>
          </a:p>
        </p:txBody>
      </p:sp>
    </p:spTree>
  </p:cSld>
  <p:clrMap bg1="dk2" tx1="lt1" bg2="dk1" tx2="lt2" accent1="accent1" accent2="accent2" accent3="accent3" accent4="accent4" accent5="accent5" accent6="accent6" hlink="hlink" folHlink="folHlink"/>
  <p:sldLayoutIdLst>
    <p:sldLayoutId id="2147485036" r:id="rId1"/>
    <p:sldLayoutId id="2147485037" r:id="rId2"/>
    <p:sldLayoutId id="2147485038" r:id="rId3"/>
    <p:sldLayoutId id="2147485039" r:id="rId4"/>
    <p:sldLayoutId id="2147485040" r:id="rId5"/>
    <p:sldLayoutId id="2147485041" r:id="rId6"/>
    <p:sldLayoutId id="2147485042" r:id="rId7"/>
    <p:sldLayoutId id="2147485043" r:id="rId8"/>
    <p:sldLayoutId id="2147485044" r:id="rId9"/>
    <p:sldLayoutId id="2147485045" r:id="rId10"/>
    <p:sldLayoutId id="2147485046" r:id="rId11"/>
    <p:sldLayoutId id="2147485068" r:id="rId12"/>
  </p:sldLayoutIdLst>
  <p:transition xmlns:p14="http://schemas.microsoft.com/office/powerpoint/2010/main" advClick="0"/>
  <p:txStyles>
    <p:titleStyle>
      <a:lvl1pPr algn="ctr" rtl="0" eaLnBrk="0" fontAlgn="base" hangingPunct="0">
        <a:spcBef>
          <a:spcPct val="0"/>
        </a:spcBef>
        <a:spcAft>
          <a:spcPct val="0"/>
        </a:spcAft>
        <a:defRPr sz="4400" b="1">
          <a:solidFill>
            <a:srgbClr val="FFFF00"/>
          </a:solidFill>
          <a:latin typeface="+mj-lt"/>
          <a:ea typeface="ＭＳ Ｐゴシック" charset="0"/>
          <a:cs typeface="ＭＳ Ｐゴシック" charset="0"/>
        </a:defRPr>
      </a:lvl1pPr>
      <a:lvl2pPr algn="ctr" rtl="0" eaLnBrk="0" fontAlgn="base" hangingPunct="0">
        <a:spcBef>
          <a:spcPct val="0"/>
        </a:spcBef>
        <a:spcAft>
          <a:spcPct val="0"/>
        </a:spcAft>
        <a:defRPr sz="4400" b="1">
          <a:solidFill>
            <a:srgbClr val="FFFF00"/>
          </a:solidFill>
          <a:latin typeface="Arial" pitchFamily="34" charset="0"/>
          <a:ea typeface="ＭＳ Ｐゴシック" charset="0"/>
          <a:cs typeface="ＭＳ Ｐゴシック" charset="0"/>
        </a:defRPr>
      </a:lvl2pPr>
      <a:lvl3pPr algn="ctr" rtl="0" eaLnBrk="0" fontAlgn="base" hangingPunct="0">
        <a:spcBef>
          <a:spcPct val="0"/>
        </a:spcBef>
        <a:spcAft>
          <a:spcPct val="0"/>
        </a:spcAft>
        <a:defRPr sz="4400" b="1">
          <a:solidFill>
            <a:srgbClr val="FFFF00"/>
          </a:solidFill>
          <a:latin typeface="Arial" pitchFamily="34" charset="0"/>
          <a:ea typeface="ＭＳ Ｐゴシック" charset="0"/>
          <a:cs typeface="ＭＳ Ｐゴシック" charset="0"/>
        </a:defRPr>
      </a:lvl3pPr>
      <a:lvl4pPr algn="ctr" rtl="0" eaLnBrk="0" fontAlgn="base" hangingPunct="0">
        <a:spcBef>
          <a:spcPct val="0"/>
        </a:spcBef>
        <a:spcAft>
          <a:spcPct val="0"/>
        </a:spcAft>
        <a:defRPr sz="4400" b="1">
          <a:solidFill>
            <a:srgbClr val="FFFF00"/>
          </a:solidFill>
          <a:latin typeface="Arial" pitchFamily="34" charset="0"/>
          <a:ea typeface="ＭＳ Ｐゴシック" charset="0"/>
          <a:cs typeface="ＭＳ Ｐゴシック" charset="0"/>
        </a:defRPr>
      </a:lvl4pPr>
      <a:lvl5pPr algn="ctr" rtl="0" eaLnBrk="0" fontAlgn="base" hangingPunct="0">
        <a:spcBef>
          <a:spcPct val="0"/>
        </a:spcBef>
        <a:spcAft>
          <a:spcPct val="0"/>
        </a:spcAft>
        <a:defRPr sz="4400" b="1">
          <a:solidFill>
            <a:srgbClr val="FFFF00"/>
          </a:solidFill>
          <a:latin typeface="Arial" pitchFamily="34" charset="0"/>
          <a:ea typeface="ＭＳ Ｐゴシック" charset="0"/>
          <a:cs typeface="ＭＳ Ｐゴシック" charset="0"/>
        </a:defRPr>
      </a:lvl5pPr>
      <a:lvl6pPr marL="457200" algn="ctr" rtl="0" fontAlgn="base">
        <a:spcBef>
          <a:spcPct val="0"/>
        </a:spcBef>
        <a:spcAft>
          <a:spcPct val="0"/>
        </a:spcAft>
        <a:defRPr sz="4400" b="1">
          <a:solidFill>
            <a:srgbClr val="FFFF00"/>
          </a:solidFill>
          <a:latin typeface="Arial" pitchFamily="34" charset="0"/>
        </a:defRPr>
      </a:lvl6pPr>
      <a:lvl7pPr marL="914400" algn="ctr" rtl="0" fontAlgn="base">
        <a:spcBef>
          <a:spcPct val="0"/>
        </a:spcBef>
        <a:spcAft>
          <a:spcPct val="0"/>
        </a:spcAft>
        <a:defRPr sz="4400" b="1">
          <a:solidFill>
            <a:srgbClr val="FFFF00"/>
          </a:solidFill>
          <a:latin typeface="Arial" pitchFamily="34" charset="0"/>
        </a:defRPr>
      </a:lvl7pPr>
      <a:lvl8pPr marL="1371600" algn="ctr" rtl="0" fontAlgn="base">
        <a:spcBef>
          <a:spcPct val="0"/>
        </a:spcBef>
        <a:spcAft>
          <a:spcPct val="0"/>
        </a:spcAft>
        <a:defRPr sz="4400" b="1">
          <a:solidFill>
            <a:srgbClr val="FFFF00"/>
          </a:solidFill>
          <a:latin typeface="Arial" pitchFamily="34" charset="0"/>
        </a:defRPr>
      </a:lvl8pPr>
      <a:lvl9pPr marL="1828800" algn="ctr" rtl="0" fontAlgn="base">
        <a:spcBef>
          <a:spcPct val="0"/>
        </a:spcBef>
        <a:spcAft>
          <a:spcPct val="0"/>
        </a:spcAft>
        <a:defRPr sz="4400" b="1">
          <a:solidFill>
            <a:srgbClr val="FFFF00"/>
          </a:solidFill>
          <a:latin typeface="Arial" pitchFamily="34" charset="0"/>
        </a:defRPr>
      </a:lvl9pPr>
    </p:titleStyle>
    <p:bodyStyle>
      <a:lvl1pPr marL="342900" indent="-342900" algn="l" rtl="0" eaLnBrk="0" fontAlgn="base" hangingPunct="0">
        <a:spcBef>
          <a:spcPct val="20000"/>
        </a:spcBef>
        <a:spcAft>
          <a:spcPct val="0"/>
        </a:spcAft>
        <a:buClr>
          <a:srgbClr val="D31465"/>
        </a:buClr>
        <a:buFont typeface="Wingdings" charset="0"/>
        <a:buChar char="l"/>
        <a:defRPr sz="3200">
          <a:solidFill>
            <a:srgbClr val="FFFFFF"/>
          </a:solidFill>
          <a:latin typeface="+mn-lt"/>
          <a:ea typeface="ＭＳ Ｐゴシック" charset="0"/>
          <a:cs typeface="ＭＳ Ｐゴシック" charset="0"/>
        </a:defRPr>
      </a:lvl1pPr>
      <a:lvl2pPr marL="742950" indent="-285750" algn="l" rtl="0" eaLnBrk="0" fontAlgn="base" hangingPunct="0">
        <a:spcBef>
          <a:spcPct val="20000"/>
        </a:spcBef>
        <a:spcAft>
          <a:spcPct val="0"/>
        </a:spcAft>
        <a:buClr>
          <a:srgbClr val="D31465"/>
        </a:buClr>
        <a:buChar char="–"/>
        <a:defRPr sz="2800">
          <a:solidFill>
            <a:srgbClr val="FFFFFF"/>
          </a:solidFill>
          <a:latin typeface="+mn-lt"/>
          <a:ea typeface="ＭＳ Ｐゴシック" charset="0"/>
        </a:defRPr>
      </a:lvl2pPr>
      <a:lvl3pPr marL="1143000" indent="-228600" algn="l" rtl="0" eaLnBrk="0" fontAlgn="base" hangingPunct="0">
        <a:spcBef>
          <a:spcPct val="20000"/>
        </a:spcBef>
        <a:spcAft>
          <a:spcPct val="0"/>
        </a:spcAft>
        <a:buClr>
          <a:srgbClr val="D31465"/>
        </a:buClr>
        <a:buFont typeface="Wingdings" charset="0"/>
        <a:buChar char="l"/>
        <a:defRPr sz="2400">
          <a:solidFill>
            <a:srgbClr val="FFFFFF"/>
          </a:solidFill>
          <a:latin typeface="+mn-lt"/>
          <a:ea typeface="ＭＳ Ｐゴシック" charset="0"/>
        </a:defRPr>
      </a:lvl3pPr>
      <a:lvl4pPr marL="1600200" indent="-228600" algn="l" rtl="0" eaLnBrk="0" fontAlgn="base" hangingPunct="0">
        <a:spcBef>
          <a:spcPct val="20000"/>
        </a:spcBef>
        <a:spcAft>
          <a:spcPct val="0"/>
        </a:spcAft>
        <a:buClr>
          <a:srgbClr val="D31465"/>
        </a:buClr>
        <a:buChar char="–"/>
        <a:defRPr sz="2000">
          <a:solidFill>
            <a:srgbClr val="FFFFFF"/>
          </a:solidFill>
          <a:latin typeface="+mn-lt"/>
          <a:ea typeface="ＭＳ Ｐゴシック" charset="0"/>
        </a:defRPr>
      </a:lvl4pPr>
      <a:lvl5pPr marL="2057400" indent="-228600" algn="l" rtl="0" eaLnBrk="0" fontAlgn="base" hangingPunct="0">
        <a:spcBef>
          <a:spcPct val="20000"/>
        </a:spcBef>
        <a:spcAft>
          <a:spcPct val="0"/>
        </a:spcAft>
        <a:buClr>
          <a:srgbClr val="D31465"/>
        </a:buClr>
        <a:buChar char="»"/>
        <a:defRPr sz="2000">
          <a:solidFill>
            <a:srgbClr val="FFFFFF"/>
          </a:solidFill>
          <a:latin typeface="+mn-lt"/>
          <a:ea typeface="ＭＳ Ｐゴシック" charset="0"/>
        </a:defRPr>
      </a:lvl5pPr>
      <a:lvl6pPr marL="2514600" indent="-228600" algn="l" rtl="0" eaLnBrk="0" fontAlgn="base" hangingPunct="0">
        <a:spcBef>
          <a:spcPct val="20000"/>
        </a:spcBef>
        <a:spcAft>
          <a:spcPct val="0"/>
        </a:spcAft>
        <a:buClr>
          <a:srgbClr val="D31465"/>
        </a:buClr>
        <a:buChar char="»"/>
        <a:defRPr sz="2000">
          <a:solidFill>
            <a:srgbClr val="FFFFFF"/>
          </a:solidFill>
          <a:latin typeface="+mn-lt"/>
        </a:defRPr>
      </a:lvl6pPr>
      <a:lvl7pPr marL="2971800" indent="-228600" algn="l" rtl="0" eaLnBrk="0" fontAlgn="base" hangingPunct="0">
        <a:spcBef>
          <a:spcPct val="20000"/>
        </a:spcBef>
        <a:spcAft>
          <a:spcPct val="0"/>
        </a:spcAft>
        <a:buClr>
          <a:srgbClr val="D31465"/>
        </a:buClr>
        <a:buChar char="»"/>
        <a:defRPr sz="2000">
          <a:solidFill>
            <a:srgbClr val="FFFFFF"/>
          </a:solidFill>
          <a:latin typeface="+mn-lt"/>
        </a:defRPr>
      </a:lvl7pPr>
      <a:lvl8pPr marL="3429000" indent="-228600" algn="l" rtl="0" eaLnBrk="0" fontAlgn="base" hangingPunct="0">
        <a:spcBef>
          <a:spcPct val="20000"/>
        </a:spcBef>
        <a:spcAft>
          <a:spcPct val="0"/>
        </a:spcAft>
        <a:buClr>
          <a:srgbClr val="D31465"/>
        </a:buClr>
        <a:buChar char="»"/>
        <a:defRPr sz="2000">
          <a:solidFill>
            <a:srgbClr val="FFFFFF"/>
          </a:solidFill>
          <a:latin typeface="+mn-lt"/>
        </a:defRPr>
      </a:lvl8pPr>
      <a:lvl9pPr marL="3886200" indent="-228600" algn="l" rtl="0" eaLnBrk="0" fontAlgn="base" hangingPunct="0">
        <a:spcBef>
          <a:spcPct val="20000"/>
        </a:spcBef>
        <a:spcAft>
          <a:spcPct val="0"/>
        </a:spcAft>
        <a:buClr>
          <a:srgbClr val="D31465"/>
        </a:buClr>
        <a:buChar char="»"/>
        <a:defRPr sz="2000">
          <a:solidFill>
            <a:srgbClr val="FFFFFF"/>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4338" name="Picture 1" descr="RTP_SlideBackground-YiR_v2fr-Bulleted.png"/>
          <p:cNvPicPr>
            <a:picLocks noChangeAspect="1"/>
          </p:cNvPicPr>
          <p:nvPr userDrawn="1"/>
        </p:nvPicPr>
        <p:blipFill>
          <a:blip r:embed="rId1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39" name="Rectangle 2"/>
          <p:cNvSpPr>
            <a:spLocks noGrp="1" noChangeArrowheads="1"/>
          </p:cNvSpPr>
          <p:nvPr>
            <p:ph type="title"/>
          </p:nvPr>
        </p:nvSpPr>
        <p:spPr bwMode="auto">
          <a:xfrm>
            <a:off x="685800" y="0"/>
            <a:ext cx="7772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14340" name="Rectangle 3"/>
          <p:cNvSpPr>
            <a:spLocks noGrp="1" noChangeArrowheads="1"/>
          </p:cNvSpPr>
          <p:nvPr>
            <p:ph type="body" idx="1"/>
          </p:nvPr>
        </p:nvSpPr>
        <p:spPr bwMode="auto">
          <a:xfrm>
            <a:off x="685800" y="1462088"/>
            <a:ext cx="7772400" cy="5027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 bg1="lt1" tx1="dk1" bg2="lt2" tx2="dk2" accent1="accent1" accent2="accent2" accent3="accent3" accent4="accent4" accent5="accent5" accent6="accent6" hlink="hlink" folHlink="folHlink"/>
  <p:sldLayoutIdLst>
    <p:sldLayoutId id="2147485069" r:id="rId1"/>
    <p:sldLayoutId id="2147485047" r:id="rId2"/>
    <p:sldLayoutId id="2147485048" r:id="rId3"/>
    <p:sldLayoutId id="2147485049" r:id="rId4"/>
    <p:sldLayoutId id="2147485050" r:id="rId5"/>
    <p:sldLayoutId id="2147485051" r:id="rId6"/>
    <p:sldLayoutId id="2147485052" r:id="rId7"/>
    <p:sldLayoutId id="2147485053" r:id="rId8"/>
    <p:sldLayoutId id="2147485054" r:id="rId9"/>
    <p:sldLayoutId id="2147485055" r:id="rId10"/>
    <p:sldLayoutId id="2147485056" r:id="rId11"/>
  </p:sldLayoutIdLst>
  <p:transition xmlns:p14="http://schemas.microsoft.com/office/powerpoint/2010/main" advClick="0"/>
  <p:txStyles>
    <p:titleStyle>
      <a:lvl1pPr algn="l" rtl="0" eaLnBrk="0" fontAlgn="base" hangingPunct="0">
        <a:spcBef>
          <a:spcPct val="0"/>
        </a:spcBef>
        <a:spcAft>
          <a:spcPct val="0"/>
        </a:spcAft>
        <a:defRPr sz="2600" b="1">
          <a:solidFill>
            <a:srgbClr val="BBE0E3"/>
          </a:solidFill>
          <a:latin typeface="+mj-lt"/>
          <a:ea typeface="+mj-ea"/>
          <a:cs typeface="+mj-cs"/>
        </a:defRPr>
      </a:lvl1pPr>
      <a:lvl2pPr algn="l" rtl="0" eaLnBrk="0" fontAlgn="base" hangingPunct="0">
        <a:spcBef>
          <a:spcPct val="0"/>
        </a:spcBef>
        <a:spcAft>
          <a:spcPct val="0"/>
        </a:spcAft>
        <a:defRPr sz="2600" b="1">
          <a:solidFill>
            <a:srgbClr val="BBE0E3"/>
          </a:solidFill>
          <a:latin typeface="Arial" charset="0"/>
          <a:ea typeface="ＭＳ Ｐゴシック" charset="0"/>
          <a:cs typeface="ＭＳ Ｐゴシック" charset="0"/>
        </a:defRPr>
      </a:lvl2pPr>
      <a:lvl3pPr algn="l" rtl="0" eaLnBrk="0" fontAlgn="base" hangingPunct="0">
        <a:spcBef>
          <a:spcPct val="0"/>
        </a:spcBef>
        <a:spcAft>
          <a:spcPct val="0"/>
        </a:spcAft>
        <a:defRPr sz="2600" b="1">
          <a:solidFill>
            <a:srgbClr val="BBE0E3"/>
          </a:solidFill>
          <a:latin typeface="Arial" charset="0"/>
          <a:ea typeface="ＭＳ Ｐゴシック" charset="0"/>
          <a:cs typeface="ＭＳ Ｐゴシック" charset="0"/>
        </a:defRPr>
      </a:lvl3pPr>
      <a:lvl4pPr algn="l" rtl="0" eaLnBrk="0" fontAlgn="base" hangingPunct="0">
        <a:spcBef>
          <a:spcPct val="0"/>
        </a:spcBef>
        <a:spcAft>
          <a:spcPct val="0"/>
        </a:spcAft>
        <a:defRPr sz="2600" b="1">
          <a:solidFill>
            <a:srgbClr val="BBE0E3"/>
          </a:solidFill>
          <a:latin typeface="Arial" charset="0"/>
          <a:ea typeface="ＭＳ Ｐゴシック" charset="0"/>
          <a:cs typeface="ＭＳ Ｐゴシック" charset="0"/>
        </a:defRPr>
      </a:lvl4pPr>
      <a:lvl5pPr algn="l" rtl="0" eaLnBrk="0" fontAlgn="base" hangingPunct="0">
        <a:spcBef>
          <a:spcPct val="0"/>
        </a:spcBef>
        <a:spcAft>
          <a:spcPct val="0"/>
        </a:spcAft>
        <a:defRPr sz="2600" b="1">
          <a:solidFill>
            <a:srgbClr val="BBE0E3"/>
          </a:solidFill>
          <a:latin typeface="Arial" charset="0"/>
          <a:ea typeface="ＭＳ Ｐゴシック" charset="0"/>
          <a:cs typeface="ＭＳ Ｐゴシック" charset="0"/>
        </a:defRPr>
      </a:lvl5pPr>
      <a:lvl6pPr marL="457200" algn="l" rtl="0" fontAlgn="base">
        <a:spcBef>
          <a:spcPct val="0"/>
        </a:spcBef>
        <a:spcAft>
          <a:spcPct val="0"/>
        </a:spcAft>
        <a:defRPr sz="2600" b="1">
          <a:solidFill>
            <a:srgbClr val="EFC53D"/>
          </a:solidFill>
          <a:latin typeface="Arial" charset="0"/>
          <a:ea typeface="ＭＳ Ｐゴシック" charset="0"/>
          <a:cs typeface="ＭＳ Ｐゴシック" charset="0"/>
        </a:defRPr>
      </a:lvl6pPr>
      <a:lvl7pPr marL="914400" algn="l" rtl="0" fontAlgn="base">
        <a:spcBef>
          <a:spcPct val="0"/>
        </a:spcBef>
        <a:spcAft>
          <a:spcPct val="0"/>
        </a:spcAft>
        <a:defRPr sz="2600" b="1">
          <a:solidFill>
            <a:srgbClr val="EFC53D"/>
          </a:solidFill>
          <a:latin typeface="Arial" charset="0"/>
          <a:ea typeface="ＭＳ Ｐゴシック" charset="0"/>
          <a:cs typeface="ＭＳ Ｐゴシック" charset="0"/>
        </a:defRPr>
      </a:lvl7pPr>
      <a:lvl8pPr marL="1371600" algn="l" rtl="0" fontAlgn="base">
        <a:spcBef>
          <a:spcPct val="0"/>
        </a:spcBef>
        <a:spcAft>
          <a:spcPct val="0"/>
        </a:spcAft>
        <a:defRPr sz="2600" b="1">
          <a:solidFill>
            <a:srgbClr val="EFC53D"/>
          </a:solidFill>
          <a:latin typeface="Arial" charset="0"/>
          <a:ea typeface="ＭＳ Ｐゴシック" charset="0"/>
          <a:cs typeface="ＭＳ Ｐゴシック" charset="0"/>
        </a:defRPr>
      </a:lvl8pPr>
      <a:lvl9pPr marL="1828800" algn="l" rtl="0" fontAlgn="base">
        <a:spcBef>
          <a:spcPct val="0"/>
        </a:spcBef>
        <a:spcAft>
          <a:spcPct val="0"/>
        </a:spcAft>
        <a:defRPr sz="2600" b="1">
          <a:solidFill>
            <a:srgbClr val="EFC53D"/>
          </a:solidFill>
          <a:latin typeface="Arial" charset="0"/>
          <a:ea typeface="ＭＳ Ｐゴシック" charset="0"/>
          <a:cs typeface="ＭＳ Ｐゴシック" charset="0"/>
        </a:defRPr>
      </a:lvl9pPr>
    </p:titleStyle>
    <p:bodyStyle>
      <a:lvl1pPr marL="342900" indent="-342900" algn="l" rtl="0" eaLnBrk="0" fontAlgn="base" hangingPunct="0">
        <a:spcBef>
          <a:spcPct val="20000"/>
        </a:spcBef>
        <a:spcAft>
          <a:spcPct val="0"/>
        </a:spcAft>
        <a:buChar char="•"/>
        <a:defRPr sz="2500">
          <a:solidFill>
            <a:schemeClr val="bg1"/>
          </a:solidFill>
          <a:latin typeface="+mn-lt"/>
          <a:ea typeface="+mn-ea"/>
          <a:cs typeface="+mn-cs"/>
        </a:defRPr>
      </a:lvl1pPr>
      <a:lvl2pPr marL="742950" indent="-285750" algn="l" rtl="0" eaLnBrk="0" fontAlgn="base" hangingPunct="0">
        <a:spcBef>
          <a:spcPct val="20000"/>
        </a:spcBef>
        <a:spcAft>
          <a:spcPct val="0"/>
        </a:spcAft>
        <a:buChar char="–"/>
        <a:defRPr sz="2500">
          <a:solidFill>
            <a:schemeClr val="bg1"/>
          </a:solidFill>
          <a:latin typeface="+mn-lt"/>
          <a:ea typeface="+mn-ea"/>
        </a:defRPr>
      </a:lvl2pPr>
      <a:lvl3pPr marL="1143000" indent="-228600" algn="l" rtl="0" eaLnBrk="0" fontAlgn="base" hangingPunct="0">
        <a:spcBef>
          <a:spcPct val="20000"/>
        </a:spcBef>
        <a:spcAft>
          <a:spcPct val="0"/>
        </a:spcAft>
        <a:buChar char="•"/>
        <a:defRPr sz="2500">
          <a:solidFill>
            <a:schemeClr val="bg1"/>
          </a:solidFill>
          <a:latin typeface="+mn-lt"/>
          <a:ea typeface="+mn-ea"/>
        </a:defRPr>
      </a:lvl3pPr>
      <a:lvl4pPr marL="1600200" indent="-228600" algn="l" rtl="0" eaLnBrk="0" fontAlgn="base" hangingPunct="0">
        <a:spcBef>
          <a:spcPct val="20000"/>
        </a:spcBef>
        <a:spcAft>
          <a:spcPct val="0"/>
        </a:spcAft>
        <a:buChar char="–"/>
        <a:defRPr sz="2500">
          <a:solidFill>
            <a:schemeClr val="bg1"/>
          </a:solidFill>
          <a:latin typeface="+mn-lt"/>
          <a:ea typeface="+mn-ea"/>
        </a:defRPr>
      </a:lvl4pPr>
      <a:lvl5pPr marL="2057400" indent="-228600" algn="l" rtl="0" eaLnBrk="0" fontAlgn="base" hangingPunct="0">
        <a:spcBef>
          <a:spcPct val="20000"/>
        </a:spcBef>
        <a:spcAft>
          <a:spcPct val="0"/>
        </a:spcAft>
        <a:buChar char="»"/>
        <a:defRPr sz="2500">
          <a:solidFill>
            <a:schemeClr val="bg1"/>
          </a:solidFill>
          <a:latin typeface="+mn-lt"/>
          <a:ea typeface="+mn-ea"/>
        </a:defRPr>
      </a:lvl5pPr>
      <a:lvl6pPr marL="2514600" indent="-228600" algn="l" rtl="0" fontAlgn="base">
        <a:spcBef>
          <a:spcPct val="20000"/>
        </a:spcBef>
        <a:spcAft>
          <a:spcPct val="0"/>
        </a:spcAft>
        <a:buChar char="»"/>
        <a:defRPr sz="2500">
          <a:solidFill>
            <a:schemeClr val="bg1"/>
          </a:solidFill>
          <a:latin typeface="+mn-lt"/>
          <a:ea typeface="+mn-ea"/>
        </a:defRPr>
      </a:lvl6pPr>
      <a:lvl7pPr marL="2971800" indent="-228600" algn="l" rtl="0" fontAlgn="base">
        <a:spcBef>
          <a:spcPct val="20000"/>
        </a:spcBef>
        <a:spcAft>
          <a:spcPct val="0"/>
        </a:spcAft>
        <a:buChar char="»"/>
        <a:defRPr sz="2500">
          <a:solidFill>
            <a:schemeClr val="bg1"/>
          </a:solidFill>
          <a:latin typeface="+mn-lt"/>
          <a:ea typeface="+mn-ea"/>
        </a:defRPr>
      </a:lvl7pPr>
      <a:lvl8pPr marL="3429000" indent="-228600" algn="l" rtl="0" fontAlgn="base">
        <a:spcBef>
          <a:spcPct val="20000"/>
        </a:spcBef>
        <a:spcAft>
          <a:spcPct val="0"/>
        </a:spcAft>
        <a:buChar char="»"/>
        <a:defRPr sz="2500">
          <a:solidFill>
            <a:schemeClr val="bg1"/>
          </a:solidFill>
          <a:latin typeface="+mn-lt"/>
          <a:ea typeface="+mn-ea"/>
        </a:defRPr>
      </a:lvl8pPr>
      <a:lvl9pPr marL="3886200" indent="-228600" algn="l" rtl="0" fontAlgn="base">
        <a:spcBef>
          <a:spcPct val="20000"/>
        </a:spcBef>
        <a:spcAft>
          <a:spcPct val="0"/>
        </a:spcAft>
        <a:buChar char="»"/>
        <a:defRPr sz="2500">
          <a:solidFill>
            <a:schemeClr val="bg1"/>
          </a:solidFill>
          <a:latin typeface="+mn-lt"/>
          <a:ea typeface="+mn-ea"/>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6386" name="Rectangle 7"/>
          <p:cNvSpPr>
            <a:spLocks noChangeArrowheads="1"/>
          </p:cNvSpPr>
          <p:nvPr userDrawn="1"/>
        </p:nvSpPr>
        <p:spPr bwMode="auto">
          <a:xfrm>
            <a:off x="0" y="0"/>
            <a:ext cx="9144000" cy="6858000"/>
          </a:xfrm>
          <a:prstGeom prst="rect">
            <a:avLst/>
          </a:prstGeom>
          <a:solidFill>
            <a:srgbClr val="1B1E55"/>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18000" rIns="18000" anchor="ctr">
            <a:spAutoFit/>
          </a:bodyPr>
          <a:lstStyle/>
          <a:p>
            <a:endParaRPr lang="en-US">
              <a:solidFill>
                <a:srgbClr val="FFFFFF"/>
              </a:solidFill>
            </a:endParaRPr>
          </a:p>
        </p:txBody>
      </p:sp>
      <p:sp>
        <p:nvSpPr>
          <p:cNvPr id="16387" name="Rectangle 2"/>
          <p:cNvSpPr>
            <a:spLocks noGrp="1" noChangeArrowheads="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16388" name="Rectangle 3"/>
          <p:cNvSpPr>
            <a:spLocks noGrp="1" noChangeArrowheads="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91440" tIns="45720" rIns="91440" bIns="45720" numCol="1" anchor="t" anchorCtr="0" compatLnSpc="1">
            <a:prstTxWarp prst="textNoShape">
              <a:avLst/>
            </a:prstTxWarp>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2"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a:defRPr sz="1400">
                <a:solidFill>
                  <a:srgbClr val="FFFFFF"/>
                </a:solidFill>
                <a:latin typeface="Arial"/>
                <a:ea typeface="+mn-ea"/>
                <a:cs typeface="+mn-cs"/>
              </a:defRPr>
            </a:lvl1pPr>
          </a:lstStyle>
          <a:p>
            <a:pPr>
              <a:defRPr/>
            </a:pPr>
            <a:endParaRPr lang="en-GB"/>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solidFill>
                  <a:srgbClr val="FFFFFF"/>
                </a:solidFill>
                <a:latin typeface="Arial"/>
                <a:ea typeface="+mn-ea"/>
                <a:cs typeface="+mn-cs"/>
              </a:defRPr>
            </a:lvl1pPr>
          </a:lstStyle>
          <a:p>
            <a:pPr>
              <a:defRPr/>
            </a:pPr>
            <a:endParaRPr lang="en-GB"/>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solidFill>
                  <a:srgbClr val="FFFFFF"/>
                </a:solidFill>
              </a:defRPr>
            </a:lvl1pPr>
          </a:lstStyle>
          <a:p>
            <a:pPr>
              <a:defRPr/>
            </a:pPr>
            <a:fld id="{C5475756-438C-894B-8F4C-F161F93A61B1}" type="slidenum">
              <a:rPr lang="en-GB"/>
              <a:pPr>
                <a:defRPr/>
              </a:pPr>
              <a:t>‹#›</a:t>
            </a:fld>
            <a:endParaRPr lang="en-GB"/>
          </a:p>
        </p:txBody>
      </p:sp>
    </p:spTree>
  </p:cSld>
  <p:clrMap bg1="dk2" tx1="lt1" bg2="dk1" tx2="lt2" accent1="accent1" accent2="accent2" accent3="accent3" accent4="accent4" accent5="accent5" accent6="accent6" hlink="hlink" folHlink="folHlink"/>
  <p:sldLayoutIdLst>
    <p:sldLayoutId id="2147485057" r:id="rId1"/>
    <p:sldLayoutId id="2147485058" r:id="rId2"/>
    <p:sldLayoutId id="2147485059" r:id="rId3"/>
    <p:sldLayoutId id="2147485060" r:id="rId4"/>
    <p:sldLayoutId id="2147485061" r:id="rId5"/>
    <p:sldLayoutId id="2147485062" r:id="rId6"/>
    <p:sldLayoutId id="2147485063" r:id="rId7"/>
    <p:sldLayoutId id="2147485064" r:id="rId8"/>
    <p:sldLayoutId id="2147485065" r:id="rId9"/>
    <p:sldLayoutId id="2147485066" r:id="rId10"/>
    <p:sldLayoutId id="2147485067" r:id="rId11"/>
  </p:sldLayoutIdLst>
  <p:transition xmlns:p14="http://schemas.microsoft.com/office/powerpoint/2010/main"/>
  <p:txStyles>
    <p:titleStyle>
      <a:lvl1pPr algn="ctr" rtl="0" eaLnBrk="0" fontAlgn="base" hangingPunct="0">
        <a:spcBef>
          <a:spcPct val="0"/>
        </a:spcBef>
        <a:spcAft>
          <a:spcPct val="0"/>
        </a:spcAft>
        <a:defRPr sz="4400" b="1">
          <a:solidFill>
            <a:srgbClr val="FFFF00"/>
          </a:solidFill>
          <a:latin typeface="+mj-lt"/>
          <a:ea typeface="ＭＳ Ｐゴシック" charset="0"/>
          <a:cs typeface="ＭＳ Ｐゴシック" charset="0"/>
        </a:defRPr>
      </a:lvl1pPr>
      <a:lvl2pPr algn="ctr" rtl="0" eaLnBrk="0" fontAlgn="base" hangingPunct="0">
        <a:spcBef>
          <a:spcPct val="0"/>
        </a:spcBef>
        <a:spcAft>
          <a:spcPct val="0"/>
        </a:spcAft>
        <a:defRPr sz="4400" b="1">
          <a:solidFill>
            <a:srgbClr val="FFFF00"/>
          </a:solidFill>
          <a:latin typeface="Arial" pitchFamily="34" charset="0"/>
          <a:ea typeface="ＭＳ Ｐゴシック" charset="0"/>
          <a:cs typeface="ＭＳ Ｐゴシック" charset="0"/>
        </a:defRPr>
      </a:lvl2pPr>
      <a:lvl3pPr algn="ctr" rtl="0" eaLnBrk="0" fontAlgn="base" hangingPunct="0">
        <a:spcBef>
          <a:spcPct val="0"/>
        </a:spcBef>
        <a:spcAft>
          <a:spcPct val="0"/>
        </a:spcAft>
        <a:defRPr sz="4400" b="1">
          <a:solidFill>
            <a:srgbClr val="FFFF00"/>
          </a:solidFill>
          <a:latin typeface="Arial" pitchFamily="34" charset="0"/>
          <a:ea typeface="ＭＳ Ｐゴシック" charset="0"/>
          <a:cs typeface="ＭＳ Ｐゴシック" charset="0"/>
        </a:defRPr>
      </a:lvl3pPr>
      <a:lvl4pPr algn="ctr" rtl="0" eaLnBrk="0" fontAlgn="base" hangingPunct="0">
        <a:spcBef>
          <a:spcPct val="0"/>
        </a:spcBef>
        <a:spcAft>
          <a:spcPct val="0"/>
        </a:spcAft>
        <a:defRPr sz="4400" b="1">
          <a:solidFill>
            <a:srgbClr val="FFFF00"/>
          </a:solidFill>
          <a:latin typeface="Arial" pitchFamily="34" charset="0"/>
          <a:ea typeface="ＭＳ Ｐゴシック" charset="0"/>
          <a:cs typeface="ＭＳ Ｐゴシック" charset="0"/>
        </a:defRPr>
      </a:lvl4pPr>
      <a:lvl5pPr algn="ctr" rtl="0" eaLnBrk="0" fontAlgn="base" hangingPunct="0">
        <a:spcBef>
          <a:spcPct val="0"/>
        </a:spcBef>
        <a:spcAft>
          <a:spcPct val="0"/>
        </a:spcAft>
        <a:defRPr sz="4400" b="1">
          <a:solidFill>
            <a:srgbClr val="FFFF00"/>
          </a:solidFill>
          <a:latin typeface="Arial" pitchFamily="34" charset="0"/>
          <a:ea typeface="ＭＳ Ｐゴシック" charset="0"/>
          <a:cs typeface="ＭＳ Ｐゴシック" charset="0"/>
        </a:defRPr>
      </a:lvl5pPr>
      <a:lvl6pPr marL="457200" algn="ctr" rtl="0" fontAlgn="base">
        <a:spcBef>
          <a:spcPct val="0"/>
        </a:spcBef>
        <a:spcAft>
          <a:spcPct val="0"/>
        </a:spcAft>
        <a:defRPr sz="4400" b="1">
          <a:solidFill>
            <a:srgbClr val="FFFF00"/>
          </a:solidFill>
          <a:latin typeface="Arial" pitchFamily="34" charset="0"/>
        </a:defRPr>
      </a:lvl6pPr>
      <a:lvl7pPr marL="914400" algn="ctr" rtl="0" fontAlgn="base">
        <a:spcBef>
          <a:spcPct val="0"/>
        </a:spcBef>
        <a:spcAft>
          <a:spcPct val="0"/>
        </a:spcAft>
        <a:defRPr sz="4400" b="1">
          <a:solidFill>
            <a:srgbClr val="FFFF00"/>
          </a:solidFill>
          <a:latin typeface="Arial" pitchFamily="34" charset="0"/>
        </a:defRPr>
      </a:lvl7pPr>
      <a:lvl8pPr marL="1371600" algn="ctr" rtl="0" fontAlgn="base">
        <a:spcBef>
          <a:spcPct val="0"/>
        </a:spcBef>
        <a:spcAft>
          <a:spcPct val="0"/>
        </a:spcAft>
        <a:defRPr sz="4400" b="1">
          <a:solidFill>
            <a:srgbClr val="FFFF00"/>
          </a:solidFill>
          <a:latin typeface="Arial" pitchFamily="34" charset="0"/>
        </a:defRPr>
      </a:lvl8pPr>
      <a:lvl9pPr marL="1828800" algn="ctr" rtl="0" fontAlgn="base">
        <a:spcBef>
          <a:spcPct val="0"/>
        </a:spcBef>
        <a:spcAft>
          <a:spcPct val="0"/>
        </a:spcAft>
        <a:defRPr sz="4400" b="1">
          <a:solidFill>
            <a:srgbClr val="FFFF00"/>
          </a:solidFill>
          <a:latin typeface="Arial" pitchFamily="34" charset="0"/>
        </a:defRPr>
      </a:lvl9pPr>
    </p:titleStyle>
    <p:bodyStyle>
      <a:lvl1pPr marL="342900" indent="-342900" algn="l" rtl="0" eaLnBrk="0" fontAlgn="base" hangingPunct="0">
        <a:spcBef>
          <a:spcPct val="20000"/>
        </a:spcBef>
        <a:spcAft>
          <a:spcPct val="0"/>
        </a:spcAft>
        <a:buClr>
          <a:srgbClr val="D31465"/>
        </a:buClr>
        <a:buFont typeface="Wingdings" charset="0"/>
        <a:buChar char="l"/>
        <a:defRPr sz="3200">
          <a:solidFill>
            <a:srgbClr val="FFFFFF"/>
          </a:solidFill>
          <a:latin typeface="+mn-lt"/>
          <a:ea typeface="ＭＳ Ｐゴシック" charset="0"/>
          <a:cs typeface="ＭＳ Ｐゴシック" charset="0"/>
        </a:defRPr>
      </a:lvl1pPr>
      <a:lvl2pPr marL="742950" indent="-285750" algn="l" rtl="0" eaLnBrk="0" fontAlgn="base" hangingPunct="0">
        <a:spcBef>
          <a:spcPct val="20000"/>
        </a:spcBef>
        <a:spcAft>
          <a:spcPct val="0"/>
        </a:spcAft>
        <a:buClr>
          <a:srgbClr val="D31465"/>
        </a:buClr>
        <a:buChar char="–"/>
        <a:defRPr sz="2800">
          <a:solidFill>
            <a:srgbClr val="FFFFFF"/>
          </a:solidFill>
          <a:latin typeface="+mn-lt"/>
          <a:ea typeface="ＭＳ Ｐゴシック" charset="0"/>
        </a:defRPr>
      </a:lvl2pPr>
      <a:lvl3pPr marL="1143000" indent="-228600" algn="l" rtl="0" eaLnBrk="0" fontAlgn="base" hangingPunct="0">
        <a:spcBef>
          <a:spcPct val="20000"/>
        </a:spcBef>
        <a:spcAft>
          <a:spcPct val="0"/>
        </a:spcAft>
        <a:buClr>
          <a:srgbClr val="D31465"/>
        </a:buClr>
        <a:buFont typeface="Wingdings" charset="0"/>
        <a:buChar char="l"/>
        <a:defRPr sz="2400">
          <a:solidFill>
            <a:srgbClr val="FFFFFF"/>
          </a:solidFill>
          <a:latin typeface="+mn-lt"/>
          <a:ea typeface="ＭＳ Ｐゴシック" charset="0"/>
        </a:defRPr>
      </a:lvl3pPr>
      <a:lvl4pPr marL="1600200" indent="-228600" algn="l" rtl="0" eaLnBrk="0" fontAlgn="base" hangingPunct="0">
        <a:spcBef>
          <a:spcPct val="20000"/>
        </a:spcBef>
        <a:spcAft>
          <a:spcPct val="0"/>
        </a:spcAft>
        <a:buClr>
          <a:srgbClr val="D31465"/>
        </a:buClr>
        <a:buChar char="–"/>
        <a:defRPr sz="2000">
          <a:solidFill>
            <a:srgbClr val="FFFFFF"/>
          </a:solidFill>
          <a:latin typeface="+mn-lt"/>
          <a:ea typeface="ＭＳ Ｐゴシック" charset="0"/>
        </a:defRPr>
      </a:lvl4pPr>
      <a:lvl5pPr marL="2057400" indent="-228600" algn="l" rtl="0" eaLnBrk="0" fontAlgn="base" hangingPunct="0">
        <a:spcBef>
          <a:spcPct val="20000"/>
        </a:spcBef>
        <a:spcAft>
          <a:spcPct val="0"/>
        </a:spcAft>
        <a:buClr>
          <a:srgbClr val="D31465"/>
        </a:buClr>
        <a:buChar char="»"/>
        <a:defRPr sz="2000">
          <a:solidFill>
            <a:srgbClr val="FFFFFF"/>
          </a:solidFill>
          <a:latin typeface="+mn-lt"/>
          <a:ea typeface="ＭＳ Ｐゴシック" charset="0"/>
        </a:defRPr>
      </a:lvl5pPr>
      <a:lvl6pPr marL="2514600" indent="-228600" algn="l" rtl="0" eaLnBrk="0" fontAlgn="base" hangingPunct="0">
        <a:spcBef>
          <a:spcPct val="20000"/>
        </a:spcBef>
        <a:spcAft>
          <a:spcPct val="0"/>
        </a:spcAft>
        <a:buClr>
          <a:srgbClr val="D31465"/>
        </a:buClr>
        <a:buChar char="»"/>
        <a:defRPr sz="2000">
          <a:solidFill>
            <a:srgbClr val="FFFFFF"/>
          </a:solidFill>
          <a:latin typeface="+mn-lt"/>
        </a:defRPr>
      </a:lvl6pPr>
      <a:lvl7pPr marL="2971800" indent="-228600" algn="l" rtl="0" eaLnBrk="0" fontAlgn="base" hangingPunct="0">
        <a:spcBef>
          <a:spcPct val="20000"/>
        </a:spcBef>
        <a:spcAft>
          <a:spcPct val="0"/>
        </a:spcAft>
        <a:buClr>
          <a:srgbClr val="D31465"/>
        </a:buClr>
        <a:buChar char="»"/>
        <a:defRPr sz="2000">
          <a:solidFill>
            <a:srgbClr val="FFFFFF"/>
          </a:solidFill>
          <a:latin typeface="+mn-lt"/>
        </a:defRPr>
      </a:lvl7pPr>
      <a:lvl8pPr marL="3429000" indent="-228600" algn="l" rtl="0" eaLnBrk="0" fontAlgn="base" hangingPunct="0">
        <a:spcBef>
          <a:spcPct val="20000"/>
        </a:spcBef>
        <a:spcAft>
          <a:spcPct val="0"/>
        </a:spcAft>
        <a:buClr>
          <a:srgbClr val="D31465"/>
        </a:buClr>
        <a:buChar char="»"/>
        <a:defRPr sz="2000">
          <a:solidFill>
            <a:srgbClr val="FFFFFF"/>
          </a:solidFill>
          <a:latin typeface="+mn-lt"/>
        </a:defRPr>
      </a:lvl8pPr>
      <a:lvl9pPr marL="3886200" indent="-228600" algn="l" rtl="0" eaLnBrk="0" fontAlgn="base" hangingPunct="0">
        <a:spcBef>
          <a:spcPct val="20000"/>
        </a:spcBef>
        <a:spcAft>
          <a:spcPct val="0"/>
        </a:spcAft>
        <a:buClr>
          <a:srgbClr val="D31465"/>
        </a:buClr>
        <a:buChar char="»"/>
        <a:defRPr sz="2000">
          <a:solidFill>
            <a:srgbClr val="FFFFFF"/>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8674" name="Rectangle 2"/>
          <p:cNvSpPr>
            <a:spLocks noGrp="1" noChangeArrowheads="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28675" name="Rectangle 3"/>
          <p:cNvSpPr>
            <a:spLocks noGrp="1" noChangeArrowheads="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eaLnBrk="1" hangingPunct="1">
              <a:defRPr sz="1400">
                <a:solidFill>
                  <a:srgbClr val="000000"/>
                </a:solidFill>
                <a:ea typeface="+mn-ea"/>
                <a:cs typeface="+mn-cs"/>
              </a:defRPr>
            </a:lvl1pPr>
          </a:lstStyle>
          <a:p>
            <a:pPr>
              <a:defRPr/>
            </a:pPr>
            <a:endParaRPr lang="en-US"/>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defRPr sz="1400">
                <a:solidFill>
                  <a:srgbClr val="000000"/>
                </a:solidFill>
                <a:ea typeface="+mn-ea"/>
                <a:cs typeface="+mn-cs"/>
              </a:defRPr>
            </a:lvl1pPr>
          </a:lstStyle>
          <a:p>
            <a:pPr>
              <a:defRPr/>
            </a:pPr>
            <a:endParaRPr lang="en-US"/>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solidFill>
                  <a:srgbClr val="000000"/>
                </a:solidFill>
              </a:defRPr>
            </a:lvl1pPr>
          </a:lstStyle>
          <a:p>
            <a:pPr>
              <a:defRPr/>
            </a:pPr>
            <a:fld id="{86C818C2-EB60-084A-814C-AE7BBD6092CE}"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5070" r:id="rId1"/>
    <p:sldLayoutId id="2147485071" r:id="rId2"/>
    <p:sldLayoutId id="2147485072" r:id="rId3"/>
    <p:sldLayoutId id="2147485073" r:id="rId4"/>
    <p:sldLayoutId id="2147485074" r:id="rId5"/>
    <p:sldLayoutId id="2147485075" r:id="rId6"/>
    <p:sldLayoutId id="2147485076" r:id="rId7"/>
    <p:sldLayoutId id="2147485077" r:id="rId8"/>
    <p:sldLayoutId id="2147485078" r:id="rId9"/>
    <p:sldLayoutId id="2147485079" r:id="rId10"/>
    <p:sldLayoutId id="2147485080" r:id="rId11"/>
  </p:sldLayoutIdLst>
  <p:transition xmlns:p14="http://schemas.microsoft.com/office/powerpoint/2010/main" spd="slow" advClick="0"/>
  <p:txStyles>
    <p:titleStyle>
      <a:lvl1pPr algn="ctr" rtl="0" eaLnBrk="0" fontAlgn="base" hangingPunct="0">
        <a:spcBef>
          <a:spcPct val="0"/>
        </a:spcBef>
        <a:spcAft>
          <a:spcPct val="0"/>
        </a:spcAft>
        <a:defRPr sz="4400">
          <a:solidFill>
            <a:schemeClr val="tx2"/>
          </a:solidFill>
          <a:latin typeface="+mj-lt"/>
          <a:ea typeface="ＭＳ Ｐゴシック" charset="-128"/>
          <a:cs typeface="ＭＳ Ｐゴシック" charset="-128"/>
        </a:defRPr>
      </a:lvl1pPr>
      <a:lvl2pPr algn="ctr" rtl="0" eaLnBrk="0" fontAlgn="base" hangingPunct="0">
        <a:spcBef>
          <a:spcPct val="0"/>
        </a:spcBef>
        <a:spcAft>
          <a:spcPct val="0"/>
        </a:spcAft>
        <a:defRPr sz="4400">
          <a:solidFill>
            <a:schemeClr val="tx2"/>
          </a:solidFill>
          <a:latin typeface="Arial" charset="0"/>
          <a:ea typeface="ＭＳ Ｐゴシック" charset="-128"/>
          <a:cs typeface="ＭＳ Ｐゴシック" charset="-128"/>
        </a:defRPr>
      </a:lvl2pPr>
      <a:lvl3pPr algn="ctr" rtl="0" eaLnBrk="0" fontAlgn="base" hangingPunct="0">
        <a:spcBef>
          <a:spcPct val="0"/>
        </a:spcBef>
        <a:spcAft>
          <a:spcPct val="0"/>
        </a:spcAft>
        <a:defRPr sz="4400">
          <a:solidFill>
            <a:schemeClr val="tx2"/>
          </a:solidFill>
          <a:latin typeface="Arial" charset="0"/>
          <a:ea typeface="ＭＳ Ｐゴシック" charset="-128"/>
          <a:cs typeface="ＭＳ Ｐゴシック" charset="-128"/>
        </a:defRPr>
      </a:lvl3pPr>
      <a:lvl4pPr algn="ctr" rtl="0" eaLnBrk="0" fontAlgn="base" hangingPunct="0">
        <a:spcBef>
          <a:spcPct val="0"/>
        </a:spcBef>
        <a:spcAft>
          <a:spcPct val="0"/>
        </a:spcAft>
        <a:defRPr sz="4400">
          <a:solidFill>
            <a:schemeClr val="tx2"/>
          </a:solidFill>
          <a:latin typeface="Arial" charset="0"/>
          <a:ea typeface="ＭＳ Ｐゴシック" charset="-128"/>
          <a:cs typeface="ＭＳ Ｐゴシック" charset="-128"/>
        </a:defRPr>
      </a:lvl4pPr>
      <a:lvl5pPr algn="ctr" rtl="0" eaLnBrk="0" fontAlgn="base" hangingPunct="0">
        <a:spcBef>
          <a:spcPct val="0"/>
        </a:spcBef>
        <a:spcAft>
          <a:spcPct val="0"/>
        </a:spcAft>
        <a:defRPr sz="4400">
          <a:solidFill>
            <a:schemeClr val="tx2"/>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ＭＳ Ｐゴシック" charset="-128"/>
          <a:cs typeface="ＭＳ Ｐゴシック" charset="-128"/>
        </a:defRPr>
      </a:lvl1pPr>
      <a:lvl2pPr marL="742950" indent="-285750" algn="l" rtl="0" eaLnBrk="0" fontAlgn="base" hangingPunct="0">
        <a:spcBef>
          <a:spcPct val="20000"/>
        </a:spcBef>
        <a:spcAft>
          <a:spcPct val="0"/>
        </a:spcAft>
        <a:buChar char="–"/>
        <a:defRPr sz="2800">
          <a:solidFill>
            <a:schemeClr val="tx1"/>
          </a:solidFill>
          <a:latin typeface="+mn-lt"/>
          <a:ea typeface="ＭＳ Ｐゴシック" charset="-128"/>
        </a:defRPr>
      </a:lvl2pPr>
      <a:lvl3pPr marL="1143000" indent="-228600" algn="l" rtl="0" eaLnBrk="0" fontAlgn="base" hangingPunct="0">
        <a:spcBef>
          <a:spcPct val="20000"/>
        </a:spcBef>
        <a:spcAft>
          <a:spcPct val="0"/>
        </a:spcAft>
        <a:buChar char="•"/>
        <a:defRPr sz="2400">
          <a:solidFill>
            <a:schemeClr val="tx1"/>
          </a:solidFill>
          <a:latin typeface="+mn-lt"/>
          <a:ea typeface="ＭＳ Ｐゴシック" charset="-128"/>
        </a:defRPr>
      </a:lvl3pPr>
      <a:lvl4pPr marL="1600200" indent="-228600" algn="l" rtl="0" eaLnBrk="0" fontAlgn="base" hangingPunct="0">
        <a:spcBef>
          <a:spcPct val="20000"/>
        </a:spcBef>
        <a:spcAft>
          <a:spcPct val="0"/>
        </a:spcAft>
        <a:buChar char="–"/>
        <a:defRPr sz="2000">
          <a:solidFill>
            <a:schemeClr val="tx1"/>
          </a:solidFill>
          <a:latin typeface="+mn-lt"/>
          <a:ea typeface="ＭＳ Ｐゴシック" charset="-128"/>
        </a:defRPr>
      </a:lvl4pPr>
      <a:lvl5pPr marL="2057400" indent="-228600" algn="l" rtl="0" eaLnBrk="0" fontAlgn="base" hangingPunct="0">
        <a:spcBef>
          <a:spcPct val="20000"/>
        </a:spcBef>
        <a:spcAft>
          <a:spcPct val="0"/>
        </a:spcAft>
        <a:buChar char="»"/>
        <a:defRPr sz="2000">
          <a:solidFill>
            <a:schemeClr val="tx1"/>
          </a:solidFill>
          <a:latin typeface="+mn-lt"/>
          <a:ea typeface="ＭＳ Ｐゴシック" charset="-128"/>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6.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4" Type="http://schemas.openxmlformats.org/officeDocument/2006/relationships/oleObject" Target="../embeddings/oleObject3.bin"/><Relationship Id="rId5" Type="http://schemas.openxmlformats.org/officeDocument/2006/relationships/image" Target="../media/image6.png"/><Relationship Id="rId6" Type="http://schemas.openxmlformats.org/officeDocument/2006/relationships/oleObject" Target="../embeddings/oleObject4.bin"/><Relationship Id="rId7" Type="http://schemas.openxmlformats.org/officeDocument/2006/relationships/image" Target="../media/image7.png"/><Relationship Id="rId1" Type="http://schemas.openxmlformats.org/officeDocument/2006/relationships/vmlDrawing" Target="../drawings/vmlDrawing3.vml"/><Relationship Id="rId2"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23.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4" Type="http://schemas.openxmlformats.org/officeDocument/2006/relationships/oleObject" Target="../embeddings/oleObject5.bin"/><Relationship Id="rId5" Type="http://schemas.openxmlformats.org/officeDocument/2006/relationships/image" Target="../media/image8.png"/><Relationship Id="rId1" Type="http://schemas.openxmlformats.org/officeDocument/2006/relationships/vmlDrawing" Target="../drawings/vmlDrawing4.vml"/><Relationship Id="rId2" Type="http://schemas.openxmlformats.org/officeDocument/2006/relationships/slideLayout" Target="../slideLayouts/slideLayout14.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4" Type="http://schemas.openxmlformats.org/officeDocument/2006/relationships/oleObject" Target="../embeddings/oleObject6.bin"/><Relationship Id="rId5" Type="http://schemas.openxmlformats.org/officeDocument/2006/relationships/image" Target="../media/image9.png"/><Relationship Id="rId1" Type="http://schemas.openxmlformats.org/officeDocument/2006/relationships/vmlDrawing" Target="../drawings/vmlDrawing5.vml"/><Relationship Id="rId2" Type="http://schemas.openxmlformats.org/officeDocument/2006/relationships/slideLayout" Target="../slideLayouts/slideLayout14.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26.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4" Type="http://schemas.openxmlformats.org/officeDocument/2006/relationships/oleObject" Target="../embeddings/oleObject7.bin"/><Relationship Id="rId5" Type="http://schemas.openxmlformats.org/officeDocument/2006/relationships/image" Target="../media/image10.png"/><Relationship Id="rId1" Type="http://schemas.openxmlformats.org/officeDocument/2006/relationships/vmlDrawing" Target="../drawings/vmlDrawing6.vml"/><Relationship Id="rId2" Type="http://schemas.openxmlformats.org/officeDocument/2006/relationships/slideLayout" Target="../slideLayouts/slideLayout1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4" Type="http://schemas.openxmlformats.org/officeDocument/2006/relationships/oleObject" Target="../embeddings/oleObject1.bin"/><Relationship Id="rId5" Type="http://schemas.openxmlformats.org/officeDocument/2006/relationships/oleObject" Target="../embeddings/Microsoft_Excel_Chart1.xls"/><Relationship Id="rId6" Type="http://schemas.openxmlformats.org/officeDocument/2006/relationships/image" Target="../media/image3.png"/><Relationship Id="rId1" Type="http://schemas.openxmlformats.org/officeDocument/2006/relationships/vmlDrawing" Target="../drawings/vmlDrawing1.vml"/><Relationship Id="rId2" Type="http://schemas.openxmlformats.org/officeDocument/2006/relationships/slideLayout" Target="../slideLayouts/slideLayout14.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4" Type="http://schemas.openxmlformats.org/officeDocument/2006/relationships/oleObject" Target="../embeddings/oleObject2.bin"/><Relationship Id="rId5" Type="http://schemas.openxmlformats.org/officeDocument/2006/relationships/oleObject" Target="../embeddings/Microsoft_Excel_Chart2.xls"/><Relationship Id="rId6" Type="http://schemas.openxmlformats.org/officeDocument/2006/relationships/image" Target="../media/image4.png"/><Relationship Id="rId1" Type="http://schemas.openxmlformats.org/officeDocument/2006/relationships/vmlDrawing" Target="../drawings/vmlDrawing2.vml"/><Relationship Id="rId2" Type="http://schemas.openxmlformats.org/officeDocument/2006/relationships/slideLayout" Target="../slideLayouts/slideLayout1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4" Type="http://schemas.openxmlformats.org/officeDocument/2006/relationships/hyperlink" Target="http://onlinelibrary.wiley.com/doi/10.1002/cncr.22867/full" TargetMode="External"/><Relationship Id="rId1" Type="http://schemas.openxmlformats.org/officeDocument/2006/relationships/slideLayout" Target="../slideLayouts/slideLayout12.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9" name="Content Placeholder 2"/>
          <p:cNvSpPr>
            <a:spLocks noGrp="1"/>
          </p:cNvSpPr>
          <p:nvPr>
            <p:ph idx="1"/>
          </p:nvPr>
        </p:nvSpPr>
        <p:spPr>
          <a:xfrm>
            <a:off x="457200" y="1371600"/>
            <a:ext cx="8229600" cy="4525963"/>
          </a:xfrm>
        </p:spPr>
        <p:txBody>
          <a:bodyPr/>
          <a:lstStyle/>
          <a:p>
            <a:pPr marL="0" indent="0" algn="ctr" eaLnBrk="1" hangingPunct="1">
              <a:buFontTx/>
              <a:buNone/>
            </a:pPr>
            <a:r>
              <a:rPr lang="en-US" sz="2800">
                <a:latin typeface="Arial" charset="0"/>
                <a:ea typeface="ＭＳ Ｐゴシック" charset="0"/>
                <a:cs typeface="ＭＳ Ｐゴシック" charset="0"/>
              </a:rPr>
              <a:t>Please note, these are the actual video-recorded proceedings from the live CME event and may include the use of trade names and other raw, unedited content. Select slides from the original presentation are omitted where Research To Practice was unable to obtain permission from the publication source and/or author. Links to view the actual reference materials have been provided for your use in place of any omitted slides.</a:t>
            </a:r>
          </a:p>
        </p:txBody>
      </p:sp>
    </p:spTree>
  </p:cSld>
  <p:clrMapOvr>
    <a:masterClrMapping/>
  </p:clrMapOvr>
  <p:transition xmlns:p14="http://schemas.microsoft.com/office/powerpoint/2010/main" spd="slow" advClick="0"/>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1" name="Rectangle 2"/>
          <p:cNvSpPr>
            <a:spLocks noGrp="1" noChangeArrowheads="1"/>
          </p:cNvSpPr>
          <p:nvPr>
            <p:ph type="title" idx="4294967295"/>
          </p:nvPr>
        </p:nvSpPr>
        <p:spPr>
          <a:xfrm>
            <a:off x="196850" y="254000"/>
            <a:ext cx="8834438" cy="855663"/>
          </a:xfrm>
        </p:spPr>
        <p:txBody>
          <a:bodyPr anchor="b"/>
          <a:lstStyle/>
          <a:p>
            <a:r>
              <a:rPr lang="en-US" sz="4000">
                <a:solidFill>
                  <a:schemeClr val="tx2"/>
                </a:solidFill>
                <a:latin typeface="Arial" charset="0"/>
                <a:cs typeface="Arial" charset="0"/>
              </a:rPr>
              <a:t>Patient Characteristics by Sub-type</a:t>
            </a:r>
          </a:p>
        </p:txBody>
      </p:sp>
      <p:graphicFrame>
        <p:nvGraphicFramePr>
          <p:cNvPr id="16426" name="Group 42"/>
          <p:cNvGraphicFramePr>
            <a:graphicFrameLocks noGrp="1"/>
          </p:cNvGraphicFramePr>
          <p:nvPr>
            <p:ph idx="4294967295"/>
          </p:nvPr>
        </p:nvGraphicFramePr>
        <p:xfrm>
          <a:off x="690563" y="1503363"/>
          <a:ext cx="7651750" cy="4633912"/>
        </p:xfrm>
        <a:graphic>
          <a:graphicData uri="http://schemas.openxmlformats.org/drawingml/2006/table">
            <a:tbl>
              <a:tblPr/>
              <a:tblGrid>
                <a:gridCol w="1844761"/>
                <a:gridCol w="1554544"/>
                <a:gridCol w="1411801"/>
                <a:gridCol w="1420322"/>
                <a:gridCol w="1420322"/>
              </a:tblGrid>
              <a:tr h="555523">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en-US" sz="1800" b="1" i="0" u="none" strike="noStrike" cap="none" normalizeH="0" baseline="0" dirty="0" smtClean="0">
                        <a:ln>
                          <a:noFill/>
                        </a:ln>
                        <a:solidFill>
                          <a:schemeClr val="tx1"/>
                        </a:solidFill>
                        <a:effectLst/>
                        <a:latin typeface="Arial" charset="0"/>
                        <a:cs typeface="Arial" charset="0"/>
                      </a:endParaRPr>
                    </a:p>
                  </a:txBody>
                  <a:tcPr marL="89739" marR="89739" marT="45722" marB="45722"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B050"/>
                    </a:solid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800" b="1" i="0" u="none" strike="noStrike" cap="none" normalizeH="0" baseline="0" dirty="0" err="1" smtClean="0">
                          <a:ln>
                            <a:noFill/>
                          </a:ln>
                          <a:solidFill>
                            <a:schemeClr val="tx1"/>
                          </a:solidFill>
                          <a:effectLst/>
                          <a:latin typeface="Arial" charset="0"/>
                          <a:cs typeface="Arial" charset="0"/>
                        </a:rPr>
                        <a:t>HR+ve</a:t>
                      </a:r>
                      <a:endParaRPr kumimoji="0" lang="en-US" sz="1800" b="1" i="0" u="none" strike="noStrike" cap="none" normalizeH="0" baseline="0" dirty="0" smtClean="0">
                        <a:ln>
                          <a:noFill/>
                        </a:ln>
                        <a:solidFill>
                          <a:schemeClr val="tx1"/>
                        </a:solidFill>
                        <a:effectLst/>
                        <a:latin typeface="Arial" charset="0"/>
                        <a:cs typeface="Arial" charset="0"/>
                      </a:endParaRPr>
                    </a:p>
                  </a:txBody>
                  <a:tcPr marL="89739" marR="89739" marT="45722" marB="45722"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B050"/>
                    </a:solid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800" b="1" i="0" u="none" strike="noStrike" cap="none" normalizeH="0" baseline="0" dirty="0" smtClean="0">
                          <a:ln>
                            <a:noFill/>
                          </a:ln>
                          <a:solidFill>
                            <a:schemeClr val="tx1"/>
                          </a:solidFill>
                          <a:effectLst/>
                          <a:latin typeface="Arial" charset="0"/>
                          <a:cs typeface="Arial" charset="0"/>
                        </a:rPr>
                        <a:t>TNBC</a:t>
                      </a:r>
                    </a:p>
                  </a:txBody>
                  <a:tcPr marL="89739" marR="89739" marT="45722" marB="45722"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B050"/>
                    </a:solid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800" b="1" i="0" u="none" strike="noStrike" cap="none" normalizeH="0" baseline="0" dirty="0" smtClean="0">
                          <a:ln>
                            <a:noFill/>
                          </a:ln>
                          <a:solidFill>
                            <a:schemeClr val="tx1"/>
                          </a:solidFill>
                          <a:effectLst/>
                          <a:latin typeface="Arial" charset="0"/>
                          <a:cs typeface="Arial" charset="0"/>
                        </a:rPr>
                        <a:t>HER2+</a:t>
                      </a:r>
                    </a:p>
                  </a:txBody>
                  <a:tcPr marL="89739" marR="89739" marT="45722" marB="45722"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B050"/>
                    </a:solid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800" b="1" i="0" u="none" strike="noStrike" cap="none" normalizeH="0" baseline="0" dirty="0" smtClean="0">
                          <a:ln>
                            <a:noFill/>
                          </a:ln>
                          <a:solidFill>
                            <a:schemeClr val="tx1"/>
                          </a:solidFill>
                          <a:effectLst/>
                          <a:latin typeface="Arial" charset="0"/>
                          <a:cs typeface="Arial" charset="0"/>
                        </a:rPr>
                        <a:t>P value</a:t>
                      </a:r>
                    </a:p>
                  </a:txBody>
                  <a:tcPr marL="89739" marR="89739" marT="45722" marB="45722"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B050"/>
                    </a:solidFill>
                  </a:tcPr>
                </a:tc>
              </a:tr>
              <a:tr h="694972">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1800" b="1" i="0" u="none" strike="noStrike" cap="none" normalizeH="0" baseline="0" dirty="0" smtClean="0">
                          <a:ln>
                            <a:noFill/>
                          </a:ln>
                          <a:solidFill>
                            <a:schemeClr val="tx1"/>
                          </a:solidFill>
                          <a:effectLst/>
                          <a:latin typeface="Arial" charset="0"/>
                          <a:cs typeface="Arial" charset="0"/>
                        </a:rPr>
                        <a:t>No. of pts  </a:t>
                      </a:r>
                    </a:p>
                  </a:txBody>
                  <a:tcPr marL="89739" marR="89739" marT="45722" marB="45722"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800" b="0" i="0" u="none" strike="noStrike" cap="none" normalizeH="0" baseline="0" dirty="0" smtClean="0">
                          <a:ln>
                            <a:noFill/>
                          </a:ln>
                          <a:solidFill>
                            <a:schemeClr val="tx1"/>
                          </a:solidFill>
                          <a:effectLst/>
                          <a:latin typeface="Arial" charset="0"/>
                          <a:cs typeface="Arial" charset="0"/>
                        </a:rPr>
                        <a:t>102</a:t>
                      </a:r>
                    </a:p>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800" b="0" i="0" u="none" strike="noStrike" cap="none" normalizeH="0" baseline="0" dirty="0" smtClean="0">
                          <a:ln>
                            <a:noFill/>
                          </a:ln>
                          <a:solidFill>
                            <a:schemeClr val="tx1"/>
                          </a:solidFill>
                          <a:effectLst/>
                          <a:latin typeface="Arial" charset="0"/>
                          <a:cs typeface="Arial" charset="0"/>
                        </a:rPr>
                        <a:t>(48.9%)</a:t>
                      </a:r>
                    </a:p>
                  </a:txBody>
                  <a:tcPr marL="89739" marR="89739" marT="45722" marB="45722"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800" b="0" i="0" u="none" strike="noStrike" cap="none" normalizeH="0" baseline="0" dirty="0" smtClean="0">
                          <a:ln>
                            <a:noFill/>
                          </a:ln>
                          <a:solidFill>
                            <a:schemeClr val="tx1"/>
                          </a:solidFill>
                          <a:effectLst/>
                          <a:latin typeface="Arial" charset="0"/>
                          <a:cs typeface="Arial" charset="0"/>
                        </a:rPr>
                        <a:t>45</a:t>
                      </a:r>
                    </a:p>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800" b="0" i="0" u="none" strike="noStrike" cap="none" normalizeH="0" baseline="0" dirty="0" smtClean="0">
                          <a:ln>
                            <a:noFill/>
                          </a:ln>
                          <a:solidFill>
                            <a:schemeClr val="tx1"/>
                          </a:solidFill>
                          <a:effectLst/>
                          <a:latin typeface="Arial" charset="0"/>
                          <a:cs typeface="Arial" charset="0"/>
                        </a:rPr>
                        <a:t>(22%)</a:t>
                      </a:r>
                    </a:p>
                  </a:txBody>
                  <a:tcPr marL="89739" marR="89739" marT="45722" marB="45722"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800" b="0" i="0" u="none" strike="noStrike" cap="none" normalizeH="0" baseline="0" dirty="0" smtClean="0">
                          <a:ln>
                            <a:noFill/>
                          </a:ln>
                          <a:solidFill>
                            <a:schemeClr val="tx1"/>
                          </a:solidFill>
                          <a:effectLst/>
                          <a:latin typeface="Arial" charset="0"/>
                          <a:cs typeface="Arial" charset="0"/>
                        </a:rPr>
                        <a:t>58</a:t>
                      </a:r>
                    </a:p>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800" b="0" i="0" u="none" strike="noStrike" cap="none" normalizeH="0" baseline="0" dirty="0" smtClean="0">
                          <a:ln>
                            <a:noFill/>
                          </a:ln>
                          <a:solidFill>
                            <a:schemeClr val="tx1"/>
                          </a:solidFill>
                          <a:effectLst/>
                          <a:latin typeface="Arial" charset="0"/>
                          <a:cs typeface="Arial" charset="0"/>
                        </a:rPr>
                        <a:t>(28%)</a:t>
                      </a:r>
                    </a:p>
                  </a:txBody>
                  <a:tcPr marL="89739" marR="89739" marT="45722" marB="45722"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800" b="0" i="0" u="none" strike="noStrike" cap="none" normalizeH="0" baseline="0" dirty="0" smtClean="0">
                          <a:ln>
                            <a:noFill/>
                          </a:ln>
                          <a:solidFill>
                            <a:schemeClr val="tx1"/>
                          </a:solidFill>
                          <a:effectLst/>
                          <a:latin typeface="Arial" charset="0"/>
                          <a:cs typeface="Arial" charset="0"/>
                        </a:rPr>
                        <a:t>-</a:t>
                      </a:r>
                    </a:p>
                  </a:txBody>
                  <a:tcPr marL="89739" marR="89739" marT="45722" marB="45722"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40106">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1800" b="1" i="0" u="none" strike="noStrike" cap="none" normalizeH="0" baseline="0" dirty="0" smtClean="0">
                          <a:ln>
                            <a:noFill/>
                          </a:ln>
                          <a:solidFill>
                            <a:schemeClr val="tx1"/>
                          </a:solidFill>
                          <a:effectLst/>
                          <a:latin typeface="Arial" charset="0"/>
                          <a:cs typeface="Arial" charset="0"/>
                        </a:rPr>
                        <a:t>Age at diagnosis</a:t>
                      </a:r>
                    </a:p>
                  </a:txBody>
                  <a:tcPr marL="89739" marR="89739" marT="45722" marB="45722"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800" b="0" i="0" u="none" strike="noStrike" cap="none" normalizeH="0" baseline="0" dirty="0" smtClean="0">
                          <a:ln>
                            <a:noFill/>
                          </a:ln>
                          <a:solidFill>
                            <a:schemeClr val="tx1"/>
                          </a:solidFill>
                          <a:effectLst/>
                          <a:latin typeface="Arial" charset="0"/>
                          <a:cs typeface="Arial" charset="0"/>
                        </a:rPr>
                        <a:t>52.6  yrs</a:t>
                      </a:r>
                    </a:p>
                  </a:txBody>
                  <a:tcPr marL="89739" marR="89739" marT="45722" marB="45722"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800" b="0" i="0" u="none" strike="noStrike" cap="none" normalizeH="0" baseline="0" dirty="0" smtClean="0">
                          <a:ln>
                            <a:noFill/>
                          </a:ln>
                          <a:solidFill>
                            <a:schemeClr val="tx1"/>
                          </a:solidFill>
                          <a:effectLst/>
                          <a:latin typeface="Arial" charset="0"/>
                          <a:cs typeface="Arial" charset="0"/>
                        </a:rPr>
                        <a:t>49.0 </a:t>
                      </a:r>
                      <a:r>
                        <a:rPr kumimoji="0" lang="en-US" sz="1800" b="0" i="0" u="none" strike="noStrike" cap="none" normalizeH="0" baseline="0" dirty="0" err="1" smtClean="0">
                          <a:ln>
                            <a:noFill/>
                          </a:ln>
                          <a:solidFill>
                            <a:schemeClr val="tx1"/>
                          </a:solidFill>
                          <a:effectLst/>
                          <a:latin typeface="Arial" charset="0"/>
                          <a:cs typeface="Arial" charset="0"/>
                        </a:rPr>
                        <a:t>yrs</a:t>
                      </a:r>
                      <a:endParaRPr kumimoji="0" lang="en-US" sz="1800" b="0" i="0" u="none" strike="noStrike" cap="none" normalizeH="0" baseline="0" dirty="0" smtClean="0">
                        <a:ln>
                          <a:noFill/>
                        </a:ln>
                        <a:solidFill>
                          <a:schemeClr val="tx1"/>
                        </a:solidFill>
                        <a:effectLst/>
                        <a:latin typeface="Arial" charset="0"/>
                        <a:cs typeface="Arial" charset="0"/>
                      </a:endParaRPr>
                    </a:p>
                  </a:txBody>
                  <a:tcPr marL="89739" marR="89739" marT="45722" marB="45722"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800" b="0" i="0" u="none" strike="noStrike" cap="none" normalizeH="0" baseline="0" dirty="0" smtClean="0">
                          <a:ln>
                            <a:noFill/>
                          </a:ln>
                          <a:solidFill>
                            <a:schemeClr val="tx1"/>
                          </a:solidFill>
                          <a:effectLst/>
                          <a:latin typeface="Arial" charset="0"/>
                          <a:cs typeface="Arial" charset="0"/>
                        </a:rPr>
                        <a:t>49.5 </a:t>
                      </a:r>
                      <a:r>
                        <a:rPr kumimoji="0" lang="en-US" sz="1800" b="0" i="0" u="none" strike="noStrike" cap="none" normalizeH="0" baseline="0" dirty="0" err="1" smtClean="0">
                          <a:ln>
                            <a:noFill/>
                          </a:ln>
                          <a:solidFill>
                            <a:schemeClr val="tx1"/>
                          </a:solidFill>
                          <a:effectLst/>
                          <a:latin typeface="Arial" charset="0"/>
                          <a:cs typeface="Arial" charset="0"/>
                        </a:rPr>
                        <a:t>yrs</a:t>
                      </a:r>
                      <a:endParaRPr kumimoji="0" lang="en-US" sz="1800" b="0" i="0" u="none" strike="noStrike" cap="none" normalizeH="0" baseline="0" dirty="0" smtClean="0">
                        <a:ln>
                          <a:noFill/>
                        </a:ln>
                        <a:solidFill>
                          <a:schemeClr val="tx1"/>
                        </a:solidFill>
                        <a:effectLst/>
                        <a:latin typeface="Arial" charset="0"/>
                        <a:cs typeface="Arial" charset="0"/>
                      </a:endParaRPr>
                    </a:p>
                  </a:txBody>
                  <a:tcPr marL="89739" marR="89739" marT="45722" marB="45722"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800" b="0" i="0" u="none" strike="noStrike" cap="none" normalizeH="0" baseline="0" dirty="0" smtClean="0">
                          <a:ln>
                            <a:noFill/>
                          </a:ln>
                          <a:solidFill>
                            <a:schemeClr val="tx1"/>
                          </a:solidFill>
                          <a:effectLst/>
                          <a:latin typeface="Arial" charset="0"/>
                          <a:cs typeface="Arial" charset="0"/>
                        </a:rPr>
                        <a:t>0.067</a:t>
                      </a:r>
                    </a:p>
                  </a:txBody>
                  <a:tcPr marL="89739" marR="89739" marT="45722" marB="45722"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94972">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1800" b="1" i="0" u="none" strike="noStrike" cap="none" normalizeH="0" baseline="0" dirty="0" smtClean="0">
                          <a:ln>
                            <a:noFill/>
                          </a:ln>
                          <a:solidFill>
                            <a:schemeClr val="tx1"/>
                          </a:solidFill>
                          <a:effectLst/>
                          <a:latin typeface="Arial" charset="0"/>
                          <a:cs typeface="Arial" charset="0"/>
                        </a:rPr>
                        <a:t>DFI </a:t>
                      </a:r>
                    </a:p>
                    <a:p>
                      <a:pPr marL="0" marR="0" lvl="0" indent="0" algn="l" defTabSz="914400" rtl="0" eaLnBrk="0" fontAlgn="base" latinLnBrk="0" hangingPunct="0">
                        <a:lnSpc>
                          <a:spcPct val="100000"/>
                        </a:lnSpc>
                        <a:spcBef>
                          <a:spcPct val="20000"/>
                        </a:spcBef>
                        <a:spcAft>
                          <a:spcPct val="0"/>
                        </a:spcAft>
                        <a:buClrTx/>
                        <a:buSzTx/>
                        <a:buFontTx/>
                        <a:buNone/>
                        <a:tabLst/>
                      </a:pPr>
                      <a:r>
                        <a:rPr kumimoji="0" lang="en-US" sz="1800" b="1" i="0" u="none" strike="noStrike" cap="none" normalizeH="0" baseline="0" dirty="0" smtClean="0">
                          <a:ln>
                            <a:noFill/>
                          </a:ln>
                          <a:solidFill>
                            <a:schemeClr val="tx1"/>
                          </a:solidFill>
                          <a:effectLst/>
                          <a:latin typeface="Arial" charset="0"/>
                          <a:cs typeface="Arial" charset="0"/>
                        </a:rPr>
                        <a:t>(median, IQR)</a:t>
                      </a:r>
                    </a:p>
                  </a:txBody>
                  <a:tcPr marL="89739" marR="89739" marT="45722" marB="45722"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800" b="0" i="0" u="none" strike="noStrike" cap="none" normalizeH="0" baseline="0" dirty="0" smtClean="0">
                          <a:ln>
                            <a:noFill/>
                          </a:ln>
                          <a:solidFill>
                            <a:schemeClr val="tx1"/>
                          </a:solidFill>
                          <a:effectLst/>
                          <a:latin typeface="Arial" charset="0"/>
                          <a:cs typeface="Arial" charset="0"/>
                        </a:rPr>
                        <a:t>2.8  yrs</a:t>
                      </a:r>
                    </a:p>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800" b="0" i="0" u="none" strike="noStrike" cap="none" normalizeH="0" baseline="0" dirty="0" smtClean="0">
                          <a:ln>
                            <a:noFill/>
                          </a:ln>
                          <a:solidFill>
                            <a:schemeClr val="tx1"/>
                          </a:solidFill>
                          <a:effectLst/>
                          <a:latin typeface="Arial" charset="0"/>
                          <a:cs typeface="Arial" charset="0"/>
                        </a:rPr>
                        <a:t>(5.3)</a:t>
                      </a:r>
                    </a:p>
                  </a:txBody>
                  <a:tcPr marL="89739" marR="89739" marT="45722" marB="45722"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800" b="0" i="0" u="none" strike="noStrike" cap="none" normalizeH="0" baseline="0" dirty="0" smtClean="0">
                          <a:ln>
                            <a:noFill/>
                          </a:ln>
                          <a:solidFill>
                            <a:schemeClr val="tx1"/>
                          </a:solidFill>
                          <a:effectLst/>
                          <a:latin typeface="Arial" charset="0"/>
                          <a:cs typeface="Arial" charset="0"/>
                        </a:rPr>
                        <a:t>1.7 yrs </a:t>
                      </a:r>
                    </a:p>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800" b="0" i="0" u="none" strike="noStrike" cap="none" normalizeH="0" baseline="0" dirty="0" smtClean="0">
                          <a:ln>
                            <a:noFill/>
                          </a:ln>
                          <a:solidFill>
                            <a:schemeClr val="tx1"/>
                          </a:solidFill>
                          <a:effectLst/>
                          <a:latin typeface="Arial" charset="0"/>
                          <a:cs typeface="Arial" charset="0"/>
                        </a:rPr>
                        <a:t>(1.7)</a:t>
                      </a:r>
                    </a:p>
                  </a:txBody>
                  <a:tcPr marL="89739" marR="89739" marT="45722" marB="45722"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800" b="0" i="0" u="none" strike="noStrike" cap="none" normalizeH="0" baseline="0" dirty="0" smtClean="0">
                          <a:ln>
                            <a:noFill/>
                          </a:ln>
                          <a:solidFill>
                            <a:schemeClr val="tx1"/>
                          </a:solidFill>
                          <a:effectLst/>
                          <a:latin typeface="Arial" charset="0"/>
                          <a:cs typeface="Arial" charset="0"/>
                        </a:rPr>
                        <a:t>1.9 </a:t>
                      </a:r>
                      <a:r>
                        <a:rPr kumimoji="0" lang="en-US" sz="1800" b="0" i="0" u="none" strike="noStrike" cap="none" normalizeH="0" baseline="0" dirty="0" err="1" smtClean="0">
                          <a:ln>
                            <a:noFill/>
                          </a:ln>
                          <a:solidFill>
                            <a:schemeClr val="tx1"/>
                          </a:solidFill>
                          <a:effectLst/>
                          <a:latin typeface="Arial" charset="0"/>
                          <a:cs typeface="Arial" charset="0"/>
                        </a:rPr>
                        <a:t>yrs</a:t>
                      </a:r>
                      <a:endParaRPr kumimoji="0" lang="en-US" sz="1800" b="0" i="0" u="none" strike="noStrike" cap="none" normalizeH="0" baseline="0" dirty="0" smtClean="0">
                        <a:ln>
                          <a:noFill/>
                        </a:ln>
                        <a:solidFill>
                          <a:schemeClr val="tx1"/>
                        </a:solidFill>
                        <a:effectLst/>
                        <a:latin typeface="Arial" charset="0"/>
                        <a:cs typeface="Arial" charset="0"/>
                      </a:endParaRPr>
                    </a:p>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800" b="0" i="0" u="none" strike="noStrike" cap="none" normalizeH="0" baseline="0" dirty="0" smtClean="0">
                          <a:ln>
                            <a:noFill/>
                          </a:ln>
                          <a:solidFill>
                            <a:schemeClr val="tx1"/>
                          </a:solidFill>
                          <a:effectLst/>
                          <a:latin typeface="Arial" charset="0"/>
                          <a:cs typeface="Arial" charset="0"/>
                        </a:rPr>
                        <a:t>(2.8)</a:t>
                      </a:r>
                    </a:p>
                  </a:txBody>
                  <a:tcPr marL="89739" marR="89739" marT="45722" marB="45722"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800" b="0" i="0" u="none" strike="noStrike" cap="none" normalizeH="0" baseline="0" dirty="0" smtClean="0">
                          <a:ln>
                            <a:noFill/>
                          </a:ln>
                          <a:solidFill>
                            <a:schemeClr val="tx1"/>
                          </a:solidFill>
                          <a:effectLst/>
                          <a:latin typeface="Arial" charset="0"/>
                          <a:cs typeface="Arial" charset="0"/>
                        </a:rPr>
                        <a:t>0.006</a:t>
                      </a:r>
                    </a:p>
                  </a:txBody>
                  <a:tcPr marL="89739" marR="89739" marT="45722" marB="45722"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94972">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1800" b="1" i="0" u="none" strike="noStrike" cap="none" normalizeH="0" baseline="0" dirty="0" smtClean="0">
                          <a:ln>
                            <a:noFill/>
                          </a:ln>
                          <a:solidFill>
                            <a:schemeClr val="tx1"/>
                          </a:solidFill>
                          <a:effectLst/>
                          <a:latin typeface="Arial" charset="0"/>
                          <a:cs typeface="Arial" charset="0"/>
                        </a:rPr>
                        <a:t>OS from MBC (median, IQR)</a:t>
                      </a:r>
                    </a:p>
                  </a:txBody>
                  <a:tcPr marL="89739" marR="89739" marT="45722" marB="45722"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800" b="0" i="0" u="none" strike="noStrike" cap="none" normalizeH="0" baseline="0" dirty="0" smtClean="0">
                          <a:ln>
                            <a:noFill/>
                          </a:ln>
                          <a:solidFill>
                            <a:schemeClr val="tx1"/>
                          </a:solidFill>
                          <a:effectLst/>
                          <a:latin typeface="Arial" charset="0"/>
                          <a:cs typeface="Arial" charset="0"/>
                        </a:rPr>
                        <a:t>2.7 yrs</a:t>
                      </a:r>
                    </a:p>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800" b="0" i="0" u="none" strike="noStrike" cap="none" normalizeH="0" baseline="0" dirty="0" smtClean="0">
                          <a:ln>
                            <a:noFill/>
                          </a:ln>
                          <a:solidFill>
                            <a:schemeClr val="tx1"/>
                          </a:solidFill>
                          <a:effectLst/>
                          <a:latin typeface="Arial" charset="0"/>
                          <a:cs typeface="Arial" charset="0"/>
                        </a:rPr>
                        <a:t>(2.6)</a:t>
                      </a:r>
                    </a:p>
                  </a:txBody>
                  <a:tcPr marL="89739" marR="89739" marT="45722" marB="45722"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800" b="0" i="0" u="none" strike="noStrike" cap="none" normalizeH="0" baseline="0" dirty="0" smtClean="0">
                          <a:ln>
                            <a:noFill/>
                          </a:ln>
                          <a:solidFill>
                            <a:schemeClr val="tx1"/>
                          </a:solidFill>
                          <a:effectLst/>
                          <a:latin typeface="Arial" charset="0"/>
                          <a:cs typeface="Arial" charset="0"/>
                        </a:rPr>
                        <a:t>1.5 yrs</a:t>
                      </a:r>
                    </a:p>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800" b="0" i="0" u="none" strike="noStrike" cap="none" normalizeH="0" baseline="0" dirty="0" smtClean="0">
                          <a:ln>
                            <a:noFill/>
                          </a:ln>
                          <a:solidFill>
                            <a:schemeClr val="tx1"/>
                          </a:solidFill>
                          <a:effectLst/>
                          <a:latin typeface="Arial" charset="0"/>
                          <a:cs typeface="Arial" charset="0"/>
                        </a:rPr>
                        <a:t>(1.8)</a:t>
                      </a:r>
                    </a:p>
                  </a:txBody>
                  <a:tcPr marL="89739" marR="89739" marT="45722" marB="45722"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800" b="0" i="0" u="none" strike="noStrike" cap="none" normalizeH="0" baseline="0" dirty="0" smtClean="0">
                          <a:ln>
                            <a:noFill/>
                          </a:ln>
                          <a:solidFill>
                            <a:schemeClr val="tx1"/>
                          </a:solidFill>
                          <a:effectLst/>
                          <a:latin typeface="Arial" charset="0"/>
                          <a:cs typeface="Arial" charset="0"/>
                        </a:rPr>
                        <a:t>1.9 yrs</a:t>
                      </a:r>
                    </a:p>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800" b="0" i="0" u="none" strike="noStrike" cap="none" normalizeH="0" baseline="0" dirty="0" smtClean="0">
                          <a:ln>
                            <a:noFill/>
                          </a:ln>
                          <a:solidFill>
                            <a:schemeClr val="tx1"/>
                          </a:solidFill>
                          <a:effectLst/>
                          <a:latin typeface="Arial" charset="0"/>
                          <a:cs typeface="Arial" charset="0"/>
                        </a:rPr>
                        <a:t>(2.9)</a:t>
                      </a:r>
                    </a:p>
                  </a:txBody>
                  <a:tcPr marL="89739" marR="89739" marT="45722" marB="45722"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800" b="0" i="0" u="none" strike="noStrike" cap="none" normalizeH="0" baseline="0" dirty="0" smtClean="0">
                          <a:ln>
                            <a:noFill/>
                          </a:ln>
                          <a:solidFill>
                            <a:schemeClr val="tx1"/>
                          </a:solidFill>
                          <a:effectLst/>
                          <a:latin typeface="Arial" charset="0"/>
                          <a:cs typeface="Arial" charset="0"/>
                        </a:rPr>
                        <a:t>&lt;0.001</a:t>
                      </a:r>
                    </a:p>
                  </a:txBody>
                  <a:tcPr marL="89739" marR="89739" marT="45722" marB="45722"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353367">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1800" b="1" i="0" u="none" strike="noStrike" cap="none" normalizeH="0" baseline="0" dirty="0" smtClean="0">
                          <a:ln>
                            <a:noFill/>
                          </a:ln>
                          <a:solidFill>
                            <a:schemeClr val="tx1"/>
                          </a:solidFill>
                          <a:effectLst/>
                          <a:latin typeface="Arial" charset="0"/>
                          <a:cs typeface="Arial" charset="0"/>
                        </a:rPr>
                        <a:t>(Neo)</a:t>
                      </a:r>
                      <a:r>
                        <a:rPr kumimoji="0" lang="en-US" sz="1800" b="1" i="0" u="none" strike="noStrike" cap="none" normalizeH="0" baseline="0" dirty="0" err="1" smtClean="0">
                          <a:ln>
                            <a:noFill/>
                          </a:ln>
                          <a:solidFill>
                            <a:schemeClr val="tx1"/>
                          </a:solidFill>
                          <a:effectLst/>
                          <a:latin typeface="Arial" charset="0"/>
                          <a:cs typeface="Arial" charset="0"/>
                        </a:rPr>
                        <a:t>adj</a:t>
                      </a:r>
                      <a:r>
                        <a:rPr kumimoji="0" lang="en-US" sz="1800" b="1" i="0" u="none" strike="noStrike" cap="none" normalizeH="0" baseline="0" dirty="0" smtClean="0">
                          <a:ln>
                            <a:noFill/>
                          </a:ln>
                          <a:solidFill>
                            <a:schemeClr val="tx1"/>
                          </a:solidFill>
                          <a:effectLst/>
                          <a:latin typeface="Arial" charset="0"/>
                          <a:cs typeface="Arial" charset="0"/>
                        </a:rPr>
                        <a:t> (%) Chemo</a:t>
                      </a:r>
                    </a:p>
                    <a:p>
                      <a:pPr marL="0" marR="0" lvl="0" indent="0" algn="l" defTabSz="914400" rtl="0" eaLnBrk="0" fontAlgn="base" latinLnBrk="0" hangingPunct="0">
                        <a:lnSpc>
                          <a:spcPct val="100000"/>
                        </a:lnSpc>
                        <a:spcBef>
                          <a:spcPct val="20000"/>
                        </a:spcBef>
                        <a:spcAft>
                          <a:spcPct val="0"/>
                        </a:spcAft>
                        <a:buClrTx/>
                        <a:buSzTx/>
                        <a:buFontTx/>
                        <a:buNone/>
                        <a:tabLst/>
                      </a:pPr>
                      <a:r>
                        <a:rPr kumimoji="0" lang="en-US" sz="1800" b="1" i="0" u="none" strike="noStrike" cap="none" normalizeH="0" baseline="0" dirty="0" smtClean="0">
                          <a:ln>
                            <a:noFill/>
                          </a:ln>
                          <a:solidFill>
                            <a:schemeClr val="tx1"/>
                          </a:solidFill>
                          <a:effectLst/>
                          <a:latin typeface="Arial" charset="0"/>
                          <a:cs typeface="Arial" charset="0"/>
                        </a:rPr>
                        <a:t>Endocrine</a:t>
                      </a:r>
                    </a:p>
                    <a:p>
                      <a:pPr marL="0" marR="0" lvl="0" indent="0" algn="l" defTabSz="914400" rtl="0" eaLnBrk="0" fontAlgn="base" latinLnBrk="0" hangingPunct="0">
                        <a:lnSpc>
                          <a:spcPct val="100000"/>
                        </a:lnSpc>
                        <a:spcBef>
                          <a:spcPct val="20000"/>
                        </a:spcBef>
                        <a:spcAft>
                          <a:spcPct val="0"/>
                        </a:spcAft>
                        <a:buClrTx/>
                        <a:buSzTx/>
                        <a:buFontTx/>
                        <a:buNone/>
                        <a:tabLst/>
                      </a:pPr>
                      <a:r>
                        <a:rPr kumimoji="0" lang="en-US" sz="1800" b="1" i="0" u="none" strike="noStrike" cap="none" normalizeH="0" baseline="0" dirty="0" err="1" smtClean="0">
                          <a:ln>
                            <a:noFill/>
                          </a:ln>
                          <a:solidFill>
                            <a:schemeClr val="tx1"/>
                          </a:solidFill>
                          <a:effectLst/>
                          <a:latin typeface="Arial" charset="0"/>
                          <a:cs typeface="Arial" charset="0"/>
                        </a:rPr>
                        <a:t>Trastuzumab</a:t>
                      </a:r>
                      <a:endParaRPr kumimoji="0" lang="en-US" sz="1800" b="1" i="0" u="none" strike="noStrike" cap="none" normalizeH="0" baseline="0" dirty="0" smtClean="0">
                        <a:ln>
                          <a:noFill/>
                        </a:ln>
                        <a:solidFill>
                          <a:schemeClr val="tx1"/>
                        </a:solidFill>
                        <a:effectLst/>
                        <a:latin typeface="Arial" charset="0"/>
                        <a:cs typeface="Arial" charset="0"/>
                      </a:endParaRPr>
                    </a:p>
                  </a:txBody>
                  <a:tcPr marL="89739" marR="89739" marT="45722" marB="45722"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endParaRPr kumimoji="0" lang="en-US" sz="1800" b="0" i="0" u="none" strike="noStrike" cap="none" normalizeH="0" baseline="0" dirty="0" smtClean="0">
                        <a:ln>
                          <a:noFill/>
                        </a:ln>
                        <a:solidFill>
                          <a:schemeClr val="tx1"/>
                        </a:solidFill>
                        <a:effectLst/>
                        <a:latin typeface="Arial" charset="0"/>
                        <a:cs typeface="Arial" charset="0"/>
                      </a:endParaRPr>
                    </a:p>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800" b="0" i="0" u="none" strike="noStrike" cap="none" normalizeH="0" baseline="0" dirty="0" smtClean="0">
                          <a:ln>
                            <a:noFill/>
                          </a:ln>
                          <a:solidFill>
                            <a:schemeClr val="tx1"/>
                          </a:solidFill>
                          <a:effectLst/>
                          <a:latin typeface="Arial" charset="0"/>
                          <a:cs typeface="Arial" charset="0"/>
                        </a:rPr>
                        <a:t>62 (46.6)</a:t>
                      </a:r>
                    </a:p>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800" b="0" i="0" u="none" strike="noStrike" cap="none" normalizeH="0" baseline="0" dirty="0" smtClean="0">
                          <a:ln>
                            <a:noFill/>
                          </a:ln>
                          <a:solidFill>
                            <a:schemeClr val="tx1"/>
                          </a:solidFill>
                          <a:effectLst/>
                          <a:latin typeface="Arial" charset="0"/>
                          <a:cs typeface="Arial" charset="0"/>
                        </a:rPr>
                        <a:t>70 (34.2)</a:t>
                      </a:r>
                    </a:p>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800" b="0" i="0" u="none" strike="noStrike" cap="none" normalizeH="0" baseline="0" dirty="0" smtClean="0">
                          <a:ln>
                            <a:noFill/>
                          </a:ln>
                          <a:solidFill>
                            <a:schemeClr val="tx1"/>
                          </a:solidFill>
                          <a:effectLst/>
                          <a:latin typeface="Arial" charset="0"/>
                          <a:cs typeface="Arial" charset="0"/>
                        </a:rPr>
                        <a:t>1 (1.0)</a:t>
                      </a:r>
                    </a:p>
                  </a:txBody>
                  <a:tcPr marL="89739" marR="89739" marT="45722" marB="45722"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endParaRPr kumimoji="0" lang="en-US" sz="1800" b="0" i="0" u="none" strike="noStrike" cap="none" normalizeH="0" baseline="0" dirty="0" smtClean="0">
                        <a:ln>
                          <a:noFill/>
                        </a:ln>
                        <a:solidFill>
                          <a:schemeClr val="tx1"/>
                        </a:solidFill>
                        <a:effectLst/>
                        <a:latin typeface="Arial" charset="0"/>
                        <a:cs typeface="Arial" charset="0"/>
                      </a:endParaRPr>
                    </a:p>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800" b="0" i="0" u="none" strike="noStrike" cap="none" normalizeH="0" baseline="0" dirty="0" smtClean="0">
                          <a:ln>
                            <a:noFill/>
                          </a:ln>
                          <a:solidFill>
                            <a:schemeClr val="tx1"/>
                          </a:solidFill>
                          <a:effectLst/>
                          <a:latin typeface="Arial" charset="0"/>
                          <a:cs typeface="Arial" charset="0"/>
                        </a:rPr>
                        <a:t>38 (84.4)</a:t>
                      </a:r>
                    </a:p>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800" b="0" i="0" u="none" strike="noStrike" cap="none" normalizeH="0" baseline="0" dirty="0" smtClean="0">
                          <a:ln>
                            <a:noFill/>
                          </a:ln>
                          <a:solidFill>
                            <a:schemeClr val="tx1"/>
                          </a:solidFill>
                          <a:effectLst/>
                          <a:latin typeface="Arial" charset="0"/>
                          <a:cs typeface="Arial" charset="0"/>
                        </a:rPr>
                        <a:t>3 (1.5)</a:t>
                      </a:r>
                    </a:p>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800" b="0" i="0" u="none" strike="noStrike" cap="none" normalizeH="0" baseline="0" dirty="0" smtClean="0">
                          <a:ln>
                            <a:noFill/>
                          </a:ln>
                          <a:solidFill>
                            <a:schemeClr val="tx1"/>
                          </a:solidFill>
                          <a:effectLst/>
                          <a:latin typeface="Arial" charset="0"/>
                          <a:cs typeface="Arial" charset="0"/>
                        </a:rPr>
                        <a:t>0 (0)</a:t>
                      </a:r>
                    </a:p>
                  </a:txBody>
                  <a:tcPr marL="89739" marR="89739" marT="45722" marB="45722"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endParaRPr kumimoji="0" lang="en-US" sz="1800" b="0" i="0" u="none" strike="noStrike" cap="none" normalizeH="0" baseline="0" dirty="0" smtClean="0">
                        <a:ln>
                          <a:noFill/>
                        </a:ln>
                        <a:solidFill>
                          <a:schemeClr val="tx1"/>
                        </a:solidFill>
                        <a:effectLst/>
                        <a:latin typeface="Arial" charset="0"/>
                        <a:cs typeface="Arial" charset="0"/>
                      </a:endParaRPr>
                    </a:p>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800" b="0" i="0" u="none" strike="noStrike" cap="none" normalizeH="0" baseline="0" dirty="0" smtClean="0">
                          <a:ln>
                            <a:noFill/>
                          </a:ln>
                          <a:solidFill>
                            <a:schemeClr val="tx1"/>
                          </a:solidFill>
                          <a:effectLst/>
                          <a:latin typeface="Arial" charset="0"/>
                          <a:cs typeface="Arial" charset="0"/>
                        </a:rPr>
                        <a:t>33 (56.9)</a:t>
                      </a:r>
                    </a:p>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800" b="0" i="0" u="none" strike="noStrike" cap="none" normalizeH="0" baseline="0" dirty="0" smtClean="0">
                          <a:ln>
                            <a:noFill/>
                          </a:ln>
                          <a:solidFill>
                            <a:schemeClr val="tx1"/>
                          </a:solidFill>
                          <a:effectLst/>
                          <a:latin typeface="Arial" charset="0"/>
                          <a:cs typeface="Arial" charset="0"/>
                        </a:rPr>
                        <a:t>22 (37.9)</a:t>
                      </a:r>
                    </a:p>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800" b="0" i="0" u="none" strike="noStrike" cap="none" normalizeH="0" baseline="0" dirty="0" smtClean="0">
                          <a:ln>
                            <a:noFill/>
                          </a:ln>
                          <a:solidFill>
                            <a:schemeClr val="tx1"/>
                          </a:solidFill>
                          <a:effectLst/>
                          <a:latin typeface="Arial" charset="0"/>
                          <a:cs typeface="Arial" charset="0"/>
                        </a:rPr>
                        <a:t>16 (27.8)</a:t>
                      </a:r>
                    </a:p>
                  </a:txBody>
                  <a:tcPr marL="89739" marR="89739" marT="45722" marB="45722"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endParaRPr kumimoji="0" lang="en-US" sz="1800" b="0" i="0" u="none" strike="noStrike" cap="none" normalizeH="0" baseline="0" dirty="0" smtClean="0">
                        <a:ln>
                          <a:noFill/>
                        </a:ln>
                        <a:solidFill>
                          <a:schemeClr val="tx1"/>
                        </a:solidFill>
                        <a:effectLst/>
                        <a:latin typeface="Arial" charset="0"/>
                        <a:cs typeface="Arial" charset="0"/>
                      </a:endParaRPr>
                    </a:p>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800" b="0" i="0" u="none" strike="noStrike" cap="none" normalizeH="0" baseline="0" dirty="0" smtClean="0">
                          <a:ln>
                            <a:noFill/>
                          </a:ln>
                          <a:solidFill>
                            <a:schemeClr val="tx1"/>
                          </a:solidFill>
                          <a:effectLst/>
                          <a:latin typeface="Arial" charset="0"/>
                          <a:cs typeface="Arial" charset="0"/>
                        </a:rPr>
                        <a:t> 0.006</a:t>
                      </a:r>
                    </a:p>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800" b="0" i="0" u="none" strike="noStrike" cap="none" normalizeH="0" baseline="0" dirty="0" smtClean="0">
                          <a:ln>
                            <a:noFill/>
                          </a:ln>
                          <a:solidFill>
                            <a:schemeClr val="tx1"/>
                          </a:solidFill>
                          <a:effectLst/>
                          <a:latin typeface="Arial" charset="0"/>
                          <a:cs typeface="Arial" charset="0"/>
                        </a:rPr>
                        <a:t>&lt;0.001</a:t>
                      </a:r>
                    </a:p>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800" b="0" i="0" u="none" strike="noStrike" cap="none" normalizeH="0" baseline="0" dirty="0" smtClean="0">
                          <a:ln>
                            <a:noFill/>
                          </a:ln>
                          <a:solidFill>
                            <a:schemeClr val="tx1"/>
                          </a:solidFill>
                          <a:effectLst/>
                          <a:latin typeface="Arial" charset="0"/>
                          <a:cs typeface="Arial" charset="0"/>
                        </a:rPr>
                        <a:t>&lt;0.001</a:t>
                      </a:r>
                    </a:p>
                  </a:txBody>
                  <a:tcPr marL="89739" marR="89739" marT="45722" marB="45722"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56366" name="Text Box 41"/>
          <p:cNvSpPr txBox="1">
            <a:spLocks noChangeArrowheads="1"/>
          </p:cNvSpPr>
          <p:nvPr/>
        </p:nvSpPr>
        <p:spPr bwMode="auto">
          <a:xfrm>
            <a:off x="1063625" y="3627438"/>
            <a:ext cx="184150"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800">
                <a:solidFill>
                  <a:schemeClr val="tx1"/>
                </a:solidFill>
                <a:latin typeface="Arial" charset="0"/>
                <a:ea typeface="ＭＳ Ｐゴシック" charset="0"/>
                <a:cs typeface="ＭＳ Ｐゴシック" charset="0"/>
              </a:defRPr>
            </a:lvl1pPr>
            <a:lvl2pPr marL="742950" indent="-285750" eaLnBrk="0" hangingPunct="0">
              <a:defRPr sz="800">
                <a:solidFill>
                  <a:schemeClr val="tx1"/>
                </a:solidFill>
                <a:latin typeface="Arial" charset="0"/>
                <a:ea typeface="ＭＳ Ｐゴシック" charset="0"/>
              </a:defRPr>
            </a:lvl2pPr>
            <a:lvl3pPr marL="1143000" indent="-228600" eaLnBrk="0" hangingPunct="0">
              <a:defRPr sz="800">
                <a:solidFill>
                  <a:schemeClr val="tx1"/>
                </a:solidFill>
                <a:latin typeface="Arial" charset="0"/>
                <a:ea typeface="ＭＳ Ｐゴシック" charset="0"/>
              </a:defRPr>
            </a:lvl3pPr>
            <a:lvl4pPr marL="1600200" indent="-228600" eaLnBrk="0" hangingPunct="0">
              <a:defRPr sz="800">
                <a:solidFill>
                  <a:schemeClr val="tx1"/>
                </a:solidFill>
                <a:latin typeface="Arial" charset="0"/>
                <a:ea typeface="ＭＳ Ｐゴシック" charset="0"/>
              </a:defRPr>
            </a:lvl4pPr>
            <a:lvl5pPr marL="2057400" indent="-228600" eaLnBrk="0" hangingPunct="0">
              <a:defRPr sz="800">
                <a:solidFill>
                  <a:schemeClr val="tx1"/>
                </a:solidFill>
                <a:latin typeface="Arial" charset="0"/>
                <a:ea typeface="ＭＳ Ｐゴシック" charset="0"/>
              </a:defRPr>
            </a:lvl5pPr>
            <a:lvl6pPr marL="2514600" indent="-228600" algn="ctr" eaLnBrk="0" fontAlgn="base" hangingPunct="0">
              <a:spcBef>
                <a:spcPct val="0"/>
              </a:spcBef>
              <a:spcAft>
                <a:spcPct val="0"/>
              </a:spcAft>
              <a:defRPr sz="800">
                <a:solidFill>
                  <a:schemeClr val="tx1"/>
                </a:solidFill>
                <a:latin typeface="Arial" charset="0"/>
                <a:ea typeface="ＭＳ Ｐゴシック" charset="0"/>
              </a:defRPr>
            </a:lvl6pPr>
            <a:lvl7pPr marL="2971800" indent="-228600" algn="ctr" eaLnBrk="0" fontAlgn="base" hangingPunct="0">
              <a:spcBef>
                <a:spcPct val="0"/>
              </a:spcBef>
              <a:spcAft>
                <a:spcPct val="0"/>
              </a:spcAft>
              <a:defRPr sz="800">
                <a:solidFill>
                  <a:schemeClr val="tx1"/>
                </a:solidFill>
                <a:latin typeface="Arial" charset="0"/>
                <a:ea typeface="ＭＳ Ｐゴシック" charset="0"/>
              </a:defRPr>
            </a:lvl7pPr>
            <a:lvl8pPr marL="3429000" indent="-228600" algn="ctr" eaLnBrk="0" fontAlgn="base" hangingPunct="0">
              <a:spcBef>
                <a:spcPct val="0"/>
              </a:spcBef>
              <a:spcAft>
                <a:spcPct val="0"/>
              </a:spcAft>
              <a:defRPr sz="800">
                <a:solidFill>
                  <a:schemeClr val="tx1"/>
                </a:solidFill>
                <a:latin typeface="Arial" charset="0"/>
                <a:ea typeface="ＭＳ Ｐゴシック" charset="0"/>
              </a:defRPr>
            </a:lvl8pPr>
            <a:lvl9pPr marL="3886200" indent="-228600" algn="ctr" eaLnBrk="0" fontAlgn="base" hangingPunct="0">
              <a:spcBef>
                <a:spcPct val="0"/>
              </a:spcBef>
              <a:spcAft>
                <a:spcPct val="0"/>
              </a:spcAft>
              <a:defRPr sz="800">
                <a:solidFill>
                  <a:schemeClr val="tx1"/>
                </a:solidFill>
                <a:latin typeface="Arial" charset="0"/>
                <a:ea typeface="ＭＳ Ｐゴシック" charset="0"/>
              </a:defRPr>
            </a:lvl9pPr>
          </a:lstStyle>
          <a:p>
            <a:pPr eaLnBrk="1" hangingPunct="1"/>
            <a:endParaRPr lang="en-US" sz="1200">
              <a:solidFill>
                <a:schemeClr val="bg1"/>
              </a:solidFill>
            </a:endParaRPr>
          </a:p>
        </p:txBody>
      </p:sp>
      <p:sp>
        <p:nvSpPr>
          <p:cNvPr id="56367" name="TextBox 4"/>
          <p:cNvSpPr txBox="1">
            <a:spLocks noChangeArrowheads="1"/>
          </p:cNvSpPr>
          <p:nvPr/>
        </p:nvSpPr>
        <p:spPr bwMode="auto">
          <a:xfrm>
            <a:off x="82550" y="6511925"/>
            <a:ext cx="7458075"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800">
                <a:solidFill>
                  <a:schemeClr val="tx1"/>
                </a:solidFill>
                <a:latin typeface="Arial" charset="0"/>
                <a:ea typeface="ＭＳ Ｐゴシック" charset="0"/>
                <a:cs typeface="ＭＳ Ｐゴシック" charset="0"/>
              </a:defRPr>
            </a:lvl1pPr>
            <a:lvl2pPr marL="742950" indent="-285750" eaLnBrk="0" hangingPunct="0">
              <a:defRPr sz="800">
                <a:solidFill>
                  <a:schemeClr val="tx1"/>
                </a:solidFill>
                <a:latin typeface="Arial" charset="0"/>
                <a:ea typeface="ＭＳ Ｐゴシック" charset="0"/>
              </a:defRPr>
            </a:lvl2pPr>
            <a:lvl3pPr marL="1143000" indent="-228600" eaLnBrk="0" hangingPunct="0">
              <a:defRPr sz="800">
                <a:solidFill>
                  <a:schemeClr val="tx1"/>
                </a:solidFill>
                <a:latin typeface="Arial" charset="0"/>
                <a:ea typeface="ＭＳ Ｐゴシック" charset="0"/>
              </a:defRPr>
            </a:lvl3pPr>
            <a:lvl4pPr marL="1600200" indent="-228600" eaLnBrk="0" hangingPunct="0">
              <a:defRPr sz="800">
                <a:solidFill>
                  <a:schemeClr val="tx1"/>
                </a:solidFill>
                <a:latin typeface="Arial" charset="0"/>
                <a:ea typeface="ＭＳ Ｐゴシック" charset="0"/>
              </a:defRPr>
            </a:lvl4pPr>
            <a:lvl5pPr marL="2057400" indent="-228600" eaLnBrk="0" hangingPunct="0">
              <a:defRPr sz="800">
                <a:solidFill>
                  <a:schemeClr val="tx1"/>
                </a:solidFill>
                <a:latin typeface="Arial" charset="0"/>
                <a:ea typeface="ＭＳ Ｐゴシック" charset="0"/>
              </a:defRPr>
            </a:lvl5pPr>
            <a:lvl6pPr marL="2514600" indent="-228600" algn="ctr" eaLnBrk="0" fontAlgn="base" hangingPunct="0">
              <a:spcBef>
                <a:spcPct val="0"/>
              </a:spcBef>
              <a:spcAft>
                <a:spcPct val="0"/>
              </a:spcAft>
              <a:defRPr sz="800">
                <a:solidFill>
                  <a:schemeClr val="tx1"/>
                </a:solidFill>
                <a:latin typeface="Arial" charset="0"/>
                <a:ea typeface="ＭＳ Ｐゴシック" charset="0"/>
              </a:defRPr>
            </a:lvl6pPr>
            <a:lvl7pPr marL="2971800" indent="-228600" algn="ctr" eaLnBrk="0" fontAlgn="base" hangingPunct="0">
              <a:spcBef>
                <a:spcPct val="0"/>
              </a:spcBef>
              <a:spcAft>
                <a:spcPct val="0"/>
              </a:spcAft>
              <a:defRPr sz="800">
                <a:solidFill>
                  <a:schemeClr val="tx1"/>
                </a:solidFill>
                <a:latin typeface="Arial" charset="0"/>
                <a:ea typeface="ＭＳ Ｐゴシック" charset="0"/>
              </a:defRPr>
            </a:lvl7pPr>
            <a:lvl8pPr marL="3429000" indent="-228600" algn="ctr" eaLnBrk="0" fontAlgn="base" hangingPunct="0">
              <a:spcBef>
                <a:spcPct val="0"/>
              </a:spcBef>
              <a:spcAft>
                <a:spcPct val="0"/>
              </a:spcAft>
              <a:defRPr sz="800">
                <a:solidFill>
                  <a:schemeClr val="tx1"/>
                </a:solidFill>
                <a:latin typeface="Arial" charset="0"/>
                <a:ea typeface="ＭＳ Ｐゴシック" charset="0"/>
              </a:defRPr>
            </a:lvl8pPr>
            <a:lvl9pPr marL="3886200" indent="-228600" algn="ctr" eaLnBrk="0" fontAlgn="base" hangingPunct="0">
              <a:spcBef>
                <a:spcPct val="0"/>
              </a:spcBef>
              <a:spcAft>
                <a:spcPct val="0"/>
              </a:spcAft>
              <a:defRPr sz="800">
                <a:solidFill>
                  <a:schemeClr val="tx1"/>
                </a:solidFill>
                <a:latin typeface="Arial" charset="0"/>
                <a:ea typeface="ＭＳ Ｐゴシック" charset="0"/>
              </a:defRPr>
            </a:lvl9pPr>
          </a:lstStyle>
          <a:p>
            <a:pPr algn="l" eaLnBrk="1" hangingPunct="1">
              <a:spcBef>
                <a:spcPct val="50000"/>
              </a:spcBef>
            </a:pPr>
            <a:r>
              <a:rPr lang="en-US" sz="1200"/>
              <a:t>Seah D, Ines L, Olson E, Sohl J, Litsas G, Winer E, Lin N, Burstein H, ASCO 2012</a:t>
            </a:r>
          </a:p>
        </p:txBody>
      </p:sp>
    </p:spTree>
  </p:cSld>
  <p:clrMapOvr>
    <a:masterClrMapping/>
  </p:clrMapOvr>
  <p:transition xmlns:p14="http://schemas.microsoft.com/office/powerpoint/2010/main" advClick="0"/>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69" name="Rectangle 2"/>
          <p:cNvSpPr>
            <a:spLocks noGrp="1" noChangeArrowheads="1"/>
          </p:cNvSpPr>
          <p:nvPr>
            <p:ph type="title" idx="4294967295"/>
          </p:nvPr>
        </p:nvSpPr>
        <p:spPr>
          <a:xfrm>
            <a:off x="244475" y="153988"/>
            <a:ext cx="8834438" cy="1323975"/>
          </a:xfrm>
        </p:spPr>
        <p:txBody>
          <a:bodyPr anchor="b"/>
          <a:lstStyle/>
          <a:p>
            <a:r>
              <a:rPr lang="en-US" sz="4000">
                <a:solidFill>
                  <a:schemeClr val="tx2"/>
                </a:solidFill>
                <a:latin typeface="Arial" charset="0"/>
                <a:cs typeface="Arial" charset="0"/>
              </a:rPr>
              <a:t>Second and Later Lines of Advanced Breast Cancer Therapy</a:t>
            </a:r>
          </a:p>
        </p:txBody>
      </p:sp>
      <p:graphicFrame>
        <p:nvGraphicFramePr>
          <p:cNvPr id="16426" name="Group 42"/>
          <p:cNvGraphicFramePr>
            <a:graphicFrameLocks noGrp="1"/>
          </p:cNvGraphicFramePr>
          <p:nvPr>
            <p:ph idx="4294967295"/>
          </p:nvPr>
        </p:nvGraphicFramePr>
        <p:xfrm>
          <a:off x="1308100" y="1665288"/>
          <a:ext cx="6629400" cy="4727575"/>
        </p:xfrm>
        <a:graphic>
          <a:graphicData uri="http://schemas.openxmlformats.org/drawingml/2006/table">
            <a:tbl>
              <a:tblPr/>
              <a:tblGrid>
                <a:gridCol w="1368425"/>
                <a:gridCol w="1025525"/>
                <a:gridCol w="1546225"/>
                <a:gridCol w="1411288"/>
                <a:gridCol w="1277937"/>
              </a:tblGrid>
              <a:tr h="555625">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1800" b="1" i="0" u="none" strike="noStrike" cap="none" normalizeH="0" baseline="0">
                          <a:ln>
                            <a:noFill/>
                          </a:ln>
                          <a:solidFill>
                            <a:schemeClr val="tx1"/>
                          </a:solidFill>
                          <a:effectLst/>
                          <a:latin typeface="Arial" charset="0"/>
                          <a:ea typeface="ＭＳ Ｐゴシック" charset="0"/>
                          <a:cs typeface="Arial" charset="0"/>
                        </a:rPr>
                        <a:t>Line of CT</a:t>
                      </a:r>
                    </a:p>
                  </a:txBody>
                  <a:tcPr marL="89745" marR="89745" marT="45690" marB="456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B050"/>
                    </a:solid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800" b="1" i="0" u="none" strike="noStrike" cap="none" normalizeH="0" baseline="0">
                          <a:ln>
                            <a:noFill/>
                          </a:ln>
                          <a:solidFill>
                            <a:schemeClr val="tx1"/>
                          </a:solidFill>
                          <a:effectLst/>
                          <a:latin typeface="Arial" charset="0"/>
                          <a:ea typeface="ＭＳ Ｐゴシック" charset="0"/>
                          <a:cs typeface="Arial" charset="0"/>
                        </a:rPr>
                        <a:t>Total</a:t>
                      </a:r>
                    </a:p>
                  </a:txBody>
                  <a:tcPr marL="89745" marR="89745" marT="45690" marB="456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B050"/>
                    </a:solid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800" b="1" i="0" u="none" strike="noStrike" cap="none" normalizeH="0" baseline="0">
                          <a:ln>
                            <a:noFill/>
                          </a:ln>
                          <a:solidFill>
                            <a:schemeClr val="tx1"/>
                          </a:solidFill>
                          <a:effectLst/>
                          <a:latin typeface="Arial" charset="0"/>
                          <a:ea typeface="ＭＳ Ｐゴシック" charset="0"/>
                          <a:cs typeface="Arial" charset="0"/>
                        </a:rPr>
                        <a:t>HR+ve</a:t>
                      </a:r>
                    </a:p>
                  </a:txBody>
                  <a:tcPr marL="89745" marR="89745" marT="45690" marB="456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B050"/>
                    </a:solid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800" b="1" i="0" u="none" strike="noStrike" cap="none" normalizeH="0" baseline="0">
                          <a:ln>
                            <a:noFill/>
                          </a:ln>
                          <a:solidFill>
                            <a:schemeClr val="tx1"/>
                          </a:solidFill>
                          <a:effectLst/>
                          <a:latin typeface="Arial" charset="0"/>
                          <a:ea typeface="ＭＳ Ｐゴシック" charset="0"/>
                          <a:cs typeface="Arial" charset="0"/>
                        </a:rPr>
                        <a:t>TNBC</a:t>
                      </a:r>
                    </a:p>
                  </a:txBody>
                  <a:tcPr marL="89745" marR="89745" marT="45690" marB="456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B050"/>
                    </a:solid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800" b="1" i="0" u="none" strike="noStrike" cap="none" normalizeH="0" baseline="0">
                          <a:ln>
                            <a:noFill/>
                          </a:ln>
                          <a:solidFill>
                            <a:schemeClr val="tx1"/>
                          </a:solidFill>
                          <a:effectLst/>
                          <a:latin typeface="Arial" charset="0"/>
                          <a:ea typeface="ＭＳ Ｐゴシック" charset="0"/>
                          <a:cs typeface="Arial" charset="0"/>
                        </a:rPr>
                        <a:t>HER2+</a:t>
                      </a:r>
                    </a:p>
                  </a:txBody>
                  <a:tcPr marL="89745" marR="89745" marT="45690" marB="456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B050"/>
                    </a:solidFill>
                  </a:tcPr>
                </a:tc>
              </a:tr>
              <a:tr h="695325">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1800" b="1" i="0" u="none" strike="noStrike" cap="none" normalizeH="0" baseline="0">
                          <a:ln>
                            <a:noFill/>
                          </a:ln>
                          <a:solidFill>
                            <a:schemeClr val="tx1"/>
                          </a:solidFill>
                          <a:effectLst/>
                          <a:latin typeface="Arial" charset="0"/>
                          <a:ea typeface="ＭＳ Ｐゴシック" charset="0"/>
                          <a:cs typeface="Arial" charset="0"/>
                        </a:rPr>
                        <a:t>1</a:t>
                      </a:r>
                      <a:r>
                        <a:rPr kumimoji="0" lang="en-US" sz="1800" b="1" i="0" u="none" strike="noStrike" cap="none" normalizeH="0" baseline="30000">
                          <a:ln>
                            <a:noFill/>
                          </a:ln>
                          <a:solidFill>
                            <a:schemeClr val="tx1"/>
                          </a:solidFill>
                          <a:effectLst/>
                          <a:latin typeface="Arial" charset="0"/>
                          <a:ea typeface="ＭＳ Ｐゴシック" charset="0"/>
                          <a:cs typeface="Arial" charset="0"/>
                        </a:rPr>
                        <a:t>st</a:t>
                      </a:r>
                      <a:r>
                        <a:rPr kumimoji="0" lang="en-US" sz="1800" b="1" i="0" u="none" strike="noStrike" cap="none" normalizeH="0" baseline="0">
                          <a:ln>
                            <a:noFill/>
                          </a:ln>
                          <a:solidFill>
                            <a:schemeClr val="tx1"/>
                          </a:solidFill>
                          <a:effectLst/>
                          <a:latin typeface="Arial" charset="0"/>
                          <a:ea typeface="ＭＳ Ｐゴシック" charset="0"/>
                          <a:cs typeface="Arial" charset="0"/>
                        </a:rPr>
                        <a:t>  </a:t>
                      </a:r>
                    </a:p>
                  </a:txBody>
                  <a:tcPr marL="89745" marR="89745" marT="45690" marB="456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800" b="0" i="0" u="none" strike="noStrike" cap="none" normalizeH="0" baseline="0">
                          <a:ln>
                            <a:noFill/>
                          </a:ln>
                          <a:solidFill>
                            <a:schemeClr val="tx1"/>
                          </a:solidFill>
                          <a:effectLst/>
                          <a:latin typeface="Arial" charset="0"/>
                          <a:ea typeface="ＭＳ Ｐゴシック" charset="0"/>
                          <a:cs typeface="Arial" charset="0"/>
                        </a:rPr>
                        <a:t>205</a:t>
                      </a:r>
                    </a:p>
                  </a:txBody>
                  <a:tcPr marL="89745" marR="89745" marT="45690" marB="456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800" b="0" i="0" u="none" strike="noStrike" cap="none" normalizeH="0" baseline="0">
                          <a:ln>
                            <a:noFill/>
                          </a:ln>
                          <a:solidFill>
                            <a:schemeClr val="tx1"/>
                          </a:solidFill>
                          <a:effectLst/>
                          <a:latin typeface="Arial" charset="0"/>
                          <a:ea typeface="ＭＳ Ｐゴシック" charset="0"/>
                          <a:cs typeface="Arial" charset="0"/>
                        </a:rPr>
                        <a:t>102</a:t>
                      </a:r>
                    </a:p>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800" b="0" i="0" u="none" strike="noStrike" cap="none" normalizeH="0" baseline="0">
                          <a:ln>
                            <a:noFill/>
                          </a:ln>
                          <a:solidFill>
                            <a:schemeClr val="tx1"/>
                          </a:solidFill>
                          <a:effectLst/>
                          <a:latin typeface="Arial" charset="0"/>
                          <a:ea typeface="ＭＳ Ｐゴシック" charset="0"/>
                          <a:cs typeface="Arial" charset="0"/>
                        </a:rPr>
                        <a:t>(100%)</a:t>
                      </a:r>
                    </a:p>
                  </a:txBody>
                  <a:tcPr marL="89745" marR="89745" marT="45690" marB="456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800" b="0" i="0" u="none" strike="noStrike" cap="none" normalizeH="0" baseline="0">
                          <a:ln>
                            <a:noFill/>
                          </a:ln>
                          <a:solidFill>
                            <a:schemeClr val="tx1"/>
                          </a:solidFill>
                          <a:effectLst/>
                          <a:latin typeface="Arial" charset="0"/>
                          <a:ea typeface="ＭＳ Ｐゴシック" charset="0"/>
                          <a:cs typeface="Arial" charset="0"/>
                        </a:rPr>
                        <a:t>45</a:t>
                      </a:r>
                    </a:p>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800" b="0" i="0" u="none" strike="noStrike" cap="none" normalizeH="0" baseline="0">
                          <a:ln>
                            <a:noFill/>
                          </a:ln>
                          <a:solidFill>
                            <a:schemeClr val="tx1"/>
                          </a:solidFill>
                          <a:effectLst/>
                          <a:latin typeface="Arial" charset="0"/>
                          <a:ea typeface="ＭＳ Ｐゴシック" charset="0"/>
                          <a:cs typeface="Arial" charset="0"/>
                        </a:rPr>
                        <a:t>(100%)</a:t>
                      </a:r>
                    </a:p>
                  </a:txBody>
                  <a:tcPr marL="89745" marR="89745" marT="45690" marB="456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800" b="0" i="0" u="none" strike="noStrike" cap="none" normalizeH="0" baseline="0">
                          <a:ln>
                            <a:noFill/>
                          </a:ln>
                          <a:solidFill>
                            <a:schemeClr val="tx1"/>
                          </a:solidFill>
                          <a:effectLst/>
                          <a:latin typeface="Arial" charset="0"/>
                          <a:ea typeface="ＭＳ Ｐゴシック" charset="0"/>
                          <a:cs typeface="Arial" charset="0"/>
                        </a:rPr>
                        <a:t>58</a:t>
                      </a:r>
                    </a:p>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800" b="0" i="0" u="none" strike="noStrike" cap="none" normalizeH="0" baseline="0">
                          <a:ln>
                            <a:noFill/>
                          </a:ln>
                          <a:solidFill>
                            <a:schemeClr val="tx1"/>
                          </a:solidFill>
                          <a:effectLst/>
                          <a:latin typeface="Arial" charset="0"/>
                          <a:ea typeface="ＭＳ Ｐゴシック" charset="0"/>
                          <a:cs typeface="Arial" charset="0"/>
                        </a:rPr>
                        <a:t>(100%)</a:t>
                      </a:r>
                    </a:p>
                  </a:txBody>
                  <a:tcPr marL="89745" marR="89745" marT="45690" marB="456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95325">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1800" b="1" i="0" u="none" strike="noStrike" cap="none" normalizeH="0" baseline="0">
                          <a:ln>
                            <a:noFill/>
                          </a:ln>
                          <a:solidFill>
                            <a:schemeClr val="tx1"/>
                          </a:solidFill>
                          <a:effectLst/>
                          <a:latin typeface="Arial" charset="0"/>
                          <a:ea typeface="ＭＳ Ｐゴシック" charset="0"/>
                          <a:cs typeface="Arial" charset="0"/>
                        </a:rPr>
                        <a:t>2</a:t>
                      </a:r>
                      <a:r>
                        <a:rPr kumimoji="0" lang="en-US" sz="1800" b="1" i="0" u="none" strike="noStrike" cap="none" normalizeH="0" baseline="30000">
                          <a:ln>
                            <a:noFill/>
                          </a:ln>
                          <a:solidFill>
                            <a:schemeClr val="tx1"/>
                          </a:solidFill>
                          <a:effectLst/>
                          <a:latin typeface="Arial" charset="0"/>
                          <a:ea typeface="ＭＳ Ｐゴシック" charset="0"/>
                          <a:cs typeface="Arial" charset="0"/>
                        </a:rPr>
                        <a:t>nd</a:t>
                      </a:r>
                      <a:endParaRPr kumimoji="0" lang="en-US" sz="1800" b="1" i="0" u="none" strike="noStrike" cap="none" normalizeH="0" baseline="0">
                        <a:ln>
                          <a:noFill/>
                        </a:ln>
                        <a:solidFill>
                          <a:schemeClr val="tx1"/>
                        </a:solidFill>
                        <a:effectLst/>
                        <a:latin typeface="Arial" charset="0"/>
                        <a:ea typeface="ＭＳ Ｐゴシック" charset="0"/>
                        <a:cs typeface="Arial" charset="0"/>
                      </a:endParaRPr>
                    </a:p>
                  </a:txBody>
                  <a:tcPr marL="89745" marR="89745" marT="45690" marB="456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800" b="0" i="0" u="none" strike="noStrike" cap="none" normalizeH="0" baseline="0">
                          <a:ln>
                            <a:noFill/>
                          </a:ln>
                          <a:solidFill>
                            <a:schemeClr val="tx1"/>
                          </a:solidFill>
                          <a:effectLst/>
                          <a:latin typeface="Arial" charset="0"/>
                          <a:ea typeface="ＭＳ Ｐゴシック" charset="0"/>
                          <a:cs typeface="Arial" charset="0"/>
                        </a:rPr>
                        <a:t>159</a:t>
                      </a:r>
                    </a:p>
                  </a:txBody>
                  <a:tcPr marL="89745" marR="89745" marT="45690" marB="456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800" b="0" i="0" u="none" strike="noStrike" cap="none" normalizeH="0" baseline="0">
                          <a:ln>
                            <a:noFill/>
                          </a:ln>
                          <a:solidFill>
                            <a:schemeClr val="tx1"/>
                          </a:solidFill>
                          <a:effectLst/>
                          <a:latin typeface="Arial" charset="0"/>
                          <a:ea typeface="ＭＳ Ｐゴシック" charset="0"/>
                          <a:cs typeface="Arial" charset="0"/>
                        </a:rPr>
                        <a:t>79</a:t>
                      </a:r>
                    </a:p>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800" b="0" i="0" u="none" strike="noStrike" cap="none" normalizeH="0" baseline="0">
                          <a:ln>
                            <a:noFill/>
                          </a:ln>
                          <a:solidFill>
                            <a:schemeClr val="tx1"/>
                          </a:solidFill>
                          <a:effectLst/>
                          <a:latin typeface="Arial" charset="0"/>
                          <a:ea typeface="ＭＳ Ｐゴシック" charset="0"/>
                          <a:cs typeface="Arial" charset="0"/>
                        </a:rPr>
                        <a:t>(77%)</a:t>
                      </a:r>
                    </a:p>
                  </a:txBody>
                  <a:tcPr marL="89745" marR="89745" marT="45690" marB="456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800" b="0" i="0" u="none" strike="noStrike" cap="none" normalizeH="0" baseline="0">
                          <a:ln>
                            <a:noFill/>
                          </a:ln>
                          <a:solidFill>
                            <a:schemeClr val="tx1"/>
                          </a:solidFill>
                          <a:effectLst/>
                          <a:latin typeface="Arial" charset="0"/>
                          <a:ea typeface="ＭＳ Ｐゴシック" charset="0"/>
                          <a:cs typeface="Arial" charset="0"/>
                        </a:rPr>
                        <a:t>36 </a:t>
                      </a:r>
                    </a:p>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800" b="0" i="0" u="none" strike="noStrike" cap="none" normalizeH="0" baseline="0">
                          <a:ln>
                            <a:noFill/>
                          </a:ln>
                          <a:solidFill>
                            <a:schemeClr val="tx1"/>
                          </a:solidFill>
                          <a:effectLst/>
                          <a:latin typeface="Arial" charset="0"/>
                          <a:ea typeface="ＭＳ Ｐゴシック" charset="0"/>
                          <a:cs typeface="Arial" charset="0"/>
                        </a:rPr>
                        <a:t>(80%)</a:t>
                      </a:r>
                    </a:p>
                  </a:txBody>
                  <a:tcPr marL="89745" marR="89745" marT="45690" marB="456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800" b="0" i="0" u="none" strike="noStrike" cap="none" normalizeH="0" baseline="0">
                          <a:ln>
                            <a:noFill/>
                          </a:ln>
                          <a:solidFill>
                            <a:schemeClr val="tx1"/>
                          </a:solidFill>
                          <a:effectLst/>
                          <a:latin typeface="Arial" charset="0"/>
                          <a:ea typeface="ＭＳ Ｐゴシック" charset="0"/>
                          <a:cs typeface="Arial" charset="0"/>
                        </a:rPr>
                        <a:t>44</a:t>
                      </a:r>
                    </a:p>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800" b="0" i="0" u="none" strike="noStrike" cap="none" normalizeH="0" baseline="0">
                          <a:ln>
                            <a:noFill/>
                          </a:ln>
                          <a:solidFill>
                            <a:schemeClr val="tx1"/>
                          </a:solidFill>
                          <a:effectLst/>
                          <a:latin typeface="Arial" charset="0"/>
                          <a:ea typeface="ＭＳ Ｐゴシック" charset="0"/>
                          <a:cs typeface="Arial" charset="0"/>
                        </a:rPr>
                        <a:t>(76%)</a:t>
                      </a:r>
                    </a:p>
                  </a:txBody>
                  <a:tcPr marL="89745" marR="89745" marT="45690" marB="456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95325">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1800" b="1" i="0" u="none" strike="noStrike" cap="none" normalizeH="0" baseline="0">
                          <a:ln>
                            <a:noFill/>
                          </a:ln>
                          <a:solidFill>
                            <a:schemeClr val="tx1"/>
                          </a:solidFill>
                          <a:effectLst/>
                          <a:latin typeface="Arial" charset="0"/>
                          <a:ea typeface="ＭＳ Ｐゴシック" charset="0"/>
                          <a:cs typeface="Arial" charset="0"/>
                        </a:rPr>
                        <a:t>3</a:t>
                      </a:r>
                      <a:r>
                        <a:rPr kumimoji="0" lang="en-US" sz="1800" b="1" i="0" u="none" strike="noStrike" cap="none" normalizeH="0" baseline="30000">
                          <a:ln>
                            <a:noFill/>
                          </a:ln>
                          <a:solidFill>
                            <a:schemeClr val="tx1"/>
                          </a:solidFill>
                          <a:effectLst/>
                          <a:latin typeface="Arial" charset="0"/>
                          <a:ea typeface="ＭＳ Ｐゴシック" charset="0"/>
                          <a:cs typeface="Arial" charset="0"/>
                        </a:rPr>
                        <a:t>rd</a:t>
                      </a:r>
                      <a:r>
                        <a:rPr kumimoji="0" lang="en-US" sz="1800" b="1" i="0" u="none" strike="noStrike" cap="none" normalizeH="0" baseline="0">
                          <a:ln>
                            <a:noFill/>
                          </a:ln>
                          <a:solidFill>
                            <a:schemeClr val="tx1"/>
                          </a:solidFill>
                          <a:effectLst/>
                          <a:latin typeface="Arial" charset="0"/>
                          <a:ea typeface="ＭＳ Ｐゴシック" charset="0"/>
                          <a:cs typeface="Arial" charset="0"/>
                        </a:rPr>
                        <a:t>  </a:t>
                      </a:r>
                    </a:p>
                  </a:txBody>
                  <a:tcPr marL="89745" marR="89745" marT="45690" marB="456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800" b="0" i="0" u="none" strike="noStrike" cap="none" normalizeH="0" baseline="0">
                          <a:ln>
                            <a:noFill/>
                          </a:ln>
                          <a:solidFill>
                            <a:schemeClr val="tx1"/>
                          </a:solidFill>
                          <a:effectLst/>
                          <a:latin typeface="Arial" charset="0"/>
                          <a:ea typeface="ＭＳ Ｐゴシック" charset="0"/>
                          <a:cs typeface="Arial" charset="0"/>
                        </a:rPr>
                        <a:t>122</a:t>
                      </a:r>
                    </a:p>
                  </a:txBody>
                  <a:tcPr marL="89745" marR="89745" marT="45690" marB="456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800" b="0" i="0" u="none" strike="noStrike" cap="none" normalizeH="0" baseline="0">
                          <a:ln>
                            <a:noFill/>
                          </a:ln>
                          <a:solidFill>
                            <a:schemeClr val="tx1"/>
                          </a:solidFill>
                          <a:effectLst/>
                          <a:latin typeface="Arial" charset="0"/>
                          <a:ea typeface="ＭＳ Ｐゴシック" charset="0"/>
                          <a:cs typeface="Arial" charset="0"/>
                        </a:rPr>
                        <a:t>56</a:t>
                      </a:r>
                    </a:p>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800" b="0" i="0" u="none" strike="noStrike" cap="none" normalizeH="0" baseline="0">
                          <a:ln>
                            <a:noFill/>
                          </a:ln>
                          <a:solidFill>
                            <a:schemeClr val="tx1"/>
                          </a:solidFill>
                          <a:effectLst/>
                          <a:latin typeface="Arial" charset="0"/>
                          <a:ea typeface="ＭＳ Ｐゴシック" charset="0"/>
                          <a:cs typeface="Arial" charset="0"/>
                        </a:rPr>
                        <a:t>(55%)</a:t>
                      </a:r>
                    </a:p>
                  </a:txBody>
                  <a:tcPr marL="89745" marR="89745" marT="45690" marB="456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800" b="0" i="0" u="none" strike="noStrike" cap="none" normalizeH="0" baseline="0">
                          <a:ln>
                            <a:noFill/>
                          </a:ln>
                          <a:solidFill>
                            <a:schemeClr val="tx1"/>
                          </a:solidFill>
                          <a:effectLst/>
                          <a:latin typeface="Arial" charset="0"/>
                          <a:ea typeface="ＭＳ Ｐゴシック" charset="0"/>
                          <a:cs typeface="Arial" charset="0"/>
                        </a:rPr>
                        <a:t>26</a:t>
                      </a:r>
                    </a:p>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800" b="0" i="0" u="none" strike="noStrike" cap="none" normalizeH="0" baseline="0">
                          <a:ln>
                            <a:noFill/>
                          </a:ln>
                          <a:solidFill>
                            <a:schemeClr val="tx1"/>
                          </a:solidFill>
                          <a:effectLst/>
                          <a:latin typeface="Arial" charset="0"/>
                          <a:ea typeface="ＭＳ Ｐゴシック" charset="0"/>
                          <a:cs typeface="Arial" charset="0"/>
                        </a:rPr>
                        <a:t>(58)</a:t>
                      </a:r>
                    </a:p>
                  </a:txBody>
                  <a:tcPr marL="89745" marR="89745" marT="45690" marB="456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800" b="0" i="0" u="none" strike="noStrike" cap="none" normalizeH="0" baseline="0">
                          <a:ln>
                            <a:noFill/>
                          </a:ln>
                          <a:solidFill>
                            <a:schemeClr val="tx1"/>
                          </a:solidFill>
                          <a:effectLst/>
                          <a:latin typeface="Arial" charset="0"/>
                          <a:ea typeface="ＭＳ Ｐゴシック" charset="0"/>
                          <a:cs typeface="Arial" charset="0"/>
                        </a:rPr>
                        <a:t>40</a:t>
                      </a:r>
                    </a:p>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800" b="0" i="0" u="none" strike="noStrike" cap="none" normalizeH="0" baseline="0">
                          <a:ln>
                            <a:noFill/>
                          </a:ln>
                          <a:solidFill>
                            <a:schemeClr val="tx1"/>
                          </a:solidFill>
                          <a:effectLst/>
                          <a:latin typeface="Arial" charset="0"/>
                          <a:ea typeface="ＭＳ Ｐゴシック" charset="0"/>
                          <a:cs typeface="Arial" charset="0"/>
                        </a:rPr>
                        <a:t>(69%)</a:t>
                      </a:r>
                    </a:p>
                  </a:txBody>
                  <a:tcPr marL="89745" marR="89745" marT="45690" marB="456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95325">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1800" b="1" i="0" u="none" strike="noStrike" cap="none" normalizeH="0" baseline="0">
                          <a:ln>
                            <a:noFill/>
                          </a:ln>
                          <a:solidFill>
                            <a:schemeClr val="tx1"/>
                          </a:solidFill>
                          <a:effectLst/>
                          <a:latin typeface="Arial" charset="0"/>
                          <a:ea typeface="ＭＳ Ｐゴシック" charset="0"/>
                          <a:cs typeface="Arial" charset="0"/>
                        </a:rPr>
                        <a:t>4</a:t>
                      </a:r>
                      <a:r>
                        <a:rPr kumimoji="0" lang="en-US" sz="1800" b="1" i="0" u="none" strike="noStrike" cap="none" normalizeH="0" baseline="30000">
                          <a:ln>
                            <a:noFill/>
                          </a:ln>
                          <a:solidFill>
                            <a:schemeClr val="tx1"/>
                          </a:solidFill>
                          <a:effectLst/>
                          <a:latin typeface="Arial" charset="0"/>
                          <a:ea typeface="ＭＳ Ｐゴシック" charset="0"/>
                          <a:cs typeface="Arial" charset="0"/>
                        </a:rPr>
                        <a:t>th</a:t>
                      </a:r>
                      <a:endParaRPr kumimoji="0" lang="en-US" sz="1800" b="1" i="0" u="none" strike="noStrike" cap="none" normalizeH="0" baseline="0">
                        <a:ln>
                          <a:noFill/>
                        </a:ln>
                        <a:solidFill>
                          <a:schemeClr val="tx1"/>
                        </a:solidFill>
                        <a:effectLst/>
                        <a:latin typeface="Arial" charset="0"/>
                        <a:ea typeface="ＭＳ Ｐゴシック" charset="0"/>
                        <a:cs typeface="Arial" charset="0"/>
                      </a:endParaRPr>
                    </a:p>
                  </a:txBody>
                  <a:tcPr marL="89745" marR="89745" marT="45690" marB="456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800" b="0" i="0" u="none" strike="noStrike" cap="none" normalizeH="0" baseline="0">
                          <a:ln>
                            <a:noFill/>
                          </a:ln>
                          <a:solidFill>
                            <a:schemeClr val="tx1"/>
                          </a:solidFill>
                          <a:effectLst/>
                          <a:latin typeface="Arial" charset="0"/>
                          <a:ea typeface="ＭＳ Ｐゴシック" charset="0"/>
                          <a:cs typeface="Arial" charset="0"/>
                        </a:rPr>
                        <a:t>81</a:t>
                      </a:r>
                    </a:p>
                  </a:txBody>
                  <a:tcPr marL="89745" marR="89745" marT="45690" marB="456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800" b="0" i="0" u="none" strike="noStrike" cap="none" normalizeH="0" baseline="0">
                          <a:ln>
                            <a:noFill/>
                          </a:ln>
                          <a:solidFill>
                            <a:schemeClr val="tx1"/>
                          </a:solidFill>
                          <a:effectLst/>
                          <a:latin typeface="Arial" charset="0"/>
                          <a:ea typeface="ＭＳ Ｐゴシック" charset="0"/>
                          <a:cs typeface="Arial" charset="0"/>
                        </a:rPr>
                        <a:t>38</a:t>
                      </a:r>
                    </a:p>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800" b="0" i="0" u="none" strike="noStrike" cap="none" normalizeH="0" baseline="0">
                          <a:ln>
                            <a:noFill/>
                          </a:ln>
                          <a:solidFill>
                            <a:schemeClr val="tx1"/>
                          </a:solidFill>
                          <a:effectLst/>
                          <a:latin typeface="Arial" charset="0"/>
                          <a:ea typeface="ＭＳ Ｐゴシック" charset="0"/>
                          <a:cs typeface="Arial" charset="0"/>
                        </a:rPr>
                        <a:t>(37%)</a:t>
                      </a:r>
                    </a:p>
                  </a:txBody>
                  <a:tcPr marL="89745" marR="89745" marT="45690" marB="456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800" b="0" i="0" u="none" strike="noStrike" cap="none" normalizeH="0" baseline="0">
                          <a:ln>
                            <a:noFill/>
                          </a:ln>
                          <a:solidFill>
                            <a:schemeClr val="tx1"/>
                          </a:solidFill>
                          <a:effectLst/>
                          <a:latin typeface="Arial" charset="0"/>
                          <a:ea typeface="ＭＳ Ｐゴシック" charset="0"/>
                          <a:cs typeface="Arial" charset="0"/>
                        </a:rPr>
                        <a:t>13</a:t>
                      </a:r>
                    </a:p>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800" b="0" i="0" u="none" strike="noStrike" cap="none" normalizeH="0" baseline="0">
                          <a:ln>
                            <a:noFill/>
                          </a:ln>
                          <a:solidFill>
                            <a:schemeClr val="tx1"/>
                          </a:solidFill>
                          <a:effectLst/>
                          <a:latin typeface="Arial" charset="0"/>
                          <a:ea typeface="ＭＳ Ｐゴシック" charset="0"/>
                          <a:cs typeface="Arial" charset="0"/>
                        </a:rPr>
                        <a:t>(29%)</a:t>
                      </a:r>
                    </a:p>
                  </a:txBody>
                  <a:tcPr marL="89745" marR="89745" marT="45690" marB="456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800" b="0" i="0" u="none" strike="noStrike" cap="none" normalizeH="0" baseline="0">
                          <a:ln>
                            <a:noFill/>
                          </a:ln>
                          <a:solidFill>
                            <a:schemeClr val="tx1"/>
                          </a:solidFill>
                          <a:effectLst/>
                          <a:latin typeface="Arial" charset="0"/>
                          <a:ea typeface="ＭＳ Ｐゴシック" charset="0"/>
                          <a:cs typeface="Arial" charset="0"/>
                        </a:rPr>
                        <a:t>30</a:t>
                      </a:r>
                    </a:p>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800" b="0" i="0" u="none" strike="noStrike" cap="none" normalizeH="0" baseline="0">
                          <a:ln>
                            <a:noFill/>
                          </a:ln>
                          <a:solidFill>
                            <a:schemeClr val="tx1"/>
                          </a:solidFill>
                          <a:effectLst/>
                          <a:latin typeface="Arial" charset="0"/>
                          <a:ea typeface="ＭＳ Ｐゴシック" charset="0"/>
                          <a:cs typeface="Arial" charset="0"/>
                        </a:rPr>
                        <a:t>(52%)</a:t>
                      </a:r>
                    </a:p>
                  </a:txBody>
                  <a:tcPr marL="89745" marR="89745" marT="45690" marB="456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95325">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1800" b="1" i="0" u="none" strike="noStrike" cap="none" normalizeH="0" baseline="0">
                          <a:ln>
                            <a:noFill/>
                          </a:ln>
                          <a:solidFill>
                            <a:schemeClr val="tx1"/>
                          </a:solidFill>
                          <a:effectLst/>
                          <a:latin typeface="Arial" charset="0"/>
                          <a:ea typeface="ＭＳ Ｐゴシック" charset="0"/>
                          <a:cs typeface="Arial" charset="0"/>
                        </a:rPr>
                        <a:t>5</a:t>
                      </a:r>
                      <a:r>
                        <a:rPr kumimoji="0" lang="en-US" sz="1800" b="1" i="0" u="none" strike="noStrike" cap="none" normalizeH="0" baseline="30000">
                          <a:ln>
                            <a:noFill/>
                          </a:ln>
                          <a:solidFill>
                            <a:schemeClr val="tx1"/>
                          </a:solidFill>
                          <a:effectLst/>
                          <a:latin typeface="Arial" charset="0"/>
                          <a:ea typeface="ＭＳ Ｐゴシック" charset="0"/>
                          <a:cs typeface="Arial" charset="0"/>
                        </a:rPr>
                        <a:t>th</a:t>
                      </a:r>
                      <a:r>
                        <a:rPr kumimoji="0" lang="en-US" sz="1800" b="1" i="0" u="none" strike="noStrike" cap="none" normalizeH="0" baseline="0">
                          <a:ln>
                            <a:noFill/>
                          </a:ln>
                          <a:solidFill>
                            <a:schemeClr val="tx1"/>
                          </a:solidFill>
                          <a:effectLst/>
                          <a:latin typeface="Arial" charset="0"/>
                          <a:ea typeface="ＭＳ Ｐゴシック" charset="0"/>
                          <a:cs typeface="Arial" charset="0"/>
                        </a:rPr>
                        <a:t> </a:t>
                      </a:r>
                    </a:p>
                  </a:txBody>
                  <a:tcPr marL="89745" marR="89745" marT="45690" marB="456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800" b="0" i="0" u="none" strike="noStrike" cap="none" normalizeH="0" baseline="0">
                          <a:ln>
                            <a:noFill/>
                          </a:ln>
                          <a:solidFill>
                            <a:schemeClr val="tx1"/>
                          </a:solidFill>
                          <a:effectLst/>
                          <a:latin typeface="Arial" charset="0"/>
                          <a:ea typeface="ＭＳ Ｐゴシック" charset="0"/>
                          <a:cs typeface="Arial" charset="0"/>
                        </a:rPr>
                        <a:t>56</a:t>
                      </a:r>
                    </a:p>
                  </a:txBody>
                  <a:tcPr marL="89745" marR="89745" marT="45690" marB="456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800" b="0" i="0" u="none" strike="noStrike" cap="none" normalizeH="0" baseline="0">
                          <a:ln>
                            <a:noFill/>
                          </a:ln>
                          <a:solidFill>
                            <a:schemeClr val="tx1"/>
                          </a:solidFill>
                          <a:effectLst/>
                          <a:latin typeface="Arial" charset="0"/>
                          <a:ea typeface="ＭＳ Ｐゴシック" charset="0"/>
                          <a:cs typeface="Arial" charset="0"/>
                        </a:rPr>
                        <a:t>24</a:t>
                      </a:r>
                    </a:p>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800" b="0" i="0" u="none" strike="noStrike" cap="none" normalizeH="0" baseline="0">
                          <a:ln>
                            <a:noFill/>
                          </a:ln>
                          <a:solidFill>
                            <a:schemeClr val="tx1"/>
                          </a:solidFill>
                          <a:effectLst/>
                          <a:latin typeface="Arial" charset="0"/>
                          <a:ea typeface="ＭＳ Ｐゴシック" charset="0"/>
                          <a:cs typeface="Arial" charset="0"/>
                        </a:rPr>
                        <a:t>(24%)</a:t>
                      </a:r>
                    </a:p>
                  </a:txBody>
                  <a:tcPr marL="89745" marR="89745" marT="45690" marB="456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800" b="0" i="0" u="none" strike="noStrike" cap="none" normalizeH="0" baseline="0">
                          <a:ln>
                            <a:noFill/>
                          </a:ln>
                          <a:solidFill>
                            <a:schemeClr val="tx1"/>
                          </a:solidFill>
                          <a:effectLst/>
                          <a:latin typeface="Arial" charset="0"/>
                          <a:ea typeface="ＭＳ Ｐゴシック" charset="0"/>
                          <a:cs typeface="Arial" charset="0"/>
                        </a:rPr>
                        <a:t>8</a:t>
                      </a:r>
                    </a:p>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800" b="0" i="0" u="none" strike="noStrike" cap="none" normalizeH="0" baseline="0">
                          <a:ln>
                            <a:noFill/>
                          </a:ln>
                          <a:solidFill>
                            <a:schemeClr val="tx1"/>
                          </a:solidFill>
                          <a:effectLst/>
                          <a:latin typeface="Arial" charset="0"/>
                          <a:ea typeface="ＭＳ Ｐゴシック" charset="0"/>
                          <a:cs typeface="Arial" charset="0"/>
                        </a:rPr>
                        <a:t>(18%)</a:t>
                      </a:r>
                    </a:p>
                  </a:txBody>
                  <a:tcPr marL="89745" marR="89745" marT="45690" marB="456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800" b="0" i="0" u="none" strike="noStrike" cap="none" normalizeH="0" baseline="0">
                          <a:ln>
                            <a:noFill/>
                          </a:ln>
                          <a:solidFill>
                            <a:schemeClr val="tx1"/>
                          </a:solidFill>
                          <a:effectLst/>
                          <a:latin typeface="Arial" charset="0"/>
                          <a:ea typeface="ＭＳ Ｐゴシック" charset="0"/>
                          <a:cs typeface="Arial" charset="0"/>
                        </a:rPr>
                        <a:t>24</a:t>
                      </a:r>
                    </a:p>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800" b="0" i="0" u="none" strike="noStrike" cap="none" normalizeH="0" baseline="0">
                          <a:ln>
                            <a:noFill/>
                          </a:ln>
                          <a:solidFill>
                            <a:schemeClr val="tx1"/>
                          </a:solidFill>
                          <a:effectLst/>
                          <a:latin typeface="Arial" charset="0"/>
                          <a:ea typeface="ＭＳ Ｐゴシック" charset="0"/>
                          <a:cs typeface="Arial" charset="0"/>
                        </a:rPr>
                        <a:t>(40%)</a:t>
                      </a:r>
                    </a:p>
                  </a:txBody>
                  <a:tcPr marL="89745" marR="89745" marT="45690" marB="456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95325">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1800" b="1" i="0" u="none" strike="noStrike" cap="none" normalizeH="0" baseline="0">
                          <a:ln>
                            <a:noFill/>
                          </a:ln>
                          <a:solidFill>
                            <a:schemeClr val="tx1"/>
                          </a:solidFill>
                          <a:effectLst/>
                          <a:latin typeface="Arial" charset="0"/>
                          <a:ea typeface="ＭＳ Ｐゴシック" charset="0"/>
                          <a:cs typeface="Arial" charset="0"/>
                        </a:rPr>
                        <a:t>6</a:t>
                      </a:r>
                      <a:r>
                        <a:rPr kumimoji="0" lang="en-US" sz="1800" b="1" i="0" u="none" strike="noStrike" cap="none" normalizeH="0" baseline="30000">
                          <a:ln>
                            <a:noFill/>
                          </a:ln>
                          <a:solidFill>
                            <a:schemeClr val="tx1"/>
                          </a:solidFill>
                          <a:effectLst/>
                          <a:latin typeface="Arial" charset="0"/>
                          <a:ea typeface="ＭＳ Ｐゴシック" charset="0"/>
                          <a:cs typeface="Arial" charset="0"/>
                        </a:rPr>
                        <a:t>th</a:t>
                      </a:r>
                      <a:endParaRPr kumimoji="0" lang="en-US" sz="1800" b="1" i="0" u="none" strike="noStrike" cap="none" normalizeH="0" baseline="0">
                        <a:ln>
                          <a:noFill/>
                        </a:ln>
                        <a:solidFill>
                          <a:schemeClr val="tx1"/>
                        </a:solidFill>
                        <a:effectLst/>
                        <a:latin typeface="Arial" charset="0"/>
                        <a:ea typeface="ＭＳ Ｐゴシック" charset="0"/>
                        <a:cs typeface="Arial" charset="0"/>
                      </a:endParaRPr>
                    </a:p>
                  </a:txBody>
                  <a:tcPr marL="89745" marR="89745" marT="45690" marB="456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800" b="0" i="0" u="none" strike="noStrike" cap="none" normalizeH="0" baseline="0">
                          <a:ln>
                            <a:noFill/>
                          </a:ln>
                          <a:solidFill>
                            <a:schemeClr val="tx1"/>
                          </a:solidFill>
                          <a:effectLst/>
                          <a:latin typeface="Arial" charset="0"/>
                          <a:ea typeface="ＭＳ Ｐゴシック" charset="0"/>
                          <a:cs typeface="Arial" charset="0"/>
                        </a:rPr>
                        <a:t>34</a:t>
                      </a:r>
                    </a:p>
                  </a:txBody>
                  <a:tcPr marL="89745" marR="89745" marT="45690" marB="456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800" b="0" i="0" u="none" strike="noStrike" cap="none" normalizeH="0" baseline="0">
                          <a:ln>
                            <a:noFill/>
                          </a:ln>
                          <a:solidFill>
                            <a:schemeClr val="tx1"/>
                          </a:solidFill>
                          <a:effectLst/>
                          <a:latin typeface="Arial" charset="0"/>
                          <a:ea typeface="ＭＳ Ｐゴシック" charset="0"/>
                          <a:cs typeface="Arial" charset="0"/>
                        </a:rPr>
                        <a:t>9</a:t>
                      </a:r>
                    </a:p>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800" b="0" i="0" u="none" strike="noStrike" cap="none" normalizeH="0" baseline="0">
                          <a:ln>
                            <a:noFill/>
                          </a:ln>
                          <a:solidFill>
                            <a:schemeClr val="tx1"/>
                          </a:solidFill>
                          <a:effectLst/>
                          <a:latin typeface="Arial" charset="0"/>
                          <a:ea typeface="ＭＳ Ｐゴシック" charset="0"/>
                          <a:cs typeface="Arial" charset="0"/>
                        </a:rPr>
                        <a:t>(9%)</a:t>
                      </a:r>
                    </a:p>
                  </a:txBody>
                  <a:tcPr marL="89745" marR="89745" marT="45690" marB="456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800" b="0" i="0" u="none" strike="noStrike" cap="none" normalizeH="0" baseline="0">
                          <a:ln>
                            <a:noFill/>
                          </a:ln>
                          <a:solidFill>
                            <a:schemeClr val="tx1"/>
                          </a:solidFill>
                          <a:effectLst/>
                          <a:latin typeface="Arial" charset="0"/>
                          <a:ea typeface="ＭＳ Ｐゴシック" charset="0"/>
                          <a:cs typeface="Arial" charset="0"/>
                        </a:rPr>
                        <a:t>6</a:t>
                      </a:r>
                    </a:p>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800" b="0" i="0" u="none" strike="noStrike" cap="none" normalizeH="0" baseline="0">
                          <a:ln>
                            <a:noFill/>
                          </a:ln>
                          <a:solidFill>
                            <a:schemeClr val="tx1"/>
                          </a:solidFill>
                          <a:effectLst/>
                          <a:latin typeface="Arial" charset="0"/>
                          <a:ea typeface="ＭＳ Ｐゴシック" charset="0"/>
                          <a:cs typeface="Arial" charset="0"/>
                        </a:rPr>
                        <a:t>(13%)</a:t>
                      </a:r>
                    </a:p>
                  </a:txBody>
                  <a:tcPr marL="89745" marR="89745" marT="45690" marB="456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800" b="0" i="0" u="none" strike="noStrike" cap="none" normalizeH="0" baseline="0">
                          <a:ln>
                            <a:noFill/>
                          </a:ln>
                          <a:solidFill>
                            <a:schemeClr val="tx1"/>
                          </a:solidFill>
                          <a:effectLst/>
                          <a:latin typeface="Arial" charset="0"/>
                          <a:ea typeface="ＭＳ Ｐゴシック" charset="0"/>
                          <a:cs typeface="Arial" charset="0"/>
                        </a:rPr>
                        <a:t>19</a:t>
                      </a:r>
                    </a:p>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800" b="0" i="0" u="none" strike="noStrike" cap="none" normalizeH="0" baseline="0">
                          <a:ln>
                            <a:noFill/>
                          </a:ln>
                          <a:solidFill>
                            <a:schemeClr val="tx1"/>
                          </a:solidFill>
                          <a:effectLst/>
                          <a:latin typeface="Arial" charset="0"/>
                          <a:ea typeface="ＭＳ Ｐゴシック" charset="0"/>
                          <a:cs typeface="Arial" charset="0"/>
                        </a:rPr>
                        <a:t>(33%)</a:t>
                      </a:r>
                    </a:p>
                  </a:txBody>
                  <a:tcPr marL="89745" marR="89745" marT="45690" marB="456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58420" name="TextBox 4"/>
          <p:cNvSpPr txBox="1">
            <a:spLocks noChangeArrowheads="1"/>
          </p:cNvSpPr>
          <p:nvPr/>
        </p:nvSpPr>
        <p:spPr bwMode="auto">
          <a:xfrm>
            <a:off x="82550" y="6511925"/>
            <a:ext cx="7458075"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800">
                <a:solidFill>
                  <a:schemeClr val="tx1"/>
                </a:solidFill>
                <a:latin typeface="Arial" charset="0"/>
                <a:ea typeface="ＭＳ Ｐゴシック" charset="0"/>
                <a:cs typeface="ＭＳ Ｐゴシック" charset="0"/>
              </a:defRPr>
            </a:lvl1pPr>
            <a:lvl2pPr marL="742950" indent="-285750" eaLnBrk="0" hangingPunct="0">
              <a:defRPr sz="800">
                <a:solidFill>
                  <a:schemeClr val="tx1"/>
                </a:solidFill>
                <a:latin typeface="Arial" charset="0"/>
                <a:ea typeface="ＭＳ Ｐゴシック" charset="0"/>
              </a:defRPr>
            </a:lvl2pPr>
            <a:lvl3pPr marL="1143000" indent="-228600" eaLnBrk="0" hangingPunct="0">
              <a:defRPr sz="800">
                <a:solidFill>
                  <a:schemeClr val="tx1"/>
                </a:solidFill>
                <a:latin typeface="Arial" charset="0"/>
                <a:ea typeface="ＭＳ Ｐゴシック" charset="0"/>
              </a:defRPr>
            </a:lvl3pPr>
            <a:lvl4pPr marL="1600200" indent="-228600" eaLnBrk="0" hangingPunct="0">
              <a:defRPr sz="800">
                <a:solidFill>
                  <a:schemeClr val="tx1"/>
                </a:solidFill>
                <a:latin typeface="Arial" charset="0"/>
                <a:ea typeface="ＭＳ Ｐゴシック" charset="0"/>
              </a:defRPr>
            </a:lvl4pPr>
            <a:lvl5pPr marL="2057400" indent="-228600" eaLnBrk="0" hangingPunct="0">
              <a:defRPr sz="800">
                <a:solidFill>
                  <a:schemeClr val="tx1"/>
                </a:solidFill>
                <a:latin typeface="Arial" charset="0"/>
                <a:ea typeface="ＭＳ Ｐゴシック" charset="0"/>
              </a:defRPr>
            </a:lvl5pPr>
            <a:lvl6pPr marL="2514600" indent="-228600" algn="ctr" eaLnBrk="0" fontAlgn="base" hangingPunct="0">
              <a:spcBef>
                <a:spcPct val="0"/>
              </a:spcBef>
              <a:spcAft>
                <a:spcPct val="0"/>
              </a:spcAft>
              <a:defRPr sz="800">
                <a:solidFill>
                  <a:schemeClr val="tx1"/>
                </a:solidFill>
                <a:latin typeface="Arial" charset="0"/>
                <a:ea typeface="ＭＳ Ｐゴシック" charset="0"/>
              </a:defRPr>
            </a:lvl6pPr>
            <a:lvl7pPr marL="2971800" indent="-228600" algn="ctr" eaLnBrk="0" fontAlgn="base" hangingPunct="0">
              <a:spcBef>
                <a:spcPct val="0"/>
              </a:spcBef>
              <a:spcAft>
                <a:spcPct val="0"/>
              </a:spcAft>
              <a:defRPr sz="800">
                <a:solidFill>
                  <a:schemeClr val="tx1"/>
                </a:solidFill>
                <a:latin typeface="Arial" charset="0"/>
                <a:ea typeface="ＭＳ Ｐゴシック" charset="0"/>
              </a:defRPr>
            </a:lvl7pPr>
            <a:lvl8pPr marL="3429000" indent="-228600" algn="ctr" eaLnBrk="0" fontAlgn="base" hangingPunct="0">
              <a:spcBef>
                <a:spcPct val="0"/>
              </a:spcBef>
              <a:spcAft>
                <a:spcPct val="0"/>
              </a:spcAft>
              <a:defRPr sz="800">
                <a:solidFill>
                  <a:schemeClr val="tx1"/>
                </a:solidFill>
                <a:latin typeface="Arial" charset="0"/>
                <a:ea typeface="ＭＳ Ｐゴシック" charset="0"/>
              </a:defRPr>
            </a:lvl8pPr>
            <a:lvl9pPr marL="3886200" indent="-228600" algn="ctr" eaLnBrk="0" fontAlgn="base" hangingPunct="0">
              <a:spcBef>
                <a:spcPct val="0"/>
              </a:spcBef>
              <a:spcAft>
                <a:spcPct val="0"/>
              </a:spcAft>
              <a:defRPr sz="800">
                <a:solidFill>
                  <a:schemeClr val="tx1"/>
                </a:solidFill>
                <a:latin typeface="Arial" charset="0"/>
                <a:ea typeface="ＭＳ Ｐゴシック" charset="0"/>
              </a:defRPr>
            </a:lvl9pPr>
          </a:lstStyle>
          <a:p>
            <a:pPr algn="l" eaLnBrk="1" hangingPunct="1">
              <a:spcBef>
                <a:spcPct val="50000"/>
              </a:spcBef>
            </a:pPr>
            <a:r>
              <a:rPr lang="en-US" sz="1200"/>
              <a:t>Seah D, Ines L, Olson E, Sohl J, Litsas G, Winer E, Lin N, Burstein H, ASCO 2012</a:t>
            </a:r>
          </a:p>
        </p:txBody>
      </p:sp>
    </p:spTree>
  </p:cSld>
  <p:clrMapOvr>
    <a:masterClrMapping/>
  </p:clrMapOvr>
  <p:transition xmlns:p14="http://schemas.microsoft.com/office/powerpoint/2010/main" advClick="0"/>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7" name="Rectangle 2"/>
          <p:cNvSpPr>
            <a:spLocks noGrp="1" noChangeArrowheads="1"/>
          </p:cNvSpPr>
          <p:nvPr>
            <p:ph type="title" idx="4294967295"/>
          </p:nvPr>
        </p:nvSpPr>
        <p:spPr>
          <a:xfrm>
            <a:off x="244475" y="153988"/>
            <a:ext cx="8834438" cy="1323975"/>
          </a:xfrm>
        </p:spPr>
        <p:txBody>
          <a:bodyPr anchor="b"/>
          <a:lstStyle/>
          <a:p>
            <a:r>
              <a:rPr lang="en-US" sz="4000">
                <a:solidFill>
                  <a:schemeClr val="tx2"/>
                </a:solidFill>
                <a:latin typeface="Arial" charset="0"/>
                <a:cs typeface="Arial" charset="0"/>
              </a:rPr>
              <a:t>Duration of chemotherapy </a:t>
            </a:r>
            <a:br>
              <a:rPr lang="en-US" sz="4000">
                <a:solidFill>
                  <a:schemeClr val="tx2"/>
                </a:solidFill>
                <a:latin typeface="Arial" charset="0"/>
                <a:cs typeface="Arial" charset="0"/>
              </a:rPr>
            </a:br>
            <a:r>
              <a:rPr lang="en-US" sz="4000">
                <a:solidFill>
                  <a:schemeClr val="tx2"/>
                </a:solidFill>
                <a:latin typeface="Arial" charset="0"/>
                <a:cs typeface="Arial" charset="0"/>
              </a:rPr>
              <a:t>by line and sub-type</a:t>
            </a:r>
          </a:p>
        </p:txBody>
      </p:sp>
      <p:graphicFrame>
        <p:nvGraphicFramePr>
          <p:cNvPr id="16426" name="Group 42"/>
          <p:cNvGraphicFramePr>
            <a:graphicFrameLocks noGrp="1"/>
          </p:cNvGraphicFramePr>
          <p:nvPr>
            <p:ph idx="4294967295"/>
          </p:nvPr>
        </p:nvGraphicFramePr>
        <p:xfrm>
          <a:off x="1308100" y="1562100"/>
          <a:ext cx="6707188" cy="4811720"/>
        </p:xfrm>
        <a:graphic>
          <a:graphicData uri="http://schemas.openxmlformats.org/drawingml/2006/table">
            <a:tbl>
              <a:tblPr/>
              <a:tblGrid>
                <a:gridCol w="1231900"/>
                <a:gridCol w="1230313"/>
                <a:gridCol w="1390650"/>
                <a:gridCol w="1400175"/>
                <a:gridCol w="1454150"/>
              </a:tblGrid>
              <a:tr h="640077">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1800" b="1" i="0" u="none" strike="noStrike" cap="none" normalizeH="0" baseline="0">
                          <a:ln>
                            <a:noFill/>
                          </a:ln>
                          <a:solidFill>
                            <a:schemeClr val="tx1"/>
                          </a:solidFill>
                          <a:effectLst/>
                          <a:latin typeface="Arial" charset="0"/>
                          <a:ea typeface="ＭＳ Ｐゴシック" charset="0"/>
                          <a:cs typeface="Arial" charset="0"/>
                        </a:rPr>
                        <a:t>Line of CT</a:t>
                      </a:r>
                    </a:p>
                  </a:txBody>
                  <a:tcPr marL="89747" marR="89747" marT="45721" marB="45721"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B050"/>
                    </a:solid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800" b="1" i="0" u="none" strike="noStrike" cap="none" normalizeH="0" baseline="0">
                          <a:ln>
                            <a:noFill/>
                          </a:ln>
                          <a:solidFill>
                            <a:schemeClr val="tx1"/>
                          </a:solidFill>
                          <a:effectLst/>
                          <a:latin typeface="Arial" charset="0"/>
                          <a:ea typeface="ＭＳ Ｐゴシック" charset="0"/>
                          <a:cs typeface="Arial" charset="0"/>
                        </a:rPr>
                        <a:t>Total</a:t>
                      </a:r>
                    </a:p>
                  </a:txBody>
                  <a:tcPr marL="89747" marR="89747" marT="45721" marB="45721"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B050"/>
                    </a:solid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800" b="1" i="0" u="none" strike="noStrike" cap="none" normalizeH="0" baseline="0">
                          <a:ln>
                            <a:noFill/>
                          </a:ln>
                          <a:solidFill>
                            <a:schemeClr val="tx1"/>
                          </a:solidFill>
                          <a:effectLst/>
                          <a:latin typeface="Arial" charset="0"/>
                          <a:ea typeface="ＭＳ Ｐゴシック" charset="0"/>
                          <a:cs typeface="Arial" charset="0"/>
                        </a:rPr>
                        <a:t>HR+ve</a:t>
                      </a:r>
                    </a:p>
                  </a:txBody>
                  <a:tcPr marL="89747" marR="89747" marT="45721" marB="45721"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B050"/>
                    </a:solid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800" b="1" i="0" u="none" strike="noStrike" cap="none" normalizeH="0" baseline="0">
                          <a:ln>
                            <a:noFill/>
                          </a:ln>
                          <a:solidFill>
                            <a:schemeClr val="tx1"/>
                          </a:solidFill>
                          <a:effectLst/>
                          <a:latin typeface="Arial" charset="0"/>
                          <a:ea typeface="ＭＳ Ｐゴシック" charset="0"/>
                          <a:cs typeface="Arial" charset="0"/>
                        </a:rPr>
                        <a:t>TNBC</a:t>
                      </a:r>
                    </a:p>
                  </a:txBody>
                  <a:tcPr marL="89747" marR="89747" marT="45721" marB="45721"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B050"/>
                    </a:solid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800" b="1" i="0" u="none" strike="noStrike" cap="none" normalizeH="0" baseline="0">
                          <a:ln>
                            <a:noFill/>
                          </a:ln>
                          <a:solidFill>
                            <a:schemeClr val="tx1"/>
                          </a:solidFill>
                          <a:effectLst/>
                          <a:latin typeface="Arial" charset="0"/>
                          <a:ea typeface="ＭＳ Ｐゴシック" charset="0"/>
                          <a:cs typeface="Arial" charset="0"/>
                        </a:rPr>
                        <a:t>HER2+</a:t>
                      </a:r>
                    </a:p>
                  </a:txBody>
                  <a:tcPr marL="89747" marR="89747" marT="45721" marB="45721"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B050"/>
                    </a:solidFill>
                  </a:tcPr>
                </a:tc>
              </a:tr>
              <a:tr h="695273">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1800" b="1" i="0" u="none" strike="noStrike" cap="none" normalizeH="0" baseline="0">
                          <a:ln>
                            <a:noFill/>
                          </a:ln>
                          <a:solidFill>
                            <a:schemeClr val="tx1"/>
                          </a:solidFill>
                          <a:effectLst/>
                          <a:latin typeface="Arial" charset="0"/>
                          <a:ea typeface="ＭＳ Ｐゴシック" charset="0"/>
                          <a:cs typeface="Arial" charset="0"/>
                        </a:rPr>
                        <a:t>1</a:t>
                      </a:r>
                      <a:r>
                        <a:rPr kumimoji="0" lang="en-US" sz="1800" b="1" i="0" u="none" strike="noStrike" cap="none" normalizeH="0" baseline="30000">
                          <a:ln>
                            <a:noFill/>
                          </a:ln>
                          <a:solidFill>
                            <a:schemeClr val="tx1"/>
                          </a:solidFill>
                          <a:effectLst/>
                          <a:latin typeface="Arial" charset="0"/>
                          <a:ea typeface="ＭＳ Ｐゴシック" charset="0"/>
                          <a:cs typeface="Arial" charset="0"/>
                        </a:rPr>
                        <a:t>st</a:t>
                      </a:r>
                      <a:r>
                        <a:rPr kumimoji="0" lang="en-US" sz="1800" b="1" i="0" u="none" strike="noStrike" cap="none" normalizeH="0" baseline="0">
                          <a:ln>
                            <a:noFill/>
                          </a:ln>
                          <a:solidFill>
                            <a:schemeClr val="tx1"/>
                          </a:solidFill>
                          <a:effectLst/>
                          <a:latin typeface="Arial" charset="0"/>
                          <a:ea typeface="ＭＳ Ｐゴシック" charset="0"/>
                          <a:cs typeface="Arial" charset="0"/>
                        </a:rPr>
                        <a:t>  </a:t>
                      </a:r>
                    </a:p>
                  </a:txBody>
                  <a:tcPr marL="89747" marR="89747" marT="45721" marB="45721"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800" b="0" i="0" u="none" strike="noStrike" cap="none" normalizeH="0" baseline="0">
                          <a:ln>
                            <a:noFill/>
                          </a:ln>
                          <a:solidFill>
                            <a:schemeClr val="tx1"/>
                          </a:solidFill>
                          <a:effectLst/>
                          <a:latin typeface="Arial" charset="0"/>
                          <a:ea typeface="ＭＳ Ｐゴシック" charset="0"/>
                          <a:cs typeface="Arial" charset="0"/>
                        </a:rPr>
                        <a:t>205</a:t>
                      </a:r>
                    </a:p>
                  </a:txBody>
                  <a:tcPr marL="89747" marR="89747" marT="45721" marB="45721"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800" b="0" i="0" u="none" strike="noStrike" cap="none" normalizeH="0" baseline="0">
                          <a:ln>
                            <a:noFill/>
                          </a:ln>
                          <a:solidFill>
                            <a:schemeClr val="tx1"/>
                          </a:solidFill>
                          <a:effectLst/>
                          <a:latin typeface="Arial" charset="0"/>
                          <a:ea typeface="ＭＳ Ｐゴシック" charset="0"/>
                          <a:cs typeface="Arial" charset="0"/>
                        </a:rPr>
                        <a:t>6.5 months</a:t>
                      </a:r>
                    </a:p>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800" b="0" i="0" u="none" strike="noStrike" cap="none" normalizeH="0" baseline="0">
                          <a:ln>
                            <a:noFill/>
                          </a:ln>
                          <a:solidFill>
                            <a:schemeClr val="tx1"/>
                          </a:solidFill>
                          <a:effectLst/>
                          <a:latin typeface="Arial" charset="0"/>
                          <a:ea typeface="ＭＳ Ｐゴシック" charset="0"/>
                          <a:cs typeface="Arial" charset="0"/>
                        </a:rPr>
                        <a:t>(2.9, 12.0)</a:t>
                      </a:r>
                    </a:p>
                  </a:txBody>
                  <a:tcPr marL="89747" marR="89747" marT="45721" marB="45721"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800" b="0" i="0" u="none" strike="noStrike" cap="none" normalizeH="0" baseline="0">
                          <a:ln>
                            <a:noFill/>
                          </a:ln>
                          <a:solidFill>
                            <a:schemeClr val="tx1"/>
                          </a:solidFill>
                          <a:effectLst/>
                          <a:latin typeface="Arial" charset="0"/>
                          <a:ea typeface="ＭＳ Ｐゴシック" charset="0"/>
                          <a:cs typeface="Arial" charset="0"/>
                        </a:rPr>
                        <a:t>5.8 months</a:t>
                      </a:r>
                    </a:p>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800" b="0" i="0" u="none" strike="noStrike" cap="none" normalizeH="0" baseline="0">
                          <a:ln>
                            <a:noFill/>
                          </a:ln>
                          <a:solidFill>
                            <a:schemeClr val="tx1"/>
                          </a:solidFill>
                          <a:effectLst/>
                          <a:latin typeface="Arial" charset="0"/>
                          <a:ea typeface="ＭＳ Ｐゴシック" charset="0"/>
                          <a:cs typeface="Arial" charset="0"/>
                        </a:rPr>
                        <a:t>(2.8, 10.7)</a:t>
                      </a:r>
                    </a:p>
                  </a:txBody>
                  <a:tcPr marL="89747" marR="89747" marT="45721" marB="45721"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800" b="0" i="0" u="none" strike="noStrike" cap="none" normalizeH="0" baseline="0">
                          <a:ln>
                            <a:noFill/>
                          </a:ln>
                          <a:solidFill>
                            <a:schemeClr val="tx1"/>
                          </a:solidFill>
                          <a:effectLst/>
                          <a:latin typeface="Arial" charset="0"/>
                          <a:ea typeface="ＭＳ Ｐゴシック" charset="0"/>
                          <a:cs typeface="Arial" charset="0"/>
                        </a:rPr>
                        <a:t>9.0 months</a:t>
                      </a:r>
                    </a:p>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800" b="0" i="0" u="none" strike="noStrike" cap="none" normalizeH="0" baseline="0">
                          <a:ln>
                            <a:noFill/>
                          </a:ln>
                          <a:solidFill>
                            <a:schemeClr val="tx1"/>
                          </a:solidFill>
                          <a:effectLst/>
                          <a:latin typeface="Arial" charset="0"/>
                          <a:ea typeface="ＭＳ Ｐゴシック" charset="0"/>
                          <a:cs typeface="Arial" charset="0"/>
                        </a:rPr>
                        <a:t>(100%)</a:t>
                      </a:r>
                    </a:p>
                  </a:txBody>
                  <a:tcPr marL="89747" marR="89747" marT="45721" marB="45721"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95273">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1800" b="1" i="0" u="none" strike="noStrike" cap="none" normalizeH="0" baseline="0">
                          <a:ln>
                            <a:noFill/>
                          </a:ln>
                          <a:solidFill>
                            <a:schemeClr val="tx1"/>
                          </a:solidFill>
                          <a:effectLst/>
                          <a:latin typeface="Arial" charset="0"/>
                          <a:ea typeface="ＭＳ Ｐゴシック" charset="0"/>
                          <a:cs typeface="Arial" charset="0"/>
                        </a:rPr>
                        <a:t>2</a:t>
                      </a:r>
                      <a:r>
                        <a:rPr kumimoji="0" lang="en-US" sz="1800" b="1" i="0" u="none" strike="noStrike" cap="none" normalizeH="0" baseline="30000">
                          <a:ln>
                            <a:noFill/>
                          </a:ln>
                          <a:solidFill>
                            <a:schemeClr val="tx1"/>
                          </a:solidFill>
                          <a:effectLst/>
                          <a:latin typeface="Arial" charset="0"/>
                          <a:ea typeface="ＭＳ Ｐゴシック" charset="0"/>
                          <a:cs typeface="Arial" charset="0"/>
                        </a:rPr>
                        <a:t>nd</a:t>
                      </a:r>
                      <a:endParaRPr kumimoji="0" lang="en-US" sz="1800" b="1" i="0" u="none" strike="noStrike" cap="none" normalizeH="0" baseline="0">
                        <a:ln>
                          <a:noFill/>
                        </a:ln>
                        <a:solidFill>
                          <a:schemeClr val="tx1"/>
                        </a:solidFill>
                        <a:effectLst/>
                        <a:latin typeface="Arial" charset="0"/>
                        <a:ea typeface="ＭＳ Ｐゴシック" charset="0"/>
                        <a:cs typeface="Arial" charset="0"/>
                      </a:endParaRPr>
                    </a:p>
                  </a:txBody>
                  <a:tcPr marL="89747" marR="89747" marT="45721" marB="45721"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800" b="0" i="0" u="none" strike="noStrike" cap="none" normalizeH="0" baseline="0">
                          <a:ln>
                            <a:noFill/>
                          </a:ln>
                          <a:solidFill>
                            <a:schemeClr val="tx1"/>
                          </a:solidFill>
                          <a:effectLst/>
                          <a:latin typeface="Arial" charset="0"/>
                          <a:ea typeface="ＭＳ Ｐゴシック" charset="0"/>
                          <a:cs typeface="Arial" charset="0"/>
                        </a:rPr>
                        <a:t>159</a:t>
                      </a:r>
                    </a:p>
                  </a:txBody>
                  <a:tcPr marL="89747" marR="89747" marT="45721" marB="45721"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800" b="0" i="0" u="none" strike="noStrike" cap="none" normalizeH="0" baseline="0">
                          <a:ln>
                            <a:noFill/>
                          </a:ln>
                          <a:solidFill>
                            <a:schemeClr val="tx1"/>
                          </a:solidFill>
                          <a:effectLst/>
                          <a:latin typeface="Arial" charset="0"/>
                          <a:ea typeface="ＭＳ Ｐゴシック" charset="0"/>
                          <a:cs typeface="Arial" charset="0"/>
                        </a:rPr>
                        <a:t>4.4</a:t>
                      </a:r>
                    </a:p>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800" b="0" i="0" u="none" strike="noStrike" cap="none" normalizeH="0" baseline="0">
                          <a:ln>
                            <a:noFill/>
                          </a:ln>
                          <a:solidFill>
                            <a:schemeClr val="tx1"/>
                          </a:solidFill>
                          <a:effectLst/>
                          <a:latin typeface="Arial" charset="0"/>
                          <a:ea typeface="ＭＳ Ｐゴシック" charset="0"/>
                          <a:cs typeface="Arial" charset="0"/>
                        </a:rPr>
                        <a:t>(2.6, 7.9)</a:t>
                      </a:r>
                    </a:p>
                  </a:txBody>
                  <a:tcPr marL="89747" marR="89747" marT="45721" marB="45721"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800" b="0" i="0" u="none" strike="noStrike" cap="none" normalizeH="0" baseline="0">
                          <a:ln>
                            <a:noFill/>
                          </a:ln>
                          <a:solidFill>
                            <a:schemeClr val="tx1"/>
                          </a:solidFill>
                          <a:effectLst/>
                          <a:latin typeface="Arial" charset="0"/>
                          <a:ea typeface="ＭＳ Ｐゴシック" charset="0"/>
                          <a:cs typeface="Arial" charset="0"/>
                        </a:rPr>
                        <a:t>3.3</a:t>
                      </a:r>
                    </a:p>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800" b="0" i="0" u="none" strike="noStrike" cap="none" normalizeH="0" baseline="0">
                          <a:ln>
                            <a:noFill/>
                          </a:ln>
                          <a:solidFill>
                            <a:schemeClr val="tx1"/>
                          </a:solidFill>
                          <a:effectLst/>
                          <a:latin typeface="Arial" charset="0"/>
                          <a:ea typeface="ＭＳ Ｐゴシック" charset="0"/>
                          <a:cs typeface="Arial" charset="0"/>
                        </a:rPr>
                        <a:t>(2.0, 6.3)</a:t>
                      </a:r>
                    </a:p>
                  </a:txBody>
                  <a:tcPr marL="89747" marR="89747" marT="45721" marB="45721"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800" b="0" i="0" u="none" strike="noStrike" cap="none" normalizeH="0" baseline="0">
                          <a:ln>
                            <a:noFill/>
                          </a:ln>
                          <a:solidFill>
                            <a:schemeClr val="tx1"/>
                          </a:solidFill>
                          <a:effectLst/>
                          <a:latin typeface="Arial" charset="0"/>
                          <a:ea typeface="ＭＳ Ｐゴシック" charset="0"/>
                          <a:cs typeface="Arial" charset="0"/>
                        </a:rPr>
                        <a:t>5.1</a:t>
                      </a:r>
                    </a:p>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800" b="0" i="0" u="none" strike="noStrike" cap="none" normalizeH="0" baseline="0">
                          <a:ln>
                            <a:noFill/>
                          </a:ln>
                          <a:solidFill>
                            <a:schemeClr val="tx1"/>
                          </a:solidFill>
                          <a:effectLst/>
                          <a:latin typeface="Arial" charset="0"/>
                          <a:ea typeface="ＭＳ Ｐゴシック" charset="0"/>
                          <a:cs typeface="Arial" charset="0"/>
                        </a:rPr>
                        <a:t>(2.8, 11.3)</a:t>
                      </a:r>
                    </a:p>
                  </a:txBody>
                  <a:tcPr marL="89747" marR="89747" marT="45721" marB="45721"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95273">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1800" b="1" i="0" u="none" strike="noStrike" cap="none" normalizeH="0" baseline="0">
                          <a:ln>
                            <a:noFill/>
                          </a:ln>
                          <a:solidFill>
                            <a:schemeClr val="tx1"/>
                          </a:solidFill>
                          <a:effectLst/>
                          <a:latin typeface="Arial" charset="0"/>
                          <a:ea typeface="ＭＳ Ｐゴシック" charset="0"/>
                          <a:cs typeface="Arial" charset="0"/>
                        </a:rPr>
                        <a:t>3</a:t>
                      </a:r>
                      <a:r>
                        <a:rPr kumimoji="0" lang="en-US" sz="1800" b="1" i="0" u="none" strike="noStrike" cap="none" normalizeH="0" baseline="30000">
                          <a:ln>
                            <a:noFill/>
                          </a:ln>
                          <a:solidFill>
                            <a:schemeClr val="tx1"/>
                          </a:solidFill>
                          <a:effectLst/>
                          <a:latin typeface="Arial" charset="0"/>
                          <a:ea typeface="ＭＳ Ｐゴシック" charset="0"/>
                          <a:cs typeface="Arial" charset="0"/>
                        </a:rPr>
                        <a:t>rd</a:t>
                      </a:r>
                      <a:r>
                        <a:rPr kumimoji="0" lang="en-US" sz="1800" b="1" i="0" u="none" strike="noStrike" cap="none" normalizeH="0" baseline="0">
                          <a:ln>
                            <a:noFill/>
                          </a:ln>
                          <a:solidFill>
                            <a:schemeClr val="tx1"/>
                          </a:solidFill>
                          <a:effectLst/>
                          <a:latin typeface="Arial" charset="0"/>
                          <a:ea typeface="ＭＳ Ｐゴシック" charset="0"/>
                          <a:cs typeface="Arial" charset="0"/>
                        </a:rPr>
                        <a:t>  </a:t>
                      </a:r>
                    </a:p>
                  </a:txBody>
                  <a:tcPr marL="89747" marR="89747" marT="45721" marB="45721"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800" b="0" i="0" u="none" strike="noStrike" cap="none" normalizeH="0" baseline="0">
                          <a:ln>
                            <a:noFill/>
                          </a:ln>
                          <a:solidFill>
                            <a:schemeClr val="tx1"/>
                          </a:solidFill>
                          <a:effectLst/>
                          <a:latin typeface="Arial" charset="0"/>
                          <a:ea typeface="ＭＳ Ｐゴシック" charset="0"/>
                          <a:cs typeface="Arial" charset="0"/>
                        </a:rPr>
                        <a:t>122</a:t>
                      </a:r>
                    </a:p>
                  </a:txBody>
                  <a:tcPr marL="89747" marR="89747" marT="45721" marB="45721"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800" b="0" i="0" u="none" strike="noStrike" cap="none" normalizeH="0" baseline="0">
                          <a:ln>
                            <a:noFill/>
                          </a:ln>
                          <a:solidFill>
                            <a:schemeClr val="tx1"/>
                          </a:solidFill>
                          <a:effectLst/>
                          <a:latin typeface="Arial" charset="0"/>
                          <a:ea typeface="ＭＳ Ｐゴシック" charset="0"/>
                          <a:cs typeface="Arial" charset="0"/>
                        </a:rPr>
                        <a:t>3.6</a:t>
                      </a:r>
                    </a:p>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800" b="0" i="0" u="none" strike="noStrike" cap="none" normalizeH="0" baseline="0">
                          <a:ln>
                            <a:noFill/>
                          </a:ln>
                          <a:solidFill>
                            <a:schemeClr val="tx1"/>
                          </a:solidFill>
                          <a:effectLst/>
                          <a:latin typeface="Arial" charset="0"/>
                          <a:ea typeface="ＭＳ Ｐゴシック" charset="0"/>
                          <a:cs typeface="Arial" charset="0"/>
                        </a:rPr>
                        <a:t>(1.9, 6.0)</a:t>
                      </a:r>
                    </a:p>
                  </a:txBody>
                  <a:tcPr marL="89747" marR="89747" marT="45721" marB="45721"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800" b="0" i="0" u="none" strike="noStrike" cap="none" normalizeH="0" baseline="0">
                          <a:ln>
                            <a:noFill/>
                          </a:ln>
                          <a:solidFill>
                            <a:schemeClr val="tx1"/>
                          </a:solidFill>
                          <a:effectLst/>
                          <a:latin typeface="Arial" charset="0"/>
                          <a:ea typeface="ＭＳ Ｐゴシック" charset="0"/>
                          <a:cs typeface="Arial" charset="0"/>
                        </a:rPr>
                        <a:t>2.8</a:t>
                      </a:r>
                    </a:p>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800" b="0" i="0" u="none" strike="noStrike" cap="none" normalizeH="0" baseline="0">
                          <a:ln>
                            <a:noFill/>
                          </a:ln>
                          <a:solidFill>
                            <a:schemeClr val="tx1"/>
                          </a:solidFill>
                          <a:effectLst/>
                          <a:latin typeface="Arial" charset="0"/>
                          <a:ea typeface="ＭＳ Ｐゴシック" charset="0"/>
                          <a:cs typeface="Arial" charset="0"/>
                        </a:rPr>
                        <a:t>(2.1, 6.8)</a:t>
                      </a:r>
                    </a:p>
                  </a:txBody>
                  <a:tcPr marL="89747" marR="89747" marT="45721" marB="45721"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800" b="0" i="0" u="none" strike="noStrike" cap="none" normalizeH="0" baseline="0">
                          <a:ln>
                            <a:noFill/>
                          </a:ln>
                          <a:solidFill>
                            <a:schemeClr val="tx1"/>
                          </a:solidFill>
                          <a:effectLst/>
                          <a:latin typeface="Arial" charset="0"/>
                          <a:ea typeface="ＭＳ Ｐゴシック" charset="0"/>
                          <a:cs typeface="Arial" charset="0"/>
                        </a:rPr>
                        <a:t>6.3</a:t>
                      </a:r>
                    </a:p>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800" b="0" i="0" u="none" strike="noStrike" cap="none" normalizeH="0" baseline="0">
                          <a:ln>
                            <a:noFill/>
                          </a:ln>
                          <a:solidFill>
                            <a:schemeClr val="tx1"/>
                          </a:solidFill>
                          <a:effectLst/>
                          <a:latin typeface="Arial" charset="0"/>
                          <a:ea typeface="ＭＳ Ｐゴシック" charset="0"/>
                          <a:cs typeface="Arial" charset="0"/>
                        </a:rPr>
                        <a:t>(2.9, 8.3)</a:t>
                      </a:r>
                    </a:p>
                  </a:txBody>
                  <a:tcPr marL="89747" marR="89747" marT="45721" marB="45721"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95273">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1800" b="1" i="0" u="none" strike="noStrike" cap="none" normalizeH="0" baseline="0">
                          <a:ln>
                            <a:noFill/>
                          </a:ln>
                          <a:solidFill>
                            <a:schemeClr val="tx1"/>
                          </a:solidFill>
                          <a:effectLst/>
                          <a:latin typeface="Arial" charset="0"/>
                          <a:ea typeface="ＭＳ Ｐゴシック" charset="0"/>
                          <a:cs typeface="Arial" charset="0"/>
                        </a:rPr>
                        <a:t>4</a:t>
                      </a:r>
                      <a:r>
                        <a:rPr kumimoji="0" lang="en-US" sz="1800" b="1" i="0" u="none" strike="noStrike" cap="none" normalizeH="0" baseline="30000">
                          <a:ln>
                            <a:noFill/>
                          </a:ln>
                          <a:solidFill>
                            <a:schemeClr val="tx1"/>
                          </a:solidFill>
                          <a:effectLst/>
                          <a:latin typeface="Arial" charset="0"/>
                          <a:ea typeface="ＭＳ Ｐゴシック" charset="0"/>
                          <a:cs typeface="Arial" charset="0"/>
                        </a:rPr>
                        <a:t>th</a:t>
                      </a:r>
                      <a:endParaRPr kumimoji="0" lang="en-US" sz="1800" b="1" i="0" u="none" strike="noStrike" cap="none" normalizeH="0" baseline="0">
                        <a:ln>
                          <a:noFill/>
                        </a:ln>
                        <a:solidFill>
                          <a:schemeClr val="tx1"/>
                        </a:solidFill>
                        <a:effectLst/>
                        <a:latin typeface="Arial" charset="0"/>
                        <a:ea typeface="ＭＳ Ｐゴシック" charset="0"/>
                        <a:cs typeface="Arial" charset="0"/>
                      </a:endParaRPr>
                    </a:p>
                  </a:txBody>
                  <a:tcPr marL="89747" marR="89747" marT="45721" marB="45721"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800" b="0" i="0" u="none" strike="noStrike" cap="none" normalizeH="0" baseline="0">
                          <a:ln>
                            <a:noFill/>
                          </a:ln>
                          <a:solidFill>
                            <a:schemeClr val="tx1"/>
                          </a:solidFill>
                          <a:effectLst/>
                          <a:latin typeface="Arial" charset="0"/>
                          <a:ea typeface="ＭＳ Ｐゴシック" charset="0"/>
                          <a:cs typeface="Arial" charset="0"/>
                        </a:rPr>
                        <a:t>81</a:t>
                      </a:r>
                    </a:p>
                  </a:txBody>
                  <a:tcPr marL="89747" marR="89747" marT="45721" marB="45721"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800" b="0" i="0" u="none" strike="noStrike" cap="none" normalizeH="0" baseline="0">
                          <a:ln>
                            <a:noFill/>
                          </a:ln>
                          <a:solidFill>
                            <a:schemeClr val="tx1"/>
                          </a:solidFill>
                          <a:effectLst/>
                          <a:latin typeface="Arial" charset="0"/>
                          <a:ea typeface="ＭＳ Ｐゴシック" charset="0"/>
                          <a:cs typeface="Arial" charset="0"/>
                        </a:rPr>
                        <a:t>4.0</a:t>
                      </a:r>
                    </a:p>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800" b="0" i="0" u="none" strike="noStrike" cap="none" normalizeH="0" baseline="0">
                          <a:ln>
                            <a:noFill/>
                          </a:ln>
                          <a:solidFill>
                            <a:schemeClr val="tx1"/>
                          </a:solidFill>
                          <a:effectLst/>
                          <a:latin typeface="Arial" charset="0"/>
                          <a:ea typeface="ＭＳ Ｐゴシック" charset="0"/>
                          <a:cs typeface="Arial" charset="0"/>
                        </a:rPr>
                        <a:t>(2.1, 7.3)</a:t>
                      </a:r>
                    </a:p>
                  </a:txBody>
                  <a:tcPr marL="89747" marR="89747" marT="45721" marB="45721"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800" b="0" i="0" u="none" strike="noStrike" cap="none" normalizeH="0" baseline="0">
                          <a:ln>
                            <a:noFill/>
                          </a:ln>
                          <a:solidFill>
                            <a:schemeClr val="tx1"/>
                          </a:solidFill>
                          <a:effectLst/>
                          <a:latin typeface="Arial" charset="0"/>
                          <a:ea typeface="ＭＳ Ｐゴシック" charset="0"/>
                          <a:cs typeface="Arial" charset="0"/>
                        </a:rPr>
                        <a:t>3.4</a:t>
                      </a:r>
                    </a:p>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800" b="0" i="0" u="none" strike="noStrike" cap="none" normalizeH="0" baseline="0">
                          <a:ln>
                            <a:noFill/>
                          </a:ln>
                          <a:solidFill>
                            <a:schemeClr val="tx1"/>
                          </a:solidFill>
                          <a:effectLst/>
                          <a:latin typeface="Arial" charset="0"/>
                          <a:ea typeface="ＭＳ Ｐゴシック" charset="0"/>
                          <a:cs typeface="Arial" charset="0"/>
                        </a:rPr>
                        <a:t>(1.8, 8.1)</a:t>
                      </a:r>
                    </a:p>
                  </a:txBody>
                  <a:tcPr marL="89747" marR="89747" marT="45721" marB="45721"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800" b="0" i="0" u="none" strike="noStrike" cap="none" normalizeH="0" baseline="0">
                          <a:ln>
                            <a:noFill/>
                          </a:ln>
                          <a:solidFill>
                            <a:schemeClr val="tx1"/>
                          </a:solidFill>
                          <a:effectLst/>
                          <a:latin typeface="Arial" charset="0"/>
                          <a:ea typeface="ＭＳ Ｐゴシック" charset="0"/>
                          <a:cs typeface="Arial" charset="0"/>
                        </a:rPr>
                        <a:t>4.7</a:t>
                      </a:r>
                    </a:p>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800" b="0" i="0" u="none" strike="noStrike" cap="none" normalizeH="0" baseline="0">
                          <a:ln>
                            <a:noFill/>
                          </a:ln>
                          <a:solidFill>
                            <a:schemeClr val="tx1"/>
                          </a:solidFill>
                          <a:effectLst/>
                          <a:latin typeface="Arial" charset="0"/>
                          <a:ea typeface="ＭＳ Ｐゴシック" charset="0"/>
                          <a:cs typeface="Arial" charset="0"/>
                        </a:rPr>
                        <a:t>(2.7, 7.0)</a:t>
                      </a:r>
                    </a:p>
                  </a:txBody>
                  <a:tcPr marL="89747" marR="89747" marT="45721" marB="45721"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95273">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1800" b="1" i="0" u="none" strike="noStrike" cap="none" normalizeH="0" baseline="0">
                          <a:ln>
                            <a:noFill/>
                          </a:ln>
                          <a:solidFill>
                            <a:schemeClr val="tx1"/>
                          </a:solidFill>
                          <a:effectLst/>
                          <a:latin typeface="Arial" charset="0"/>
                          <a:ea typeface="ＭＳ Ｐゴシック" charset="0"/>
                          <a:cs typeface="Arial" charset="0"/>
                        </a:rPr>
                        <a:t>5</a:t>
                      </a:r>
                      <a:r>
                        <a:rPr kumimoji="0" lang="en-US" sz="1800" b="1" i="0" u="none" strike="noStrike" cap="none" normalizeH="0" baseline="30000">
                          <a:ln>
                            <a:noFill/>
                          </a:ln>
                          <a:solidFill>
                            <a:schemeClr val="tx1"/>
                          </a:solidFill>
                          <a:effectLst/>
                          <a:latin typeface="Arial" charset="0"/>
                          <a:ea typeface="ＭＳ Ｐゴシック" charset="0"/>
                          <a:cs typeface="Arial" charset="0"/>
                        </a:rPr>
                        <a:t>th</a:t>
                      </a:r>
                      <a:r>
                        <a:rPr kumimoji="0" lang="en-US" sz="1800" b="1" i="0" u="none" strike="noStrike" cap="none" normalizeH="0" baseline="0">
                          <a:ln>
                            <a:noFill/>
                          </a:ln>
                          <a:solidFill>
                            <a:schemeClr val="tx1"/>
                          </a:solidFill>
                          <a:effectLst/>
                          <a:latin typeface="Arial" charset="0"/>
                          <a:ea typeface="ＭＳ Ｐゴシック" charset="0"/>
                          <a:cs typeface="Arial" charset="0"/>
                        </a:rPr>
                        <a:t> </a:t>
                      </a:r>
                    </a:p>
                  </a:txBody>
                  <a:tcPr marL="89747" marR="89747" marT="45721" marB="45721"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800" b="0" i="0" u="none" strike="noStrike" cap="none" normalizeH="0" baseline="0">
                          <a:ln>
                            <a:noFill/>
                          </a:ln>
                          <a:solidFill>
                            <a:schemeClr val="tx1"/>
                          </a:solidFill>
                          <a:effectLst/>
                          <a:latin typeface="Arial" charset="0"/>
                          <a:ea typeface="ＭＳ Ｐゴシック" charset="0"/>
                          <a:cs typeface="Arial" charset="0"/>
                        </a:rPr>
                        <a:t>56</a:t>
                      </a:r>
                    </a:p>
                  </a:txBody>
                  <a:tcPr marL="89747" marR="89747" marT="45721" marB="45721"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800" b="0" i="0" u="none" strike="noStrike" cap="none" normalizeH="0" baseline="0">
                          <a:ln>
                            <a:noFill/>
                          </a:ln>
                          <a:solidFill>
                            <a:schemeClr val="tx1"/>
                          </a:solidFill>
                          <a:effectLst/>
                          <a:latin typeface="Arial" charset="0"/>
                          <a:ea typeface="ＭＳ Ｐゴシック" charset="0"/>
                          <a:cs typeface="Arial" charset="0"/>
                        </a:rPr>
                        <a:t>3.5</a:t>
                      </a:r>
                    </a:p>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800" b="0" i="0" u="none" strike="noStrike" cap="none" normalizeH="0" baseline="0">
                          <a:ln>
                            <a:noFill/>
                          </a:ln>
                          <a:solidFill>
                            <a:schemeClr val="tx1"/>
                          </a:solidFill>
                          <a:effectLst/>
                          <a:latin typeface="Arial" charset="0"/>
                          <a:ea typeface="ＭＳ Ｐゴシック" charset="0"/>
                          <a:cs typeface="Arial" charset="0"/>
                        </a:rPr>
                        <a:t>(1.9, 6.5)</a:t>
                      </a:r>
                    </a:p>
                  </a:txBody>
                  <a:tcPr marL="89747" marR="89747" marT="45721" marB="45721"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800" b="0" i="0" u="none" strike="noStrike" cap="none" normalizeH="0" baseline="0">
                          <a:ln>
                            <a:noFill/>
                          </a:ln>
                          <a:solidFill>
                            <a:schemeClr val="tx1"/>
                          </a:solidFill>
                          <a:effectLst/>
                          <a:latin typeface="Arial" charset="0"/>
                          <a:ea typeface="ＭＳ Ｐゴシック" charset="0"/>
                          <a:cs typeface="Arial" charset="0"/>
                        </a:rPr>
                        <a:t>2.6</a:t>
                      </a:r>
                    </a:p>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800" b="0" i="0" u="none" strike="noStrike" cap="none" normalizeH="0" baseline="0">
                          <a:ln>
                            <a:noFill/>
                          </a:ln>
                          <a:solidFill>
                            <a:schemeClr val="tx1"/>
                          </a:solidFill>
                          <a:effectLst/>
                          <a:latin typeface="Arial" charset="0"/>
                          <a:ea typeface="ＭＳ Ｐゴシック" charset="0"/>
                          <a:cs typeface="Arial" charset="0"/>
                        </a:rPr>
                        <a:t>(1.9, 3.2)</a:t>
                      </a:r>
                    </a:p>
                  </a:txBody>
                  <a:tcPr marL="89747" marR="89747" marT="45721" marB="45721"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800" b="0" i="0" u="none" strike="noStrike" cap="none" normalizeH="0" baseline="0">
                          <a:ln>
                            <a:noFill/>
                          </a:ln>
                          <a:solidFill>
                            <a:schemeClr val="tx1"/>
                          </a:solidFill>
                          <a:effectLst/>
                          <a:latin typeface="Arial" charset="0"/>
                          <a:ea typeface="ＭＳ Ｐゴシック" charset="0"/>
                          <a:cs typeface="Arial" charset="0"/>
                        </a:rPr>
                        <a:t>4.0</a:t>
                      </a:r>
                    </a:p>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800" b="0" i="0" u="none" strike="noStrike" cap="none" normalizeH="0" baseline="0">
                          <a:ln>
                            <a:noFill/>
                          </a:ln>
                          <a:solidFill>
                            <a:schemeClr val="tx1"/>
                          </a:solidFill>
                          <a:effectLst/>
                          <a:latin typeface="Arial" charset="0"/>
                          <a:ea typeface="ＭＳ Ｐゴシック" charset="0"/>
                          <a:cs typeface="Arial" charset="0"/>
                        </a:rPr>
                        <a:t>(2.3, 7.0)</a:t>
                      </a:r>
                    </a:p>
                  </a:txBody>
                  <a:tcPr marL="89747" marR="89747" marT="45721" marB="45721"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95273">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1800" b="1" i="0" u="none" strike="noStrike" cap="none" normalizeH="0" baseline="0">
                          <a:ln>
                            <a:noFill/>
                          </a:ln>
                          <a:solidFill>
                            <a:schemeClr val="tx1"/>
                          </a:solidFill>
                          <a:effectLst/>
                          <a:latin typeface="Arial" charset="0"/>
                          <a:ea typeface="ＭＳ Ｐゴシック" charset="0"/>
                          <a:cs typeface="Arial" charset="0"/>
                        </a:rPr>
                        <a:t>6</a:t>
                      </a:r>
                      <a:r>
                        <a:rPr kumimoji="0" lang="en-US" sz="1800" b="1" i="0" u="none" strike="noStrike" cap="none" normalizeH="0" baseline="30000">
                          <a:ln>
                            <a:noFill/>
                          </a:ln>
                          <a:solidFill>
                            <a:schemeClr val="tx1"/>
                          </a:solidFill>
                          <a:effectLst/>
                          <a:latin typeface="Arial" charset="0"/>
                          <a:ea typeface="ＭＳ Ｐゴシック" charset="0"/>
                          <a:cs typeface="Arial" charset="0"/>
                        </a:rPr>
                        <a:t>th</a:t>
                      </a:r>
                      <a:endParaRPr kumimoji="0" lang="en-US" sz="1800" b="1" i="0" u="none" strike="noStrike" cap="none" normalizeH="0" baseline="0">
                        <a:ln>
                          <a:noFill/>
                        </a:ln>
                        <a:solidFill>
                          <a:schemeClr val="tx1"/>
                        </a:solidFill>
                        <a:effectLst/>
                        <a:latin typeface="Arial" charset="0"/>
                        <a:ea typeface="ＭＳ Ｐゴシック" charset="0"/>
                        <a:cs typeface="Arial" charset="0"/>
                      </a:endParaRPr>
                    </a:p>
                  </a:txBody>
                  <a:tcPr marL="89747" marR="89747" marT="45721" marB="45721"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800" b="0" i="0" u="none" strike="noStrike" cap="none" normalizeH="0" baseline="0">
                          <a:ln>
                            <a:noFill/>
                          </a:ln>
                          <a:solidFill>
                            <a:schemeClr val="tx1"/>
                          </a:solidFill>
                          <a:effectLst/>
                          <a:latin typeface="Arial" charset="0"/>
                          <a:ea typeface="ＭＳ Ｐゴシック" charset="0"/>
                          <a:cs typeface="Arial" charset="0"/>
                        </a:rPr>
                        <a:t>34</a:t>
                      </a:r>
                    </a:p>
                  </a:txBody>
                  <a:tcPr marL="89747" marR="89747" marT="45721" marB="45721"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800" b="0" i="0" u="none" strike="noStrike" cap="none" normalizeH="0" baseline="0">
                          <a:ln>
                            <a:noFill/>
                          </a:ln>
                          <a:solidFill>
                            <a:schemeClr val="tx1"/>
                          </a:solidFill>
                          <a:effectLst/>
                          <a:latin typeface="Arial" charset="0"/>
                          <a:ea typeface="ＭＳ Ｐゴシック" charset="0"/>
                          <a:cs typeface="Arial" charset="0"/>
                        </a:rPr>
                        <a:t>3.3</a:t>
                      </a:r>
                    </a:p>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800" b="0" i="0" u="none" strike="noStrike" cap="none" normalizeH="0" baseline="0">
                          <a:ln>
                            <a:noFill/>
                          </a:ln>
                          <a:solidFill>
                            <a:schemeClr val="tx1"/>
                          </a:solidFill>
                          <a:effectLst/>
                          <a:latin typeface="Arial" charset="0"/>
                          <a:ea typeface="ＭＳ Ｐゴシック" charset="0"/>
                          <a:cs typeface="Arial" charset="0"/>
                        </a:rPr>
                        <a:t>(2.1, 7.4)</a:t>
                      </a:r>
                    </a:p>
                  </a:txBody>
                  <a:tcPr marL="89747" marR="89747" marT="45721" marB="45721"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800" b="0" i="0" u="none" strike="noStrike" cap="none" normalizeH="0" baseline="0">
                          <a:ln>
                            <a:noFill/>
                          </a:ln>
                          <a:solidFill>
                            <a:schemeClr val="tx1"/>
                          </a:solidFill>
                          <a:effectLst/>
                          <a:latin typeface="Arial" charset="0"/>
                          <a:ea typeface="ＭＳ Ｐゴシック" charset="0"/>
                          <a:cs typeface="Arial" charset="0"/>
                        </a:rPr>
                        <a:t>2.0</a:t>
                      </a:r>
                    </a:p>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800" b="0" i="0" u="none" strike="noStrike" cap="none" normalizeH="0" baseline="0">
                          <a:ln>
                            <a:noFill/>
                          </a:ln>
                          <a:solidFill>
                            <a:schemeClr val="tx1"/>
                          </a:solidFill>
                          <a:effectLst/>
                          <a:latin typeface="Arial" charset="0"/>
                          <a:ea typeface="ＭＳ Ｐゴシック" charset="0"/>
                          <a:cs typeface="Arial" charset="0"/>
                        </a:rPr>
                        <a:t>(1.8, 2.3)</a:t>
                      </a:r>
                    </a:p>
                  </a:txBody>
                  <a:tcPr marL="89747" marR="89747" marT="45721" marB="45721"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800" b="0" i="0" u="none" strike="noStrike" cap="none" normalizeH="0" baseline="0">
                          <a:ln>
                            <a:noFill/>
                          </a:ln>
                          <a:solidFill>
                            <a:schemeClr val="tx1"/>
                          </a:solidFill>
                          <a:effectLst/>
                          <a:latin typeface="Arial" charset="0"/>
                          <a:ea typeface="ＭＳ Ｐゴシック" charset="0"/>
                          <a:cs typeface="Arial" charset="0"/>
                        </a:rPr>
                        <a:t>4.2</a:t>
                      </a:r>
                    </a:p>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800" b="0" i="0" u="none" strike="noStrike" cap="none" normalizeH="0" baseline="0">
                          <a:ln>
                            <a:noFill/>
                          </a:ln>
                          <a:solidFill>
                            <a:schemeClr val="tx1"/>
                          </a:solidFill>
                          <a:effectLst/>
                          <a:latin typeface="Arial" charset="0"/>
                          <a:ea typeface="ＭＳ Ｐゴシック" charset="0"/>
                          <a:cs typeface="Arial" charset="0"/>
                        </a:rPr>
                        <a:t>(1.9, 6.1)</a:t>
                      </a:r>
                    </a:p>
                  </a:txBody>
                  <a:tcPr marL="89747" marR="89747" marT="45721" marB="45721"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60468" name="TextBox 4"/>
          <p:cNvSpPr txBox="1">
            <a:spLocks noChangeArrowheads="1"/>
          </p:cNvSpPr>
          <p:nvPr/>
        </p:nvSpPr>
        <p:spPr bwMode="auto">
          <a:xfrm>
            <a:off x="82550" y="6511925"/>
            <a:ext cx="7458075"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800">
                <a:solidFill>
                  <a:schemeClr val="tx1"/>
                </a:solidFill>
                <a:latin typeface="Arial" charset="0"/>
                <a:ea typeface="ＭＳ Ｐゴシック" charset="0"/>
                <a:cs typeface="ＭＳ Ｐゴシック" charset="0"/>
              </a:defRPr>
            </a:lvl1pPr>
            <a:lvl2pPr marL="742950" indent="-285750" eaLnBrk="0" hangingPunct="0">
              <a:defRPr sz="800">
                <a:solidFill>
                  <a:schemeClr val="tx1"/>
                </a:solidFill>
                <a:latin typeface="Arial" charset="0"/>
                <a:ea typeface="ＭＳ Ｐゴシック" charset="0"/>
              </a:defRPr>
            </a:lvl2pPr>
            <a:lvl3pPr marL="1143000" indent="-228600" eaLnBrk="0" hangingPunct="0">
              <a:defRPr sz="800">
                <a:solidFill>
                  <a:schemeClr val="tx1"/>
                </a:solidFill>
                <a:latin typeface="Arial" charset="0"/>
                <a:ea typeface="ＭＳ Ｐゴシック" charset="0"/>
              </a:defRPr>
            </a:lvl3pPr>
            <a:lvl4pPr marL="1600200" indent="-228600" eaLnBrk="0" hangingPunct="0">
              <a:defRPr sz="800">
                <a:solidFill>
                  <a:schemeClr val="tx1"/>
                </a:solidFill>
                <a:latin typeface="Arial" charset="0"/>
                <a:ea typeface="ＭＳ Ｐゴシック" charset="0"/>
              </a:defRPr>
            </a:lvl4pPr>
            <a:lvl5pPr marL="2057400" indent="-228600" eaLnBrk="0" hangingPunct="0">
              <a:defRPr sz="800">
                <a:solidFill>
                  <a:schemeClr val="tx1"/>
                </a:solidFill>
                <a:latin typeface="Arial" charset="0"/>
                <a:ea typeface="ＭＳ Ｐゴシック" charset="0"/>
              </a:defRPr>
            </a:lvl5pPr>
            <a:lvl6pPr marL="2514600" indent="-228600" algn="ctr" eaLnBrk="0" fontAlgn="base" hangingPunct="0">
              <a:spcBef>
                <a:spcPct val="0"/>
              </a:spcBef>
              <a:spcAft>
                <a:spcPct val="0"/>
              </a:spcAft>
              <a:defRPr sz="800">
                <a:solidFill>
                  <a:schemeClr val="tx1"/>
                </a:solidFill>
                <a:latin typeface="Arial" charset="0"/>
                <a:ea typeface="ＭＳ Ｐゴシック" charset="0"/>
              </a:defRPr>
            </a:lvl6pPr>
            <a:lvl7pPr marL="2971800" indent="-228600" algn="ctr" eaLnBrk="0" fontAlgn="base" hangingPunct="0">
              <a:spcBef>
                <a:spcPct val="0"/>
              </a:spcBef>
              <a:spcAft>
                <a:spcPct val="0"/>
              </a:spcAft>
              <a:defRPr sz="800">
                <a:solidFill>
                  <a:schemeClr val="tx1"/>
                </a:solidFill>
                <a:latin typeface="Arial" charset="0"/>
                <a:ea typeface="ＭＳ Ｐゴシック" charset="0"/>
              </a:defRPr>
            </a:lvl7pPr>
            <a:lvl8pPr marL="3429000" indent="-228600" algn="ctr" eaLnBrk="0" fontAlgn="base" hangingPunct="0">
              <a:spcBef>
                <a:spcPct val="0"/>
              </a:spcBef>
              <a:spcAft>
                <a:spcPct val="0"/>
              </a:spcAft>
              <a:defRPr sz="800">
                <a:solidFill>
                  <a:schemeClr val="tx1"/>
                </a:solidFill>
                <a:latin typeface="Arial" charset="0"/>
                <a:ea typeface="ＭＳ Ｐゴシック" charset="0"/>
              </a:defRPr>
            </a:lvl8pPr>
            <a:lvl9pPr marL="3886200" indent="-228600" algn="ctr" eaLnBrk="0" fontAlgn="base" hangingPunct="0">
              <a:spcBef>
                <a:spcPct val="0"/>
              </a:spcBef>
              <a:spcAft>
                <a:spcPct val="0"/>
              </a:spcAft>
              <a:defRPr sz="800">
                <a:solidFill>
                  <a:schemeClr val="tx1"/>
                </a:solidFill>
                <a:latin typeface="Arial" charset="0"/>
                <a:ea typeface="ＭＳ Ｐゴシック" charset="0"/>
              </a:defRPr>
            </a:lvl9pPr>
          </a:lstStyle>
          <a:p>
            <a:pPr algn="l" eaLnBrk="1" hangingPunct="1">
              <a:spcBef>
                <a:spcPct val="50000"/>
              </a:spcBef>
            </a:pPr>
            <a:r>
              <a:rPr lang="en-US" sz="1200"/>
              <a:t>Seah D, Ines L, Olson E, Sohl J, Litsas G, Winer E, Lin N, Burstein H, ASCO 2012</a:t>
            </a:r>
          </a:p>
        </p:txBody>
      </p:sp>
    </p:spTree>
  </p:cSld>
  <p:clrMapOvr>
    <a:masterClrMapping/>
  </p:clrMapOvr>
  <p:transition xmlns:p14="http://schemas.microsoft.com/office/powerpoint/2010/main" advClick="0"/>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5" name="Rectangle 6"/>
          <p:cNvSpPr>
            <a:spLocks noGrp="1" noChangeArrowheads="1"/>
          </p:cNvSpPr>
          <p:nvPr>
            <p:ph type="body" idx="1"/>
          </p:nvPr>
        </p:nvSpPr>
        <p:spPr>
          <a:xfrm>
            <a:off x="717550" y="2274888"/>
            <a:ext cx="8008938" cy="1690687"/>
          </a:xfrm>
        </p:spPr>
        <p:txBody>
          <a:bodyPr/>
          <a:lstStyle/>
          <a:p>
            <a:pPr marL="514350" indent="-514350">
              <a:spcBef>
                <a:spcPct val="35000"/>
              </a:spcBef>
              <a:buClr>
                <a:schemeClr val="tx1"/>
              </a:buClr>
              <a:buSzPct val="75000"/>
              <a:buFont typeface="Wingdings" charset="0"/>
              <a:buAutoNum type="arabicPeriod"/>
            </a:pPr>
            <a:r>
              <a:rPr lang="en-US" sz="2600">
                <a:solidFill>
                  <a:schemeClr val="tx1"/>
                </a:solidFill>
                <a:latin typeface="Arial" charset="0"/>
              </a:rPr>
              <a:t>Chemotherapy use differs between sub-types</a:t>
            </a:r>
          </a:p>
          <a:p>
            <a:pPr marL="514350" indent="-514350">
              <a:spcBef>
                <a:spcPct val="35000"/>
              </a:spcBef>
              <a:buClr>
                <a:schemeClr val="tx1"/>
              </a:buClr>
              <a:buSzPct val="75000"/>
              <a:buFont typeface="Wingdings" charset="0"/>
              <a:buAutoNum type="arabicPeriod"/>
            </a:pPr>
            <a:r>
              <a:rPr lang="en-US" sz="2600">
                <a:solidFill>
                  <a:schemeClr val="tx1"/>
                </a:solidFill>
                <a:latin typeface="Arial" charset="0"/>
              </a:rPr>
              <a:t>A substantial proportion of HR+ and HER2+ benefit from &gt;3</a:t>
            </a:r>
            <a:r>
              <a:rPr lang="en-US" sz="2600" baseline="30000">
                <a:solidFill>
                  <a:schemeClr val="tx1"/>
                </a:solidFill>
                <a:latin typeface="Arial" charset="0"/>
              </a:rPr>
              <a:t>rd</a:t>
            </a:r>
            <a:r>
              <a:rPr lang="en-US" sz="2600">
                <a:solidFill>
                  <a:schemeClr val="tx1"/>
                </a:solidFill>
                <a:latin typeface="Arial" charset="0"/>
              </a:rPr>
              <a:t> line chemotherapy</a:t>
            </a:r>
          </a:p>
          <a:p>
            <a:pPr marL="514350" indent="-514350">
              <a:spcBef>
                <a:spcPct val="35000"/>
              </a:spcBef>
              <a:buClr>
                <a:schemeClr val="tx1"/>
              </a:buClr>
              <a:buSzPct val="75000"/>
              <a:buFont typeface="Wingdings" charset="0"/>
              <a:buAutoNum type="arabicPeriod"/>
            </a:pPr>
            <a:r>
              <a:rPr lang="en-US" sz="2600">
                <a:solidFill>
                  <a:schemeClr val="tx1"/>
                </a:solidFill>
                <a:latin typeface="Arial" charset="0"/>
              </a:rPr>
              <a:t>But in women with triple negative tumours </a:t>
            </a:r>
          </a:p>
          <a:p>
            <a:pPr marL="914400" lvl="1" indent="-514350">
              <a:spcBef>
                <a:spcPct val="35000"/>
              </a:spcBef>
              <a:buClr>
                <a:schemeClr val="tx1"/>
              </a:buClr>
              <a:buSzPct val="75000"/>
              <a:buFont typeface="Arial" charset="0"/>
              <a:buChar char="•"/>
            </a:pPr>
            <a:r>
              <a:rPr lang="en-US" sz="2400">
                <a:solidFill>
                  <a:schemeClr val="tx1"/>
                </a:solidFill>
                <a:latin typeface="Arial" charset="0"/>
              </a:rPr>
              <a:t>the proportion receiving later line chemotherapy </a:t>
            </a:r>
            <a:br>
              <a:rPr lang="en-US" sz="2400">
                <a:solidFill>
                  <a:schemeClr val="tx1"/>
                </a:solidFill>
                <a:latin typeface="Arial" charset="0"/>
              </a:rPr>
            </a:br>
            <a:r>
              <a:rPr lang="en-US" sz="2400">
                <a:solidFill>
                  <a:schemeClr val="tx1"/>
                </a:solidFill>
                <a:latin typeface="Arial" charset="0"/>
              </a:rPr>
              <a:t>fell more rapidly</a:t>
            </a:r>
          </a:p>
          <a:p>
            <a:pPr marL="914400" lvl="1" indent="-514350">
              <a:spcBef>
                <a:spcPct val="35000"/>
              </a:spcBef>
              <a:buClr>
                <a:schemeClr val="tx1"/>
              </a:buClr>
              <a:buSzPct val="75000"/>
              <a:buFont typeface="Arial" charset="0"/>
              <a:buChar char="•"/>
            </a:pPr>
            <a:r>
              <a:rPr lang="en-US" sz="2400">
                <a:solidFill>
                  <a:schemeClr val="tx1"/>
                </a:solidFill>
                <a:latin typeface="Arial" charset="0"/>
              </a:rPr>
              <a:t>and so did duration of chemotherapy</a:t>
            </a:r>
          </a:p>
          <a:p>
            <a:pPr marL="514350" indent="-514350">
              <a:spcBef>
                <a:spcPct val="35000"/>
              </a:spcBef>
              <a:buClr>
                <a:schemeClr val="tx1"/>
              </a:buClr>
              <a:buSzPct val="75000"/>
              <a:buFont typeface="Wingdings" charset="0"/>
              <a:buAutoNum type="arabicPeriod"/>
            </a:pPr>
            <a:r>
              <a:rPr lang="en-US" sz="2600">
                <a:solidFill>
                  <a:schemeClr val="tx1"/>
                </a:solidFill>
                <a:latin typeface="Arial" charset="0"/>
              </a:rPr>
              <a:t>Benefit of later line chemotherapy needs </a:t>
            </a:r>
            <a:br>
              <a:rPr lang="en-US" sz="2600">
                <a:solidFill>
                  <a:schemeClr val="tx1"/>
                </a:solidFill>
                <a:latin typeface="Arial" charset="0"/>
              </a:rPr>
            </a:br>
            <a:r>
              <a:rPr lang="en-US" sz="2600">
                <a:solidFill>
                  <a:schemeClr val="tx1"/>
                </a:solidFill>
                <a:latin typeface="Arial" charset="0"/>
              </a:rPr>
              <a:t>further study</a:t>
            </a:r>
          </a:p>
        </p:txBody>
      </p:sp>
      <p:sp>
        <p:nvSpPr>
          <p:cNvPr id="62466" name="TextBox 4"/>
          <p:cNvSpPr txBox="1">
            <a:spLocks noChangeArrowheads="1"/>
          </p:cNvSpPr>
          <p:nvPr/>
        </p:nvSpPr>
        <p:spPr bwMode="auto">
          <a:xfrm>
            <a:off x="5722938" y="6305550"/>
            <a:ext cx="3300412"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800">
                <a:solidFill>
                  <a:schemeClr val="tx1"/>
                </a:solidFill>
                <a:latin typeface="Arial" charset="0"/>
                <a:ea typeface="ＭＳ Ｐゴシック" charset="0"/>
                <a:cs typeface="ＭＳ Ｐゴシック" charset="0"/>
              </a:defRPr>
            </a:lvl1pPr>
            <a:lvl2pPr marL="742950" indent="-285750" eaLnBrk="0" hangingPunct="0">
              <a:defRPr sz="800">
                <a:solidFill>
                  <a:schemeClr val="tx1"/>
                </a:solidFill>
                <a:latin typeface="Arial" charset="0"/>
                <a:ea typeface="ＭＳ Ｐゴシック" charset="0"/>
              </a:defRPr>
            </a:lvl2pPr>
            <a:lvl3pPr marL="1143000" indent="-228600" eaLnBrk="0" hangingPunct="0">
              <a:defRPr sz="800">
                <a:solidFill>
                  <a:schemeClr val="tx1"/>
                </a:solidFill>
                <a:latin typeface="Arial" charset="0"/>
                <a:ea typeface="ＭＳ Ｐゴシック" charset="0"/>
              </a:defRPr>
            </a:lvl3pPr>
            <a:lvl4pPr marL="1600200" indent="-228600" eaLnBrk="0" hangingPunct="0">
              <a:defRPr sz="800">
                <a:solidFill>
                  <a:schemeClr val="tx1"/>
                </a:solidFill>
                <a:latin typeface="Arial" charset="0"/>
                <a:ea typeface="ＭＳ Ｐゴシック" charset="0"/>
              </a:defRPr>
            </a:lvl4pPr>
            <a:lvl5pPr marL="2057400" indent="-228600" eaLnBrk="0" hangingPunct="0">
              <a:defRPr sz="800">
                <a:solidFill>
                  <a:schemeClr val="tx1"/>
                </a:solidFill>
                <a:latin typeface="Arial" charset="0"/>
                <a:ea typeface="ＭＳ Ｐゴシック" charset="0"/>
              </a:defRPr>
            </a:lvl5pPr>
            <a:lvl6pPr marL="2514600" indent="-228600" algn="ctr" eaLnBrk="0" fontAlgn="base" hangingPunct="0">
              <a:spcBef>
                <a:spcPct val="0"/>
              </a:spcBef>
              <a:spcAft>
                <a:spcPct val="0"/>
              </a:spcAft>
              <a:defRPr sz="800">
                <a:solidFill>
                  <a:schemeClr val="tx1"/>
                </a:solidFill>
                <a:latin typeface="Arial" charset="0"/>
                <a:ea typeface="ＭＳ Ｐゴシック" charset="0"/>
              </a:defRPr>
            </a:lvl6pPr>
            <a:lvl7pPr marL="2971800" indent="-228600" algn="ctr" eaLnBrk="0" fontAlgn="base" hangingPunct="0">
              <a:spcBef>
                <a:spcPct val="0"/>
              </a:spcBef>
              <a:spcAft>
                <a:spcPct val="0"/>
              </a:spcAft>
              <a:defRPr sz="800">
                <a:solidFill>
                  <a:schemeClr val="tx1"/>
                </a:solidFill>
                <a:latin typeface="Arial" charset="0"/>
                <a:ea typeface="ＭＳ Ｐゴシック" charset="0"/>
              </a:defRPr>
            </a:lvl7pPr>
            <a:lvl8pPr marL="3429000" indent="-228600" algn="ctr" eaLnBrk="0" fontAlgn="base" hangingPunct="0">
              <a:spcBef>
                <a:spcPct val="0"/>
              </a:spcBef>
              <a:spcAft>
                <a:spcPct val="0"/>
              </a:spcAft>
              <a:defRPr sz="800">
                <a:solidFill>
                  <a:schemeClr val="tx1"/>
                </a:solidFill>
                <a:latin typeface="Arial" charset="0"/>
                <a:ea typeface="ＭＳ Ｐゴシック" charset="0"/>
              </a:defRPr>
            </a:lvl8pPr>
            <a:lvl9pPr marL="3886200" indent="-228600" algn="ctr" eaLnBrk="0" fontAlgn="base" hangingPunct="0">
              <a:spcBef>
                <a:spcPct val="0"/>
              </a:spcBef>
              <a:spcAft>
                <a:spcPct val="0"/>
              </a:spcAft>
              <a:defRPr sz="800">
                <a:solidFill>
                  <a:schemeClr val="tx1"/>
                </a:solidFill>
                <a:latin typeface="Arial" charset="0"/>
                <a:ea typeface="ＭＳ Ｐゴシック" charset="0"/>
              </a:defRPr>
            </a:lvl9pPr>
          </a:lstStyle>
          <a:p>
            <a:pPr algn="r" eaLnBrk="1" hangingPunct="1">
              <a:spcBef>
                <a:spcPct val="50000"/>
              </a:spcBef>
            </a:pPr>
            <a:r>
              <a:rPr lang="en-US" sz="1200"/>
              <a:t>Seah D, Ines L, Olson E, Sohl J, Litsas G, Winer E, Lin N, Burstein H, ASCO 2012</a:t>
            </a:r>
          </a:p>
        </p:txBody>
      </p:sp>
      <p:sp>
        <p:nvSpPr>
          <p:cNvPr id="62467" name="Rectangle 2"/>
          <p:cNvSpPr txBox="1">
            <a:spLocks noChangeArrowheads="1"/>
          </p:cNvSpPr>
          <p:nvPr/>
        </p:nvSpPr>
        <p:spPr bwMode="auto">
          <a:xfrm>
            <a:off x="581025" y="436563"/>
            <a:ext cx="8158163" cy="147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800">
                <a:solidFill>
                  <a:schemeClr val="tx1"/>
                </a:solidFill>
                <a:latin typeface="Arial" charset="0"/>
                <a:ea typeface="ＭＳ Ｐゴシック" charset="0"/>
                <a:cs typeface="ＭＳ Ｐゴシック" charset="0"/>
              </a:defRPr>
            </a:lvl1pPr>
            <a:lvl2pPr marL="742950" indent="-285750" eaLnBrk="0" hangingPunct="0">
              <a:defRPr sz="800">
                <a:solidFill>
                  <a:schemeClr val="tx1"/>
                </a:solidFill>
                <a:latin typeface="Arial" charset="0"/>
                <a:ea typeface="ＭＳ Ｐゴシック" charset="0"/>
              </a:defRPr>
            </a:lvl2pPr>
            <a:lvl3pPr marL="1143000" indent="-228600" eaLnBrk="0" hangingPunct="0">
              <a:defRPr sz="800">
                <a:solidFill>
                  <a:schemeClr val="tx1"/>
                </a:solidFill>
                <a:latin typeface="Arial" charset="0"/>
                <a:ea typeface="ＭＳ Ｐゴシック" charset="0"/>
              </a:defRPr>
            </a:lvl3pPr>
            <a:lvl4pPr marL="1600200" indent="-228600" eaLnBrk="0" hangingPunct="0">
              <a:defRPr sz="800">
                <a:solidFill>
                  <a:schemeClr val="tx1"/>
                </a:solidFill>
                <a:latin typeface="Arial" charset="0"/>
                <a:ea typeface="ＭＳ Ｐゴシック" charset="0"/>
              </a:defRPr>
            </a:lvl4pPr>
            <a:lvl5pPr marL="2057400" indent="-228600" eaLnBrk="0" hangingPunct="0">
              <a:defRPr sz="800">
                <a:solidFill>
                  <a:schemeClr val="tx1"/>
                </a:solidFill>
                <a:latin typeface="Arial" charset="0"/>
                <a:ea typeface="ＭＳ Ｐゴシック" charset="0"/>
              </a:defRPr>
            </a:lvl5pPr>
            <a:lvl6pPr marL="2514600" indent="-228600" algn="ctr" eaLnBrk="0" fontAlgn="base" hangingPunct="0">
              <a:spcBef>
                <a:spcPct val="0"/>
              </a:spcBef>
              <a:spcAft>
                <a:spcPct val="0"/>
              </a:spcAft>
              <a:defRPr sz="800">
                <a:solidFill>
                  <a:schemeClr val="tx1"/>
                </a:solidFill>
                <a:latin typeface="Arial" charset="0"/>
                <a:ea typeface="ＭＳ Ｐゴシック" charset="0"/>
              </a:defRPr>
            </a:lvl6pPr>
            <a:lvl7pPr marL="2971800" indent="-228600" algn="ctr" eaLnBrk="0" fontAlgn="base" hangingPunct="0">
              <a:spcBef>
                <a:spcPct val="0"/>
              </a:spcBef>
              <a:spcAft>
                <a:spcPct val="0"/>
              </a:spcAft>
              <a:defRPr sz="800">
                <a:solidFill>
                  <a:schemeClr val="tx1"/>
                </a:solidFill>
                <a:latin typeface="Arial" charset="0"/>
                <a:ea typeface="ＭＳ Ｐゴシック" charset="0"/>
              </a:defRPr>
            </a:lvl7pPr>
            <a:lvl8pPr marL="3429000" indent="-228600" algn="ctr" eaLnBrk="0" fontAlgn="base" hangingPunct="0">
              <a:spcBef>
                <a:spcPct val="0"/>
              </a:spcBef>
              <a:spcAft>
                <a:spcPct val="0"/>
              </a:spcAft>
              <a:defRPr sz="800">
                <a:solidFill>
                  <a:schemeClr val="tx1"/>
                </a:solidFill>
                <a:latin typeface="Arial" charset="0"/>
                <a:ea typeface="ＭＳ Ｐゴシック" charset="0"/>
              </a:defRPr>
            </a:lvl8pPr>
            <a:lvl9pPr marL="3886200" indent="-228600" algn="ctr" eaLnBrk="0" fontAlgn="base" hangingPunct="0">
              <a:spcBef>
                <a:spcPct val="0"/>
              </a:spcBef>
              <a:spcAft>
                <a:spcPct val="0"/>
              </a:spcAft>
              <a:defRPr sz="800">
                <a:solidFill>
                  <a:schemeClr val="tx1"/>
                </a:solidFill>
                <a:latin typeface="Arial" charset="0"/>
                <a:ea typeface="ＭＳ Ｐゴシック" charset="0"/>
              </a:defRPr>
            </a:lvl9pPr>
          </a:lstStyle>
          <a:p>
            <a:pPr eaLnBrk="1" hangingPunct="1"/>
            <a:r>
              <a:rPr lang="en-GB" sz="3200" b="1">
                <a:solidFill>
                  <a:schemeClr val="tx2"/>
                </a:solidFill>
              </a:rPr>
              <a:t>Use and Duration of Chemotherapy in Patients with Metastatic Breast Cancer according to Tumor Sub-type </a:t>
            </a:r>
            <a:br>
              <a:rPr lang="en-GB" sz="3200" b="1">
                <a:solidFill>
                  <a:schemeClr val="tx2"/>
                </a:solidFill>
              </a:rPr>
            </a:br>
            <a:r>
              <a:rPr lang="en-GB" sz="3200" b="1">
                <a:solidFill>
                  <a:schemeClr val="tx2"/>
                </a:solidFill>
              </a:rPr>
              <a:t>and Line of Therapy</a:t>
            </a:r>
          </a:p>
        </p:txBody>
      </p:sp>
    </p:spTree>
  </p:cSld>
  <p:clrMapOvr>
    <a:masterClrMapping/>
  </p:clrMapOvr>
  <p:transition xmlns:p14="http://schemas.microsoft.com/office/powerpoint/2010/main" advClick="0"/>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3" name="Rectangle 6"/>
          <p:cNvSpPr>
            <a:spLocks noGrp="1" noChangeArrowheads="1"/>
          </p:cNvSpPr>
          <p:nvPr>
            <p:ph type="body" idx="1"/>
          </p:nvPr>
        </p:nvSpPr>
        <p:spPr>
          <a:xfrm>
            <a:off x="638175" y="1863725"/>
            <a:ext cx="7859713" cy="4651375"/>
          </a:xfrm>
        </p:spPr>
        <p:txBody>
          <a:bodyPr/>
          <a:lstStyle/>
          <a:p>
            <a:pPr marL="514350" indent="-514350">
              <a:spcBef>
                <a:spcPct val="35000"/>
              </a:spcBef>
              <a:buClr>
                <a:schemeClr val="tx1"/>
              </a:buClr>
              <a:buSzPct val="75000"/>
              <a:buFont typeface="Wingdings" charset="0"/>
              <a:buNone/>
            </a:pPr>
            <a:r>
              <a:rPr lang="en-US" sz="2600">
                <a:solidFill>
                  <a:schemeClr val="tx1"/>
                </a:solidFill>
                <a:latin typeface="Arial" charset="0"/>
              </a:rPr>
              <a:t>Importance of definition and context; heterogeneity.</a:t>
            </a:r>
          </a:p>
          <a:p>
            <a:pPr marL="514350" indent="-514350">
              <a:spcBef>
                <a:spcPct val="35000"/>
              </a:spcBef>
              <a:buClr>
                <a:schemeClr val="tx1"/>
              </a:buClr>
              <a:buSzPct val="75000"/>
              <a:buFont typeface="Wingdings" charset="0"/>
              <a:buNone/>
            </a:pPr>
            <a:r>
              <a:rPr lang="en-US" sz="2600">
                <a:solidFill>
                  <a:schemeClr val="tx1"/>
                </a:solidFill>
                <a:latin typeface="Arial" charset="0"/>
              </a:rPr>
              <a:t>Almost all data on chemosensitivity are retrospective</a:t>
            </a:r>
          </a:p>
          <a:p>
            <a:pPr marL="514350" indent="-514350">
              <a:spcBef>
                <a:spcPct val="35000"/>
              </a:spcBef>
              <a:buClr>
                <a:schemeClr val="tx1"/>
              </a:buClr>
              <a:buSzPct val="50000"/>
            </a:pPr>
            <a:r>
              <a:rPr lang="en-US" sz="2400">
                <a:solidFill>
                  <a:schemeClr val="tx1"/>
                </a:solidFill>
                <a:latin typeface="Arial" charset="0"/>
              </a:rPr>
              <a:t>cyclophosphamide</a:t>
            </a:r>
          </a:p>
          <a:p>
            <a:pPr marL="514350" indent="-514350">
              <a:spcBef>
                <a:spcPct val="35000"/>
              </a:spcBef>
              <a:buClr>
                <a:schemeClr val="tx1"/>
              </a:buClr>
              <a:buSzPct val="50000"/>
            </a:pPr>
            <a:r>
              <a:rPr lang="en-US" sz="2400">
                <a:solidFill>
                  <a:schemeClr val="tx1"/>
                </a:solidFill>
                <a:latin typeface="Arial" charset="0"/>
              </a:rPr>
              <a:t>anthracyclines</a:t>
            </a:r>
          </a:p>
          <a:p>
            <a:pPr marL="514350" indent="-514350">
              <a:spcBef>
                <a:spcPct val="35000"/>
              </a:spcBef>
              <a:buClr>
                <a:schemeClr val="tx1"/>
              </a:buClr>
              <a:buSzPct val="50000"/>
            </a:pPr>
            <a:r>
              <a:rPr lang="en-US" sz="2400">
                <a:solidFill>
                  <a:schemeClr val="tx1"/>
                </a:solidFill>
                <a:latin typeface="Arial" charset="0"/>
              </a:rPr>
              <a:t>platinums</a:t>
            </a:r>
          </a:p>
          <a:p>
            <a:pPr marL="514350" indent="-514350">
              <a:spcBef>
                <a:spcPct val="35000"/>
              </a:spcBef>
              <a:buClr>
                <a:schemeClr val="tx1"/>
              </a:buClr>
              <a:buSzPct val="50000"/>
              <a:buFont typeface="Wingdings" charset="0"/>
              <a:buNone/>
            </a:pPr>
            <a:r>
              <a:rPr lang="en-US" sz="2600">
                <a:solidFill>
                  <a:schemeClr val="tx1"/>
                </a:solidFill>
                <a:latin typeface="Arial" charset="0"/>
              </a:rPr>
              <a:t>“No prospective studies have established that TN tumours have particular sensitivity or resistance to any specific chemotherapy agent…”</a:t>
            </a:r>
          </a:p>
        </p:txBody>
      </p:sp>
      <p:sp>
        <p:nvSpPr>
          <p:cNvPr id="64514" name="Rectangle 2"/>
          <p:cNvSpPr txBox="1">
            <a:spLocks noChangeArrowheads="1"/>
          </p:cNvSpPr>
          <p:nvPr/>
        </p:nvSpPr>
        <p:spPr bwMode="auto">
          <a:xfrm>
            <a:off x="581025" y="3175"/>
            <a:ext cx="8158163" cy="147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800">
                <a:solidFill>
                  <a:schemeClr val="tx1"/>
                </a:solidFill>
                <a:latin typeface="Arial" charset="0"/>
                <a:ea typeface="ＭＳ Ｐゴシック" charset="0"/>
                <a:cs typeface="ＭＳ Ｐゴシック" charset="0"/>
              </a:defRPr>
            </a:lvl1pPr>
            <a:lvl2pPr marL="742950" indent="-285750" eaLnBrk="0" hangingPunct="0">
              <a:defRPr sz="800">
                <a:solidFill>
                  <a:schemeClr val="tx1"/>
                </a:solidFill>
                <a:latin typeface="Arial" charset="0"/>
                <a:ea typeface="ＭＳ Ｐゴシック" charset="0"/>
              </a:defRPr>
            </a:lvl2pPr>
            <a:lvl3pPr marL="1143000" indent="-228600" eaLnBrk="0" hangingPunct="0">
              <a:defRPr sz="800">
                <a:solidFill>
                  <a:schemeClr val="tx1"/>
                </a:solidFill>
                <a:latin typeface="Arial" charset="0"/>
                <a:ea typeface="ＭＳ Ｐゴシック" charset="0"/>
              </a:defRPr>
            </a:lvl3pPr>
            <a:lvl4pPr marL="1600200" indent="-228600" eaLnBrk="0" hangingPunct="0">
              <a:defRPr sz="800">
                <a:solidFill>
                  <a:schemeClr val="tx1"/>
                </a:solidFill>
                <a:latin typeface="Arial" charset="0"/>
                <a:ea typeface="ＭＳ Ｐゴシック" charset="0"/>
              </a:defRPr>
            </a:lvl4pPr>
            <a:lvl5pPr marL="2057400" indent="-228600" eaLnBrk="0" hangingPunct="0">
              <a:defRPr sz="800">
                <a:solidFill>
                  <a:schemeClr val="tx1"/>
                </a:solidFill>
                <a:latin typeface="Arial" charset="0"/>
                <a:ea typeface="ＭＳ Ｐゴシック" charset="0"/>
              </a:defRPr>
            </a:lvl5pPr>
            <a:lvl6pPr marL="2514600" indent="-228600" algn="ctr" eaLnBrk="0" fontAlgn="base" hangingPunct="0">
              <a:spcBef>
                <a:spcPct val="0"/>
              </a:spcBef>
              <a:spcAft>
                <a:spcPct val="0"/>
              </a:spcAft>
              <a:defRPr sz="800">
                <a:solidFill>
                  <a:schemeClr val="tx1"/>
                </a:solidFill>
                <a:latin typeface="Arial" charset="0"/>
                <a:ea typeface="ＭＳ Ｐゴシック" charset="0"/>
              </a:defRPr>
            </a:lvl6pPr>
            <a:lvl7pPr marL="2971800" indent="-228600" algn="ctr" eaLnBrk="0" fontAlgn="base" hangingPunct="0">
              <a:spcBef>
                <a:spcPct val="0"/>
              </a:spcBef>
              <a:spcAft>
                <a:spcPct val="0"/>
              </a:spcAft>
              <a:defRPr sz="800">
                <a:solidFill>
                  <a:schemeClr val="tx1"/>
                </a:solidFill>
                <a:latin typeface="Arial" charset="0"/>
                <a:ea typeface="ＭＳ Ｐゴシック" charset="0"/>
              </a:defRPr>
            </a:lvl7pPr>
            <a:lvl8pPr marL="3429000" indent="-228600" algn="ctr" eaLnBrk="0" fontAlgn="base" hangingPunct="0">
              <a:spcBef>
                <a:spcPct val="0"/>
              </a:spcBef>
              <a:spcAft>
                <a:spcPct val="0"/>
              </a:spcAft>
              <a:defRPr sz="800">
                <a:solidFill>
                  <a:schemeClr val="tx1"/>
                </a:solidFill>
                <a:latin typeface="Arial" charset="0"/>
                <a:ea typeface="ＭＳ Ｐゴシック" charset="0"/>
              </a:defRPr>
            </a:lvl8pPr>
            <a:lvl9pPr marL="3886200" indent="-228600" algn="ctr" eaLnBrk="0" fontAlgn="base" hangingPunct="0">
              <a:spcBef>
                <a:spcPct val="0"/>
              </a:spcBef>
              <a:spcAft>
                <a:spcPct val="0"/>
              </a:spcAft>
              <a:defRPr sz="800">
                <a:solidFill>
                  <a:schemeClr val="tx1"/>
                </a:solidFill>
                <a:latin typeface="Arial" charset="0"/>
                <a:ea typeface="ＭＳ Ｐゴシック" charset="0"/>
              </a:defRPr>
            </a:lvl9pPr>
          </a:lstStyle>
          <a:p>
            <a:pPr eaLnBrk="1" hangingPunct="1"/>
            <a:r>
              <a:rPr lang="en-GB" sz="4000" b="1">
                <a:solidFill>
                  <a:schemeClr val="tx2"/>
                </a:solidFill>
              </a:rPr>
              <a:t>Triple negative breast cancer: </a:t>
            </a:r>
            <a:r>
              <a:rPr lang="ja-JP" altLang="en-GB" sz="4000" b="1">
                <a:solidFill>
                  <a:schemeClr val="tx2"/>
                </a:solidFill>
              </a:rPr>
              <a:t>“</a:t>
            </a:r>
            <a:r>
              <a:rPr lang="en-GB" altLang="ja-JP" sz="4000" b="1">
                <a:solidFill>
                  <a:schemeClr val="tx2"/>
                </a:solidFill>
              </a:rPr>
              <a:t>Eticho</a:t>
            </a:r>
            <a:r>
              <a:rPr lang="ja-JP" altLang="en-GB" sz="4000" b="1">
                <a:solidFill>
                  <a:schemeClr val="tx2"/>
                </a:solidFill>
              </a:rPr>
              <a:t>”</a:t>
            </a:r>
            <a:r>
              <a:rPr lang="en-GB" altLang="ja-JP" sz="4000" b="1">
                <a:solidFill>
                  <a:schemeClr val="tx2"/>
                </a:solidFill>
              </a:rPr>
              <a:t> expert forum opinion</a:t>
            </a:r>
            <a:endParaRPr lang="en-GB" sz="4000" b="1">
              <a:solidFill>
                <a:schemeClr val="tx2"/>
              </a:solidFill>
            </a:endParaRPr>
          </a:p>
        </p:txBody>
      </p:sp>
      <p:sp>
        <p:nvSpPr>
          <p:cNvPr id="64515" name="TextBox 4"/>
          <p:cNvSpPr txBox="1">
            <a:spLocks noChangeArrowheads="1"/>
          </p:cNvSpPr>
          <p:nvPr/>
        </p:nvSpPr>
        <p:spPr bwMode="auto">
          <a:xfrm>
            <a:off x="82550" y="6511925"/>
            <a:ext cx="7458075"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800">
                <a:solidFill>
                  <a:schemeClr val="tx1"/>
                </a:solidFill>
                <a:latin typeface="Arial" charset="0"/>
                <a:ea typeface="ＭＳ Ｐゴシック" charset="0"/>
                <a:cs typeface="ＭＳ Ｐゴシック" charset="0"/>
              </a:defRPr>
            </a:lvl1pPr>
            <a:lvl2pPr marL="742950" indent="-285750" eaLnBrk="0" hangingPunct="0">
              <a:defRPr sz="800">
                <a:solidFill>
                  <a:schemeClr val="tx1"/>
                </a:solidFill>
                <a:latin typeface="Arial" charset="0"/>
                <a:ea typeface="ＭＳ Ｐゴシック" charset="0"/>
              </a:defRPr>
            </a:lvl2pPr>
            <a:lvl3pPr marL="1143000" indent="-228600" eaLnBrk="0" hangingPunct="0">
              <a:defRPr sz="800">
                <a:solidFill>
                  <a:schemeClr val="tx1"/>
                </a:solidFill>
                <a:latin typeface="Arial" charset="0"/>
                <a:ea typeface="ＭＳ Ｐゴシック" charset="0"/>
              </a:defRPr>
            </a:lvl3pPr>
            <a:lvl4pPr marL="1600200" indent="-228600" eaLnBrk="0" hangingPunct="0">
              <a:defRPr sz="800">
                <a:solidFill>
                  <a:schemeClr val="tx1"/>
                </a:solidFill>
                <a:latin typeface="Arial" charset="0"/>
                <a:ea typeface="ＭＳ Ｐゴシック" charset="0"/>
              </a:defRPr>
            </a:lvl4pPr>
            <a:lvl5pPr marL="2057400" indent="-228600" eaLnBrk="0" hangingPunct="0">
              <a:defRPr sz="800">
                <a:solidFill>
                  <a:schemeClr val="tx1"/>
                </a:solidFill>
                <a:latin typeface="Arial" charset="0"/>
                <a:ea typeface="ＭＳ Ｐゴシック" charset="0"/>
              </a:defRPr>
            </a:lvl5pPr>
            <a:lvl6pPr marL="2514600" indent="-228600" algn="ctr" eaLnBrk="0" fontAlgn="base" hangingPunct="0">
              <a:spcBef>
                <a:spcPct val="0"/>
              </a:spcBef>
              <a:spcAft>
                <a:spcPct val="0"/>
              </a:spcAft>
              <a:defRPr sz="800">
                <a:solidFill>
                  <a:schemeClr val="tx1"/>
                </a:solidFill>
                <a:latin typeface="Arial" charset="0"/>
                <a:ea typeface="ＭＳ Ｐゴシック" charset="0"/>
              </a:defRPr>
            </a:lvl6pPr>
            <a:lvl7pPr marL="2971800" indent="-228600" algn="ctr" eaLnBrk="0" fontAlgn="base" hangingPunct="0">
              <a:spcBef>
                <a:spcPct val="0"/>
              </a:spcBef>
              <a:spcAft>
                <a:spcPct val="0"/>
              </a:spcAft>
              <a:defRPr sz="800">
                <a:solidFill>
                  <a:schemeClr val="tx1"/>
                </a:solidFill>
                <a:latin typeface="Arial" charset="0"/>
                <a:ea typeface="ＭＳ Ｐゴシック" charset="0"/>
              </a:defRPr>
            </a:lvl7pPr>
            <a:lvl8pPr marL="3429000" indent="-228600" algn="ctr" eaLnBrk="0" fontAlgn="base" hangingPunct="0">
              <a:spcBef>
                <a:spcPct val="0"/>
              </a:spcBef>
              <a:spcAft>
                <a:spcPct val="0"/>
              </a:spcAft>
              <a:defRPr sz="800">
                <a:solidFill>
                  <a:schemeClr val="tx1"/>
                </a:solidFill>
                <a:latin typeface="Arial" charset="0"/>
                <a:ea typeface="ＭＳ Ｐゴシック" charset="0"/>
              </a:defRPr>
            </a:lvl8pPr>
            <a:lvl9pPr marL="3886200" indent="-228600" algn="ctr" eaLnBrk="0" fontAlgn="base" hangingPunct="0">
              <a:spcBef>
                <a:spcPct val="0"/>
              </a:spcBef>
              <a:spcAft>
                <a:spcPct val="0"/>
              </a:spcAft>
              <a:defRPr sz="800">
                <a:solidFill>
                  <a:schemeClr val="tx1"/>
                </a:solidFill>
                <a:latin typeface="Arial" charset="0"/>
                <a:ea typeface="ＭＳ Ｐゴシック" charset="0"/>
              </a:defRPr>
            </a:lvl9pPr>
          </a:lstStyle>
          <a:p>
            <a:pPr algn="l" eaLnBrk="1" hangingPunct="1">
              <a:spcBef>
                <a:spcPct val="50000"/>
              </a:spcBef>
            </a:pPr>
            <a:r>
              <a:rPr lang="en-US" sz="1200"/>
              <a:t>Eiermann et al, The Breast 2012: 21, 20 - 26</a:t>
            </a:r>
          </a:p>
        </p:txBody>
      </p:sp>
    </p:spTree>
  </p:cSld>
  <p:clrMapOvr>
    <a:masterClrMapping/>
  </p:clrMapOvr>
  <p:transition xmlns:p14="http://schemas.microsoft.com/office/powerpoint/2010/main" advClick="0"/>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6561" name="Object 2"/>
          <p:cNvGraphicFramePr>
            <a:graphicFrameLocks noChangeAspect="1"/>
          </p:cNvGraphicFramePr>
          <p:nvPr/>
        </p:nvGraphicFramePr>
        <p:xfrm>
          <a:off x="4211638" y="260350"/>
          <a:ext cx="4624387" cy="4064000"/>
        </p:xfrm>
        <a:graphic>
          <a:graphicData uri="http://schemas.openxmlformats.org/presentationml/2006/ole">
            <mc:AlternateContent xmlns:mc="http://schemas.openxmlformats.org/markup-compatibility/2006">
              <mc:Choice xmlns:v="urn:schemas-microsoft-com:vml" Requires="v">
                <p:oleObj spid="_x0000_s66565" name="Fotografia Photo Editor" r:id="rId4" imgW="9752381" imgH="8573697" progId="MSPhotoEd.3">
                  <p:embed/>
                </p:oleObj>
              </mc:Choice>
              <mc:Fallback>
                <p:oleObj name="Fotografia Photo Editor" r:id="rId4" imgW="9752381" imgH="8573697" progId="MSPhotoEd.3">
                  <p:embed/>
                  <p:pic>
                    <p:nvPicPr>
                      <p:cNvPr id="0" name="Object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211638" y="260350"/>
                        <a:ext cx="4624387" cy="4064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pic>
                </p:oleObj>
              </mc:Fallback>
            </mc:AlternateContent>
          </a:graphicData>
        </a:graphic>
      </p:graphicFrame>
      <p:graphicFrame>
        <p:nvGraphicFramePr>
          <p:cNvPr id="66562" name="Object 3"/>
          <p:cNvGraphicFramePr>
            <a:graphicFrameLocks noChangeAspect="1"/>
          </p:cNvGraphicFramePr>
          <p:nvPr/>
        </p:nvGraphicFramePr>
        <p:xfrm>
          <a:off x="0" y="4724400"/>
          <a:ext cx="9121775" cy="1687513"/>
        </p:xfrm>
        <a:graphic>
          <a:graphicData uri="http://schemas.openxmlformats.org/presentationml/2006/ole">
            <mc:AlternateContent xmlns:mc="http://schemas.openxmlformats.org/markup-compatibility/2006">
              <mc:Choice xmlns:v="urn:schemas-microsoft-com:vml" Requires="v">
                <p:oleObj spid="_x0000_s66566" name="Fotografia Photo Editor" r:id="rId6" imgW="21847619" imgH="4038095" progId="MSPhotoEd.3">
                  <p:embed/>
                </p:oleObj>
              </mc:Choice>
              <mc:Fallback>
                <p:oleObj name="Fotografia Photo Editor" r:id="rId6" imgW="21847619" imgH="4038095" progId="MSPhotoEd.3">
                  <p:embed/>
                  <p:pic>
                    <p:nvPicPr>
                      <p:cNvPr id="0" name="Object 3"/>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0" y="4724400"/>
                        <a:ext cx="9121775" cy="1687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66563" name="Text Box 4"/>
          <p:cNvSpPr txBox="1">
            <a:spLocks noChangeArrowheads="1"/>
          </p:cNvSpPr>
          <p:nvPr/>
        </p:nvSpPr>
        <p:spPr bwMode="auto">
          <a:xfrm>
            <a:off x="-106363" y="274638"/>
            <a:ext cx="4495801" cy="2308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800">
                <a:solidFill>
                  <a:schemeClr val="tx1"/>
                </a:solidFill>
                <a:latin typeface="Arial" charset="0"/>
                <a:ea typeface="ＭＳ Ｐゴシック" charset="0"/>
                <a:cs typeface="ＭＳ Ｐゴシック" charset="0"/>
              </a:defRPr>
            </a:lvl1pPr>
            <a:lvl2pPr marL="742950" indent="-285750" eaLnBrk="0" hangingPunct="0">
              <a:defRPr sz="800">
                <a:solidFill>
                  <a:schemeClr val="tx1"/>
                </a:solidFill>
                <a:latin typeface="Arial" charset="0"/>
                <a:ea typeface="ＭＳ Ｐゴシック" charset="0"/>
              </a:defRPr>
            </a:lvl2pPr>
            <a:lvl3pPr marL="1143000" indent="-228600" eaLnBrk="0" hangingPunct="0">
              <a:defRPr sz="800">
                <a:solidFill>
                  <a:schemeClr val="tx1"/>
                </a:solidFill>
                <a:latin typeface="Arial" charset="0"/>
                <a:ea typeface="ＭＳ Ｐゴシック" charset="0"/>
              </a:defRPr>
            </a:lvl3pPr>
            <a:lvl4pPr marL="1600200" indent="-228600" eaLnBrk="0" hangingPunct="0">
              <a:defRPr sz="800">
                <a:solidFill>
                  <a:schemeClr val="tx1"/>
                </a:solidFill>
                <a:latin typeface="Arial" charset="0"/>
                <a:ea typeface="ＭＳ Ｐゴシック" charset="0"/>
              </a:defRPr>
            </a:lvl4pPr>
            <a:lvl5pPr marL="2057400" indent="-228600" eaLnBrk="0" hangingPunct="0">
              <a:defRPr sz="800">
                <a:solidFill>
                  <a:schemeClr val="tx1"/>
                </a:solidFill>
                <a:latin typeface="Arial" charset="0"/>
                <a:ea typeface="ＭＳ Ｐゴシック" charset="0"/>
              </a:defRPr>
            </a:lvl5pPr>
            <a:lvl6pPr marL="2514600" indent="-228600" algn="ctr" eaLnBrk="0" fontAlgn="base" hangingPunct="0">
              <a:spcBef>
                <a:spcPct val="0"/>
              </a:spcBef>
              <a:spcAft>
                <a:spcPct val="0"/>
              </a:spcAft>
              <a:defRPr sz="800">
                <a:solidFill>
                  <a:schemeClr val="tx1"/>
                </a:solidFill>
                <a:latin typeface="Arial" charset="0"/>
                <a:ea typeface="ＭＳ Ｐゴシック" charset="0"/>
              </a:defRPr>
            </a:lvl6pPr>
            <a:lvl7pPr marL="2971800" indent="-228600" algn="ctr" eaLnBrk="0" fontAlgn="base" hangingPunct="0">
              <a:spcBef>
                <a:spcPct val="0"/>
              </a:spcBef>
              <a:spcAft>
                <a:spcPct val="0"/>
              </a:spcAft>
              <a:defRPr sz="800">
                <a:solidFill>
                  <a:schemeClr val="tx1"/>
                </a:solidFill>
                <a:latin typeface="Arial" charset="0"/>
                <a:ea typeface="ＭＳ Ｐゴシック" charset="0"/>
              </a:defRPr>
            </a:lvl7pPr>
            <a:lvl8pPr marL="3429000" indent="-228600" algn="ctr" eaLnBrk="0" fontAlgn="base" hangingPunct="0">
              <a:spcBef>
                <a:spcPct val="0"/>
              </a:spcBef>
              <a:spcAft>
                <a:spcPct val="0"/>
              </a:spcAft>
              <a:defRPr sz="800">
                <a:solidFill>
                  <a:schemeClr val="tx1"/>
                </a:solidFill>
                <a:latin typeface="Arial" charset="0"/>
                <a:ea typeface="ＭＳ Ｐゴシック" charset="0"/>
              </a:defRPr>
            </a:lvl8pPr>
            <a:lvl9pPr marL="3886200" indent="-228600" algn="ctr" eaLnBrk="0" fontAlgn="base" hangingPunct="0">
              <a:spcBef>
                <a:spcPct val="0"/>
              </a:spcBef>
              <a:spcAft>
                <a:spcPct val="0"/>
              </a:spcAft>
              <a:defRPr sz="800">
                <a:solidFill>
                  <a:schemeClr val="tx1"/>
                </a:solidFill>
                <a:latin typeface="Arial" charset="0"/>
                <a:ea typeface="ＭＳ Ｐゴシック" charset="0"/>
              </a:defRPr>
            </a:lvl9pPr>
          </a:lstStyle>
          <a:p>
            <a:pPr>
              <a:spcBef>
                <a:spcPct val="50000"/>
              </a:spcBef>
            </a:pPr>
            <a:r>
              <a:rPr lang="it-IT" sz="3600" b="1">
                <a:solidFill>
                  <a:srgbClr val="FFFF00"/>
                </a:solidFill>
                <a:cs typeface="Arial" charset="0"/>
              </a:rPr>
              <a:t>Triple negative,</a:t>
            </a:r>
          </a:p>
          <a:p>
            <a:pPr>
              <a:spcBef>
                <a:spcPct val="50000"/>
              </a:spcBef>
            </a:pPr>
            <a:r>
              <a:rPr lang="it-IT" sz="3600" b="1">
                <a:solidFill>
                  <a:srgbClr val="FFFF00"/>
                </a:solidFill>
                <a:cs typeface="Arial" charset="0"/>
              </a:rPr>
              <a:t>Basal like,</a:t>
            </a:r>
          </a:p>
          <a:p>
            <a:pPr>
              <a:spcBef>
                <a:spcPct val="50000"/>
              </a:spcBef>
            </a:pPr>
            <a:r>
              <a:rPr lang="it-IT" sz="3600" b="1">
                <a:solidFill>
                  <a:srgbClr val="FFFF00"/>
                </a:solidFill>
                <a:cs typeface="Arial" charset="0"/>
              </a:rPr>
              <a:t>BRCA1 mutated</a:t>
            </a:r>
          </a:p>
        </p:txBody>
      </p:sp>
      <p:sp>
        <p:nvSpPr>
          <p:cNvPr id="66564" name="Rectangle 5"/>
          <p:cNvSpPr>
            <a:spLocks noChangeArrowheads="1"/>
          </p:cNvSpPr>
          <p:nvPr/>
        </p:nvSpPr>
        <p:spPr bwMode="auto">
          <a:xfrm>
            <a:off x="36513" y="2833688"/>
            <a:ext cx="4114800" cy="1385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0" hangingPunct="0"/>
            <a:r>
              <a:rPr lang="it-IT" sz="2800"/>
              <a:t>Overlap between biological and clinical characteristics</a:t>
            </a:r>
            <a:endParaRPr lang="en-US" sz="2800"/>
          </a:p>
        </p:txBody>
      </p:sp>
    </p:spTree>
  </p:cSld>
  <p:clrMapOvr>
    <a:masterClrMapping/>
  </p:clrMapOvr>
  <p:transition xmlns:p14="http://schemas.microsoft.com/office/powerpoint/2010/main" advClick="0"/>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5" name="Rectangle 2"/>
          <p:cNvSpPr>
            <a:spLocks noGrp="1" noChangeArrowheads="1"/>
          </p:cNvSpPr>
          <p:nvPr>
            <p:ph type="title" idx="4294967295"/>
          </p:nvPr>
        </p:nvSpPr>
        <p:spPr>
          <a:xfrm>
            <a:off x="149225" y="6350"/>
            <a:ext cx="8834438" cy="1323975"/>
          </a:xfrm>
        </p:spPr>
        <p:txBody>
          <a:bodyPr anchor="b"/>
          <a:lstStyle/>
          <a:p>
            <a:r>
              <a:rPr lang="en-US" sz="3600">
                <a:solidFill>
                  <a:schemeClr val="tx2"/>
                </a:solidFill>
                <a:latin typeface="Arial" charset="0"/>
                <a:cs typeface="Arial" charset="0"/>
              </a:rPr>
              <a:t>Triple Negative MBC </a:t>
            </a:r>
            <a:br>
              <a:rPr lang="en-US" sz="3600">
                <a:solidFill>
                  <a:schemeClr val="tx2"/>
                </a:solidFill>
                <a:latin typeface="Arial" charset="0"/>
                <a:cs typeface="Arial" charset="0"/>
              </a:rPr>
            </a:br>
            <a:r>
              <a:rPr lang="en-US" sz="3200">
                <a:solidFill>
                  <a:schemeClr val="tx2"/>
                </a:solidFill>
                <a:latin typeface="Arial" charset="0"/>
                <a:cs typeface="Arial" charset="0"/>
              </a:rPr>
              <a:t>Randomised Trials – PARP inhibition</a:t>
            </a:r>
          </a:p>
        </p:txBody>
      </p:sp>
      <p:graphicFrame>
        <p:nvGraphicFramePr>
          <p:cNvPr id="16426" name="Group 42"/>
          <p:cNvGraphicFramePr>
            <a:graphicFrameLocks noGrp="1"/>
          </p:cNvGraphicFramePr>
          <p:nvPr>
            <p:ph idx="4294967295"/>
          </p:nvPr>
        </p:nvGraphicFramePr>
        <p:xfrm>
          <a:off x="579438" y="1660525"/>
          <a:ext cx="8043862" cy="4370389"/>
        </p:xfrm>
        <a:graphic>
          <a:graphicData uri="http://schemas.openxmlformats.org/drawingml/2006/table">
            <a:tbl>
              <a:tblPr/>
              <a:tblGrid>
                <a:gridCol w="3395662"/>
                <a:gridCol w="635000"/>
                <a:gridCol w="736600"/>
                <a:gridCol w="736600"/>
                <a:gridCol w="1435100"/>
                <a:gridCol w="1104900"/>
              </a:tblGrid>
              <a:tr h="640140">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en-US" sz="1800" b="1" i="0" u="none" strike="noStrike" cap="none" normalizeH="0" baseline="0">
                        <a:ln>
                          <a:noFill/>
                        </a:ln>
                        <a:solidFill>
                          <a:schemeClr val="tx1"/>
                        </a:solidFill>
                        <a:effectLst/>
                        <a:latin typeface="Arial" charset="0"/>
                        <a:ea typeface="ＭＳ Ｐゴシック" charset="0"/>
                        <a:cs typeface="Arial" charset="0"/>
                      </a:endParaRPr>
                    </a:p>
                  </a:txBody>
                  <a:tcPr marL="89747" marR="89747" marT="45710" marB="4571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B050"/>
                    </a:solid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800" b="1" i="0" u="none" strike="noStrike" cap="none" normalizeH="0" baseline="0">
                          <a:ln>
                            <a:noFill/>
                          </a:ln>
                          <a:solidFill>
                            <a:schemeClr val="tx1"/>
                          </a:solidFill>
                          <a:effectLst/>
                          <a:latin typeface="Arial" charset="0"/>
                          <a:ea typeface="ＭＳ Ｐゴシック" charset="0"/>
                          <a:cs typeface="Arial" charset="0"/>
                        </a:rPr>
                        <a:t>No.</a:t>
                      </a:r>
                    </a:p>
                  </a:txBody>
                  <a:tcPr marL="89747" marR="89747" marT="45710" marB="4571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B050"/>
                    </a:solid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800" b="1" i="0" u="none" strike="noStrike" cap="none" normalizeH="0" baseline="0">
                          <a:ln>
                            <a:noFill/>
                          </a:ln>
                          <a:solidFill>
                            <a:schemeClr val="tx1"/>
                          </a:solidFill>
                          <a:effectLst/>
                          <a:latin typeface="Arial" charset="0"/>
                          <a:ea typeface="ＭＳ Ｐゴシック" charset="0"/>
                          <a:cs typeface="Arial" charset="0"/>
                        </a:rPr>
                        <a:t>Line</a:t>
                      </a:r>
                    </a:p>
                  </a:txBody>
                  <a:tcPr marL="89747" marR="89747" marT="45710" marB="4571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B050"/>
                    </a:solid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800" b="1" i="0" u="none" strike="noStrike" cap="none" normalizeH="0" baseline="0">
                          <a:ln>
                            <a:noFill/>
                          </a:ln>
                          <a:solidFill>
                            <a:schemeClr val="tx1"/>
                          </a:solidFill>
                          <a:effectLst/>
                          <a:latin typeface="Arial" charset="0"/>
                          <a:ea typeface="ＭＳ Ｐゴシック" charset="0"/>
                          <a:cs typeface="Arial" charset="0"/>
                        </a:rPr>
                        <a:t>ORR (%)</a:t>
                      </a:r>
                    </a:p>
                  </a:txBody>
                  <a:tcPr marL="89747" marR="89747" marT="45710" marB="4571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B050"/>
                    </a:solid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800" b="1" i="0" u="none" strike="noStrike" cap="none" normalizeH="0" baseline="0">
                          <a:ln>
                            <a:noFill/>
                          </a:ln>
                          <a:solidFill>
                            <a:schemeClr val="tx1"/>
                          </a:solidFill>
                          <a:effectLst/>
                          <a:latin typeface="Arial" charset="0"/>
                          <a:ea typeface="ＭＳ Ｐゴシック" charset="0"/>
                          <a:cs typeface="Arial" charset="0"/>
                        </a:rPr>
                        <a:t>PFS  mo.</a:t>
                      </a:r>
                    </a:p>
                  </a:txBody>
                  <a:tcPr marL="89747" marR="89747" marT="45710" marB="4571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B050"/>
                    </a:solid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800" b="1" i="0" u="none" strike="noStrike" cap="none" normalizeH="0" baseline="0">
                          <a:ln>
                            <a:noFill/>
                          </a:ln>
                          <a:solidFill>
                            <a:schemeClr val="tx1"/>
                          </a:solidFill>
                          <a:effectLst/>
                          <a:latin typeface="Arial" charset="0"/>
                          <a:ea typeface="ＭＳ Ｐゴシック" charset="0"/>
                          <a:cs typeface="Arial" charset="0"/>
                        </a:rPr>
                        <a:t>OS mo. </a:t>
                      </a:r>
                    </a:p>
                  </a:txBody>
                  <a:tcPr marL="89747" marR="89747" marT="45710" marB="4571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B050"/>
                    </a:solidFill>
                  </a:tcPr>
                </a:tc>
              </a:tr>
              <a:tr h="1774162">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1800" b="1" i="0" u="none" strike="noStrike" cap="none" normalizeH="0" baseline="0">
                          <a:ln>
                            <a:noFill/>
                          </a:ln>
                          <a:solidFill>
                            <a:schemeClr val="tx1"/>
                          </a:solidFill>
                          <a:effectLst/>
                          <a:latin typeface="Arial" charset="0"/>
                          <a:ea typeface="ＭＳ Ｐゴシック" charset="0"/>
                          <a:cs typeface="Arial" charset="0"/>
                        </a:rPr>
                        <a:t>Gemcitabine 1 g/m</a:t>
                      </a:r>
                      <a:r>
                        <a:rPr kumimoji="0" lang="en-US" sz="1800" b="1" i="0" u="none" strike="noStrike" cap="none" normalizeH="0" baseline="30000">
                          <a:ln>
                            <a:noFill/>
                          </a:ln>
                          <a:solidFill>
                            <a:schemeClr val="tx1"/>
                          </a:solidFill>
                          <a:effectLst/>
                          <a:latin typeface="Arial" charset="0"/>
                          <a:ea typeface="ＭＳ Ｐゴシック" charset="0"/>
                          <a:cs typeface="Arial" charset="0"/>
                        </a:rPr>
                        <a:t>2</a:t>
                      </a:r>
                      <a:r>
                        <a:rPr kumimoji="0" lang="en-US" sz="1800" b="1" i="0" u="none" strike="noStrike" cap="none" normalizeH="0" baseline="0">
                          <a:ln>
                            <a:noFill/>
                          </a:ln>
                          <a:solidFill>
                            <a:schemeClr val="tx1"/>
                          </a:solidFill>
                          <a:effectLst/>
                          <a:latin typeface="Arial" charset="0"/>
                          <a:ea typeface="ＭＳ Ｐゴシック" charset="0"/>
                          <a:cs typeface="Arial" charset="0"/>
                        </a:rPr>
                        <a:t> d 1 &amp; 8</a:t>
                      </a:r>
                    </a:p>
                    <a:p>
                      <a:pPr marL="0" marR="0" lvl="0" indent="0" algn="l" defTabSz="914400" rtl="0" eaLnBrk="0" fontAlgn="base" latinLnBrk="0" hangingPunct="0">
                        <a:lnSpc>
                          <a:spcPct val="100000"/>
                        </a:lnSpc>
                        <a:spcBef>
                          <a:spcPct val="20000"/>
                        </a:spcBef>
                        <a:spcAft>
                          <a:spcPct val="0"/>
                        </a:spcAft>
                        <a:buClrTx/>
                        <a:buSzTx/>
                        <a:buFontTx/>
                        <a:buNone/>
                        <a:tabLst/>
                      </a:pPr>
                      <a:r>
                        <a:rPr kumimoji="0" lang="en-US" sz="1800" b="1" i="0" u="none" strike="noStrike" cap="none" normalizeH="0" baseline="0">
                          <a:ln>
                            <a:noFill/>
                          </a:ln>
                          <a:solidFill>
                            <a:schemeClr val="tx1"/>
                          </a:solidFill>
                          <a:effectLst/>
                          <a:latin typeface="Arial" charset="0"/>
                          <a:ea typeface="ＭＳ Ｐゴシック" charset="0"/>
                          <a:cs typeface="Arial" charset="0"/>
                        </a:rPr>
                        <a:t>Carbo AUC 2 d 1 &amp; 8, 3w </a:t>
                      </a:r>
                    </a:p>
                    <a:p>
                      <a:pPr marL="0" marR="0" lvl="0" indent="0" algn="l" defTabSz="914400" rtl="0" eaLnBrk="0" fontAlgn="base" latinLnBrk="0" hangingPunct="0">
                        <a:lnSpc>
                          <a:spcPct val="100000"/>
                        </a:lnSpc>
                        <a:spcBef>
                          <a:spcPct val="20000"/>
                        </a:spcBef>
                        <a:spcAft>
                          <a:spcPct val="0"/>
                        </a:spcAft>
                        <a:buClrTx/>
                        <a:buSzTx/>
                        <a:buFontTx/>
                        <a:buNone/>
                        <a:tabLst/>
                      </a:pPr>
                      <a:endParaRPr kumimoji="0" lang="en-US" sz="800" b="1" i="0" u="none" strike="noStrike" cap="none" normalizeH="0" baseline="0">
                        <a:ln>
                          <a:noFill/>
                        </a:ln>
                        <a:solidFill>
                          <a:schemeClr val="tx1"/>
                        </a:solidFill>
                        <a:effectLst/>
                        <a:latin typeface="Arial" charset="0"/>
                        <a:ea typeface="ＭＳ Ｐゴシック" charset="0"/>
                        <a:cs typeface="Arial" charset="0"/>
                      </a:endParaRPr>
                    </a:p>
                    <a:p>
                      <a:pPr marL="0" marR="0" lvl="0" indent="0" algn="l" defTabSz="914400" rtl="0" eaLnBrk="0" fontAlgn="base" latinLnBrk="0" hangingPunct="0">
                        <a:lnSpc>
                          <a:spcPct val="100000"/>
                        </a:lnSpc>
                        <a:spcBef>
                          <a:spcPct val="20000"/>
                        </a:spcBef>
                        <a:spcAft>
                          <a:spcPct val="0"/>
                        </a:spcAft>
                        <a:buClrTx/>
                        <a:buSzTx/>
                        <a:buFontTx/>
                        <a:buNone/>
                        <a:tabLst/>
                      </a:pPr>
                      <a:r>
                        <a:rPr kumimoji="0" lang="en-US" sz="1800" b="1" i="0" u="none" strike="noStrike" cap="none" normalizeH="0" baseline="0">
                          <a:ln>
                            <a:noFill/>
                          </a:ln>
                          <a:solidFill>
                            <a:schemeClr val="tx1"/>
                          </a:solidFill>
                          <a:effectLst/>
                          <a:latin typeface="Arial" charset="0"/>
                          <a:ea typeface="ＭＳ Ｐゴシック" charset="0"/>
                          <a:cs typeface="Arial" charset="0"/>
                        </a:rPr>
                        <a:t>Gemcitabine, carbo</a:t>
                      </a:r>
                    </a:p>
                    <a:p>
                      <a:pPr marL="0" marR="0" lvl="0" indent="0" algn="l" defTabSz="914400" rtl="0" eaLnBrk="0" fontAlgn="base" latinLnBrk="0" hangingPunct="0">
                        <a:lnSpc>
                          <a:spcPct val="100000"/>
                        </a:lnSpc>
                        <a:spcBef>
                          <a:spcPct val="20000"/>
                        </a:spcBef>
                        <a:spcAft>
                          <a:spcPct val="0"/>
                        </a:spcAft>
                        <a:buClrTx/>
                        <a:buSzTx/>
                        <a:buFontTx/>
                        <a:buNone/>
                        <a:tabLst/>
                      </a:pPr>
                      <a:r>
                        <a:rPr kumimoji="0" lang="en-US" sz="1800" b="1" i="0" u="none" strike="noStrike" cap="none" normalizeH="0" baseline="0">
                          <a:ln>
                            <a:noFill/>
                          </a:ln>
                          <a:solidFill>
                            <a:schemeClr val="tx1"/>
                          </a:solidFill>
                          <a:effectLst/>
                          <a:latin typeface="Arial" charset="0"/>
                          <a:ea typeface="ＭＳ Ｐゴシック" charset="0"/>
                          <a:cs typeface="Arial" charset="0"/>
                        </a:rPr>
                        <a:t>Iniparib 5.6 mg/kg d 1, 4, 8, 11  CisP 20 mg/m</a:t>
                      </a:r>
                      <a:r>
                        <a:rPr kumimoji="0" lang="en-US" sz="1800" b="1" i="0" u="none" strike="noStrike" cap="none" normalizeH="0" baseline="30000">
                          <a:ln>
                            <a:noFill/>
                          </a:ln>
                          <a:solidFill>
                            <a:schemeClr val="tx1"/>
                          </a:solidFill>
                          <a:effectLst/>
                          <a:latin typeface="Arial" charset="0"/>
                          <a:ea typeface="ＭＳ Ｐゴシック" charset="0"/>
                          <a:cs typeface="Arial" charset="0"/>
                        </a:rPr>
                        <a:t>2</a:t>
                      </a:r>
                      <a:r>
                        <a:rPr kumimoji="0" lang="en-US" sz="1800" b="1" i="0" u="none" strike="noStrike" cap="none" normalizeH="0" baseline="0">
                          <a:ln>
                            <a:noFill/>
                          </a:ln>
                          <a:solidFill>
                            <a:schemeClr val="tx1"/>
                          </a:solidFill>
                          <a:effectLst/>
                          <a:latin typeface="Arial" charset="0"/>
                          <a:ea typeface="ＭＳ Ｐゴシック" charset="0"/>
                          <a:cs typeface="Arial" charset="0"/>
                        </a:rPr>
                        <a:t>/w</a:t>
                      </a:r>
                    </a:p>
                  </a:txBody>
                  <a:tcPr marL="89747" marR="89747" marT="45710" marB="4571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800" b="0" i="0" u="none" strike="noStrike" cap="none" normalizeH="0" baseline="0">
                          <a:ln>
                            <a:noFill/>
                          </a:ln>
                          <a:solidFill>
                            <a:schemeClr val="tx1"/>
                          </a:solidFill>
                          <a:effectLst/>
                          <a:latin typeface="Arial" charset="0"/>
                          <a:ea typeface="ＭＳ Ｐゴシック" charset="0"/>
                          <a:cs typeface="Arial" charset="0"/>
                        </a:rPr>
                        <a:t>62</a:t>
                      </a:r>
                    </a:p>
                    <a:p>
                      <a:pPr marL="0" marR="0" lvl="0" indent="0" algn="ctr" defTabSz="914400" rtl="0" eaLnBrk="0" fontAlgn="base" latinLnBrk="0" hangingPunct="0">
                        <a:lnSpc>
                          <a:spcPct val="100000"/>
                        </a:lnSpc>
                        <a:spcBef>
                          <a:spcPct val="20000"/>
                        </a:spcBef>
                        <a:spcAft>
                          <a:spcPct val="0"/>
                        </a:spcAft>
                        <a:buClrTx/>
                        <a:buSzTx/>
                        <a:buFontTx/>
                        <a:buNone/>
                        <a:tabLst/>
                      </a:pPr>
                      <a:endParaRPr kumimoji="0" lang="en-US" sz="1800" b="0" i="0" u="none" strike="noStrike" cap="none" normalizeH="0" baseline="0">
                        <a:ln>
                          <a:noFill/>
                        </a:ln>
                        <a:solidFill>
                          <a:schemeClr val="tx1"/>
                        </a:solidFill>
                        <a:effectLst/>
                        <a:latin typeface="Arial" charset="0"/>
                        <a:ea typeface="ＭＳ Ｐゴシック" charset="0"/>
                        <a:cs typeface="Arial" charset="0"/>
                      </a:endParaRPr>
                    </a:p>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800" b="0" i="0" u="none" strike="noStrike" cap="none" normalizeH="0" baseline="0">
                          <a:ln>
                            <a:noFill/>
                          </a:ln>
                          <a:solidFill>
                            <a:schemeClr val="tx1"/>
                          </a:solidFill>
                          <a:effectLst/>
                          <a:latin typeface="Arial" charset="0"/>
                          <a:ea typeface="ＭＳ Ｐゴシック" charset="0"/>
                          <a:cs typeface="Arial" charset="0"/>
                        </a:rPr>
                        <a:t>61</a:t>
                      </a:r>
                    </a:p>
                  </a:txBody>
                  <a:tcPr marL="89747" marR="89747" marT="45710" marB="4571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800" b="0" i="0" u="sng" strike="noStrike" cap="none" normalizeH="0" baseline="0">
                          <a:ln>
                            <a:noFill/>
                          </a:ln>
                          <a:solidFill>
                            <a:schemeClr val="tx1"/>
                          </a:solidFill>
                          <a:effectLst/>
                          <a:latin typeface="Arial" charset="0"/>
                          <a:ea typeface="ＭＳ Ｐゴシック" charset="0"/>
                          <a:cs typeface="Arial" charset="0"/>
                        </a:rPr>
                        <a:t>&gt;</a:t>
                      </a:r>
                      <a:r>
                        <a:rPr kumimoji="0" lang="en-US" sz="1800" b="0" i="0" u="none" strike="noStrike" cap="none" normalizeH="0" baseline="0">
                          <a:ln>
                            <a:noFill/>
                          </a:ln>
                          <a:solidFill>
                            <a:schemeClr val="tx1"/>
                          </a:solidFill>
                          <a:effectLst/>
                          <a:latin typeface="Arial" charset="0"/>
                          <a:ea typeface="ＭＳ Ｐゴシック" charset="0"/>
                          <a:cs typeface="Arial" charset="0"/>
                        </a:rPr>
                        <a:t>1</a:t>
                      </a:r>
                      <a:r>
                        <a:rPr kumimoji="0" lang="en-US" sz="1800" b="0" i="0" u="none" strike="noStrike" cap="none" normalizeH="0" baseline="30000">
                          <a:ln>
                            <a:noFill/>
                          </a:ln>
                          <a:solidFill>
                            <a:schemeClr val="tx1"/>
                          </a:solidFill>
                          <a:effectLst/>
                          <a:latin typeface="Arial" charset="0"/>
                          <a:ea typeface="ＭＳ Ｐゴシック" charset="0"/>
                          <a:cs typeface="Arial" charset="0"/>
                        </a:rPr>
                        <a:t>st</a:t>
                      </a:r>
                      <a:r>
                        <a:rPr kumimoji="0" lang="en-US" sz="1800" b="0" i="0" u="none" strike="noStrike" cap="none" normalizeH="0" baseline="0">
                          <a:ln>
                            <a:noFill/>
                          </a:ln>
                          <a:solidFill>
                            <a:schemeClr val="tx1"/>
                          </a:solidFill>
                          <a:effectLst/>
                          <a:latin typeface="Arial" charset="0"/>
                          <a:ea typeface="ＭＳ Ｐゴシック" charset="0"/>
                          <a:cs typeface="Arial" charset="0"/>
                        </a:rPr>
                        <a:t> </a:t>
                      </a:r>
                    </a:p>
                  </a:txBody>
                  <a:tcPr marL="89747" marR="89747" marT="45710" marB="4571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800" b="0" i="0" u="none" strike="noStrike" cap="none" normalizeH="0" baseline="0">
                          <a:ln>
                            <a:noFill/>
                          </a:ln>
                          <a:solidFill>
                            <a:schemeClr val="tx1"/>
                          </a:solidFill>
                          <a:effectLst/>
                          <a:latin typeface="Arial" charset="0"/>
                          <a:ea typeface="ＭＳ Ｐゴシック" charset="0"/>
                          <a:cs typeface="Arial" charset="0"/>
                        </a:rPr>
                        <a:t>32</a:t>
                      </a:r>
                    </a:p>
                    <a:p>
                      <a:pPr marL="0" marR="0" lvl="0" indent="0" algn="ctr" defTabSz="914400" rtl="0" eaLnBrk="0" fontAlgn="base" latinLnBrk="0" hangingPunct="0">
                        <a:lnSpc>
                          <a:spcPct val="100000"/>
                        </a:lnSpc>
                        <a:spcBef>
                          <a:spcPct val="20000"/>
                        </a:spcBef>
                        <a:spcAft>
                          <a:spcPct val="0"/>
                        </a:spcAft>
                        <a:buClrTx/>
                        <a:buSzTx/>
                        <a:buFontTx/>
                        <a:buNone/>
                        <a:tabLst/>
                      </a:pPr>
                      <a:endParaRPr kumimoji="0" lang="en-US" sz="1800" b="0" i="0" u="none" strike="noStrike" cap="none" normalizeH="0" baseline="0">
                        <a:ln>
                          <a:noFill/>
                        </a:ln>
                        <a:solidFill>
                          <a:schemeClr val="tx1"/>
                        </a:solidFill>
                        <a:effectLst/>
                        <a:latin typeface="Arial" charset="0"/>
                        <a:ea typeface="ＭＳ Ｐゴシック" charset="0"/>
                        <a:cs typeface="Arial" charset="0"/>
                      </a:endParaRPr>
                    </a:p>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800" b="0" i="0" u="none" strike="noStrike" cap="none" normalizeH="0" baseline="0">
                          <a:ln>
                            <a:noFill/>
                          </a:ln>
                          <a:solidFill>
                            <a:schemeClr val="tx1"/>
                          </a:solidFill>
                          <a:effectLst/>
                          <a:latin typeface="Arial" charset="0"/>
                          <a:ea typeface="ＭＳ Ｐゴシック" charset="0"/>
                          <a:cs typeface="Arial" charset="0"/>
                        </a:rPr>
                        <a:t>52</a:t>
                      </a:r>
                    </a:p>
                  </a:txBody>
                  <a:tcPr marL="89747" marR="89747" marT="45710" marB="4571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800" b="0" i="0" u="none" strike="noStrike" cap="none" normalizeH="0" baseline="0">
                          <a:ln>
                            <a:noFill/>
                          </a:ln>
                          <a:solidFill>
                            <a:schemeClr val="tx1"/>
                          </a:solidFill>
                          <a:effectLst/>
                          <a:latin typeface="Arial" charset="0"/>
                          <a:ea typeface="ＭＳ Ｐゴシック" charset="0"/>
                          <a:cs typeface="Arial" charset="0"/>
                        </a:rPr>
                        <a:t>3.6  </a:t>
                      </a:r>
                    </a:p>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800" b="0" i="0" u="none" strike="noStrike" cap="none" normalizeH="0" baseline="0">
                          <a:ln>
                            <a:noFill/>
                          </a:ln>
                          <a:solidFill>
                            <a:schemeClr val="tx1"/>
                          </a:solidFill>
                          <a:effectLst/>
                          <a:latin typeface="Arial" charset="0"/>
                          <a:ea typeface="ＭＳ Ｐゴシック" charset="0"/>
                          <a:cs typeface="Arial" charset="0"/>
                        </a:rPr>
                        <a:t>(p=0.01) </a:t>
                      </a:r>
                    </a:p>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800" b="0" i="0" u="none" strike="noStrike" cap="none" normalizeH="0" baseline="0">
                          <a:ln>
                            <a:noFill/>
                          </a:ln>
                          <a:solidFill>
                            <a:schemeClr val="tx1"/>
                          </a:solidFill>
                          <a:effectLst/>
                          <a:latin typeface="Arial" charset="0"/>
                          <a:ea typeface="ＭＳ Ｐゴシック" charset="0"/>
                          <a:cs typeface="Arial" charset="0"/>
                        </a:rPr>
                        <a:t>5.9</a:t>
                      </a:r>
                    </a:p>
                  </a:txBody>
                  <a:tcPr marL="89747" marR="89747" marT="45710" marB="4571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800" b="0" i="0" u="none" strike="noStrike" cap="none" normalizeH="0" baseline="0">
                          <a:ln>
                            <a:noFill/>
                          </a:ln>
                          <a:solidFill>
                            <a:schemeClr val="tx1"/>
                          </a:solidFill>
                          <a:effectLst/>
                          <a:latin typeface="Arial" charset="0"/>
                          <a:ea typeface="ＭＳ Ｐゴシック" charset="0"/>
                          <a:cs typeface="Arial" charset="0"/>
                        </a:rPr>
                        <a:t>7.7</a:t>
                      </a:r>
                    </a:p>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800" b="0" i="0" u="none" strike="noStrike" cap="none" normalizeH="0" baseline="0">
                          <a:ln>
                            <a:noFill/>
                          </a:ln>
                          <a:solidFill>
                            <a:schemeClr val="tx1"/>
                          </a:solidFill>
                          <a:effectLst/>
                          <a:latin typeface="Arial" charset="0"/>
                          <a:ea typeface="ＭＳ Ｐゴシック" charset="0"/>
                          <a:cs typeface="Arial" charset="0"/>
                        </a:rPr>
                        <a:t>(p=0.01)</a:t>
                      </a:r>
                    </a:p>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800" b="0" i="0" u="none" strike="noStrike" cap="none" normalizeH="0" baseline="0">
                          <a:ln>
                            <a:noFill/>
                          </a:ln>
                          <a:solidFill>
                            <a:schemeClr val="tx1"/>
                          </a:solidFill>
                          <a:effectLst/>
                          <a:latin typeface="Arial" charset="0"/>
                          <a:ea typeface="ＭＳ Ｐゴシック" charset="0"/>
                          <a:cs typeface="Arial" charset="0"/>
                        </a:rPr>
                        <a:t>12.3</a:t>
                      </a:r>
                    </a:p>
                  </a:txBody>
                  <a:tcPr marL="89747" marR="89747" marT="45710" marB="4571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956087">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1800" b="1" i="0" u="none" strike="noStrike" cap="none" normalizeH="0" baseline="0">
                          <a:ln>
                            <a:noFill/>
                          </a:ln>
                          <a:solidFill>
                            <a:schemeClr val="tx1"/>
                          </a:solidFill>
                          <a:effectLst/>
                          <a:latin typeface="Arial" charset="0"/>
                          <a:ea typeface="ＭＳ Ｐゴシック" charset="0"/>
                          <a:cs typeface="Arial" charset="0"/>
                        </a:rPr>
                        <a:t>Gemcitabine 1 g/m</a:t>
                      </a:r>
                      <a:r>
                        <a:rPr kumimoji="0" lang="en-US" sz="1800" b="1" i="0" u="none" strike="noStrike" cap="none" normalizeH="0" baseline="30000">
                          <a:ln>
                            <a:noFill/>
                          </a:ln>
                          <a:solidFill>
                            <a:schemeClr val="tx1"/>
                          </a:solidFill>
                          <a:effectLst/>
                          <a:latin typeface="Arial" charset="0"/>
                          <a:ea typeface="ＭＳ Ｐゴシック" charset="0"/>
                          <a:cs typeface="Arial" charset="0"/>
                        </a:rPr>
                        <a:t>2</a:t>
                      </a:r>
                      <a:r>
                        <a:rPr kumimoji="0" lang="en-US" sz="1800" b="1" i="0" u="none" strike="noStrike" cap="none" normalizeH="0" baseline="0">
                          <a:ln>
                            <a:noFill/>
                          </a:ln>
                          <a:solidFill>
                            <a:schemeClr val="tx1"/>
                          </a:solidFill>
                          <a:effectLst/>
                          <a:latin typeface="Arial" charset="0"/>
                          <a:ea typeface="ＭＳ Ｐゴシック" charset="0"/>
                          <a:cs typeface="Arial" charset="0"/>
                        </a:rPr>
                        <a:t> d 1 &amp; 8</a:t>
                      </a:r>
                    </a:p>
                    <a:p>
                      <a:pPr marL="0" marR="0" lvl="0" indent="0" algn="l" defTabSz="914400" rtl="0" eaLnBrk="0" fontAlgn="base" latinLnBrk="0" hangingPunct="0">
                        <a:lnSpc>
                          <a:spcPct val="100000"/>
                        </a:lnSpc>
                        <a:spcBef>
                          <a:spcPct val="20000"/>
                        </a:spcBef>
                        <a:spcAft>
                          <a:spcPct val="0"/>
                        </a:spcAft>
                        <a:buClrTx/>
                        <a:buSzTx/>
                        <a:buFontTx/>
                        <a:buNone/>
                        <a:tabLst/>
                      </a:pPr>
                      <a:r>
                        <a:rPr kumimoji="0" lang="en-US" sz="1800" b="1" i="0" u="none" strike="noStrike" cap="none" normalizeH="0" baseline="0">
                          <a:ln>
                            <a:noFill/>
                          </a:ln>
                          <a:solidFill>
                            <a:schemeClr val="tx1"/>
                          </a:solidFill>
                          <a:effectLst/>
                          <a:latin typeface="Arial" charset="0"/>
                          <a:ea typeface="ＭＳ Ｐゴシック" charset="0"/>
                          <a:cs typeface="Arial" charset="0"/>
                        </a:rPr>
                        <a:t>Carbo AUC 2 d 1 &amp; 8, 3w </a:t>
                      </a:r>
                    </a:p>
                    <a:p>
                      <a:pPr marL="0" marR="0" lvl="0" indent="0" algn="l" defTabSz="914400" rtl="0" eaLnBrk="0" fontAlgn="base" latinLnBrk="0" hangingPunct="0">
                        <a:lnSpc>
                          <a:spcPct val="100000"/>
                        </a:lnSpc>
                        <a:spcBef>
                          <a:spcPct val="20000"/>
                        </a:spcBef>
                        <a:spcAft>
                          <a:spcPct val="0"/>
                        </a:spcAft>
                        <a:buClrTx/>
                        <a:buSzTx/>
                        <a:buFontTx/>
                        <a:buNone/>
                        <a:tabLst/>
                      </a:pPr>
                      <a:endParaRPr kumimoji="0" lang="en-US" sz="800" b="1" i="0" u="none" strike="noStrike" cap="none" normalizeH="0" baseline="0">
                        <a:ln>
                          <a:noFill/>
                        </a:ln>
                        <a:solidFill>
                          <a:schemeClr val="tx1"/>
                        </a:solidFill>
                        <a:effectLst/>
                        <a:latin typeface="Arial" charset="0"/>
                        <a:ea typeface="ＭＳ Ｐゴシック" charset="0"/>
                        <a:cs typeface="Arial" charset="0"/>
                      </a:endParaRPr>
                    </a:p>
                    <a:p>
                      <a:pPr marL="0" marR="0" lvl="0" indent="0" algn="l" defTabSz="914400" rtl="0" eaLnBrk="0" fontAlgn="base" latinLnBrk="0" hangingPunct="0">
                        <a:lnSpc>
                          <a:spcPct val="100000"/>
                        </a:lnSpc>
                        <a:spcBef>
                          <a:spcPct val="20000"/>
                        </a:spcBef>
                        <a:spcAft>
                          <a:spcPct val="0"/>
                        </a:spcAft>
                        <a:buClrTx/>
                        <a:buSzTx/>
                        <a:buFontTx/>
                        <a:buNone/>
                        <a:tabLst/>
                      </a:pPr>
                      <a:r>
                        <a:rPr kumimoji="0" lang="en-US" sz="1800" b="1" i="0" u="none" strike="noStrike" cap="none" normalizeH="0" baseline="0">
                          <a:ln>
                            <a:noFill/>
                          </a:ln>
                          <a:solidFill>
                            <a:schemeClr val="tx1"/>
                          </a:solidFill>
                          <a:effectLst/>
                          <a:latin typeface="Arial" charset="0"/>
                          <a:ea typeface="ＭＳ Ｐゴシック" charset="0"/>
                          <a:cs typeface="Arial" charset="0"/>
                        </a:rPr>
                        <a:t>Gemcitabine, carbo</a:t>
                      </a:r>
                    </a:p>
                    <a:p>
                      <a:pPr marL="0" marR="0" lvl="0" indent="0" algn="l" defTabSz="914400" rtl="0" eaLnBrk="0" fontAlgn="base" latinLnBrk="0" hangingPunct="0">
                        <a:lnSpc>
                          <a:spcPct val="100000"/>
                        </a:lnSpc>
                        <a:spcBef>
                          <a:spcPct val="20000"/>
                        </a:spcBef>
                        <a:spcAft>
                          <a:spcPct val="0"/>
                        </a:spcAft>
                        <a:buClrTx/>
                        <a:buSzTx/>
                        <a:buFontTx/>
                        <a:buNone/>
                        <a:tabLst/>
                      </a:pPr>
                      <a:r>
                        <a:rPr kumimoji="0" lang="en-US" sz="1800" b="1" i="0" u="none" strike="noStrike" cap="none" normalizeH="0" baseline="0">
                          <a:ln>
                            <a:noFill/>
                          </a:ln>
                          <a:solidFill>
                            <a:schemeClr val="tx1"/>
                          </a:solidFill>
                          <a:effectLst/>
                          <a:latin typeface="Arial" charset="0"/>
                          <a:ea typeface="ＭＳ Ｐゴシック" charset="0"/>
                          <a:cs typeface="Arial" charset="0"/>
                        </a:rPr>
                        <a:t>Iniparib 5.6 mg/kg d 1, 4, 8, 11  CisP 20 mg/m</a:t>
                      </a:r>
                      <a:r>
                        <a:rPr kumimoji="0" lang="en-US" sz="1800" b="1" i="0" u="none" strike="noStrike" cap="none" normalizeH="0" baseline="30000">
                          <a:ln>
                            <a:noFill/>
                          </a:ln>
                          <a:solidFill>
                            <a:schemeClr val="tx1"/>
                          </a:solidFill>
                          <a:effectLst/>
                          <a:latin typeface="Arial" charset="0"/>
                          <a:ea typeface="ＭＳ Ｐゴシック" charset="0"/>
                          <a:cs typeface="Arial" charset="0"/>
                        </a:rPr>
                        <a:t>2</a:t>
                      </a:r>
                      <a:r>
                        <a:rPr kumimoji="0" lang="en-US" sz="1800" b="1" i="0" u="none" strike="noStrike" cap="none" normalizeH="0" baseline="0">
                          <a:ln>
                            <a:noFill/>
                          </a:ln>
                          <a:solidFill>
                            <a:schemeClr val="tx1"/>
                          </a:solidFill>
                          <a:effectLst/>
                          <a:latin typeface="Arial" charset="0"/>
                          <a:ea typeface="ＭＳ Ｐゴシック" charset="0"/>
                          <a:cs typeface="Arial" charset="0"/>
                        </a:rPr>
                        <a:t>/w</a:t>
                      </a:r>
                    </a:p>
                  </a:txBody>
                  <a:tcPr marL="89747" marR="89747" marT="45710" marB="4571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800" b="0" i="0" u="none" strike="noStrike" cap="none" normalizeH="0" baseline="0">
                          <a:ln>
                            <a:noFill/>
                          </a:ln>
                          <a:solidFill>
                            <a:schemeClr val="tx1"/>
                          </a:solidFill>
                          <a:effectLst/>
                          <a:latin typeface="Arial" charset="0"/>
                          <a:ea typeface="ＭＳ Ｐゴシック" charset="0"/>
                          <a:cs typeface="Arial" charset="0"/>
                        </a:rPr>
                        <a:t>258</a:t>
                      </a:r>
                    </a:p>
                    <a:p>
                      <a:pPr marL="0" marR="0" lvl="0" indent="0" algn="ctr" defTabSz="914400" rtl="0" eaLnBrk="0" fontAlgn="base" latinLnBrk="0" hangingPunct="0">
                        <a:lnSpc>
                          <a:spcPct val="100000"/>
                        </a:lnSpc>
                        <a:spcBef>
                          <a:spcPct val="20000"/>
                        </a:spcBef>
                        <a:spcAft>
                          <a:spcPct val="0"/>
                        </a:spcAft>
                        <a:buClrTx/>
                        <a:buSzTx/>
                        <a:buFontTx/>
                        <a:buNone/>
                        <a:tabLst/>
                      </a:pPr>
                      <a:endParaRPr kumimoji="0" lang="en-US" sz="1800" b="0" i="0" u="none" strike="noStrike" cap="none" normalizeH="0" baseline="0">
                        <a:ln>
                          <a:noFill/>
                        </a:ln>
                        <a:solidFill>
                          <a:schemeClr val="tx1"/>
                        </a:solidFill>
                        <a:effectLst/>
                        <a:latin typeface="Arial" charset="0"/>
                        <a:ea typeface="ＭＳ Ｐゴシック" charset="0"/>
                        <a:cs typeface="Arial" charset="0"/>
                      </a:endParaRPr>
                    </a:p>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800" b="0" i="0" u="none" strike="noStrike" cap="none" normalizeH="0" baseline="0">
                          <a:ln>
                            <a:noFill/>
                          </a:ln>
                          <a:solidFill>
                            <a:schemeClr val="tx1"/>
                          </a:solidFill>
                          <a:effectLst/>
                          <a:latin typeface="Arial" charset="0"/>
                          <a:ea typeface="ＭＳ Ｐゴシック" charset="0"/>
                          <a:cs typeface="Arial" charset="0"/>
                        </a:rPr>
                        <a:t>261</a:t>
                      </a:r>
                    </a:p>
                  </a:txBody>
                  <a:tcPr marL="89747" marR="89747" marT="45710" marB="4571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800" b="0" i="0" u="sng" strike="noStrike" cap="none" normalizeH="0" baseline="0">
                          <a:ln>
                            <a:noFill/>
                          </a:ln>
                          <a:solidFill>
                            <a:schemeClr val="tx1"/>
                          </a:solidFill>
                          <a:effectLst/>
                          <a:latin typeface="Arial" charset="0"/>
                          <a:ea typeface="ＭＳ Ｐゴシック" charset="0"/>
                          <a:cs typeface="Arial" charset="0"/>
                        </a:rPr>
                        <a:t>&gt;</a:t>
                      </a:r>
                      <a:r>
                        <a:rPr kumimoji="0" lang="en-US" sz="1800" b="0" i="0" u="none" strike="noStrike" cap="none" normalizeH="0" baseline="0">
                          <a:ln>
                            <a:noFill/>
                          </a:ln>
                          <a:solidFill>
                            <a:schemeClr val="tx1"/>
                          </a:solidFill>
                          <a:effectLst/>
                          <a:latin typeface="Arial" charset="0"/>
                          <a:ea typeface="ＭＳ Ｐゴシック" charset="0"/>
                          <a:cs typeface="Arial" charset="0"/>
                        </a:rPr>
                        <a:t>1</a:t>
                      </a:r>
                      <a:r>
                        <a:rPr kumimoji="0" lang="en-US" sz="1800" b="0" i="0" u="none" strike="noStrike" cap="none" normalizeH="0" baseline="30000">
                          <a:ln>
                            <a:noFill/>
                          </a:ln>
                          <a:solidFill>
                            <a:schemeClr val="tx1"/>
                          </a:solidFill>
                          <a:effectLst/>
                          <a:latin typeface="Arial" charset="0"/>
                          <a:ea typeface="ＭＳ Ｐゴシック" charset="0"/>
                          <a:cs typeface="Arial" charset="0"/>
                        </a:rPr>
                        <a:t>st</a:t>
                      </a:r>
                      <a:endParaRPr kumimoji="0" lang="en-US" sz="1800" b="0" i="0" u="none" strike="noStrike" cap="none" normalizeH="0" baseline="0">
                        <a:ln>
                          <a:noFill/>
                        </a:ln>
                        <a:solidFill>
                          <a:schemeClr val="tx1"/>
                        </a:solidFill>
                        <a:effectLst/>
                        <a:latin typeface="Arial" charset="0"/>
                        <a:ea typeface="ＭＳ Ｐゴシック" charset="0"/>
                        <a:cs typeface="Arial" charset="0"/>
                      </a:endParaRPr>
                    </a:p>
                  </a:txBody>
                  <a:tcPr marL="89747" marR="89747" marT="45710" marB="4571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800" b="0" i="0" u="none" strike="noStrike" cap="none" normalizeH="0" baseline="0">
                          <a:ln>
                            <a:noFill/>
                          </a:ln>
                          <a:solidFill>
                            <a:schemeClr val="tx1"/>
                          </a:solidFill>
                          <a:effectLst/>
                          <a:latin typeface="Arial" charset="0"/>
                          <a:ea typeface="ＭＳ Ｐゴシック" charset="0"/>
                          <a:cs typeface="Arial" charset="0"/>
                        </a:rPr>
                        <a:t>30</a:t>
                      </a:r>
                    </a:p>
                    <a:p>
                      <a:pPr marL="0" marR="0" lvl="0" indent="0" algn="ctr" defTabSz="914400" rtl="0" eaLnBrk="0" fontAlgn="base" latinLnBrk="0" hangingPunct="0">
                        <a:lnSpc>
                          <a:spcPct val="100000"/>
                        </a:lnSpc>
                        <a:spcBef>
                          <a:spcPct val="20000"/>
                        </a:spcBef>
                        <a:spcAft>
                          <a:spcPct val="0"/>
                        </a:spcAft>
                        <a:buClrTx/>
                        <a:buSzTx/>
                        <a:buFontTx/>
                        <a:buNone/>
                        <a:tabLst/>
                      </a:pPr>
                      <a:endParaRPr kumimoji="0" lang="en-US" sz="1800" b="0" i="0" u="none" strike="noStrike" cap="none" normalizeH="0" baseline="0">
                        <a:ln>
                          <a:noFill/>
                        </a:ln>
                        <a:solidFill>
                          <a:schemeClr val="tx1"/>
                        </a:solidFill>
                        <a:effectLst/>
                        <a:latin typeface="Arial" charset="0"/>
                        <a:ea typeface="ＭＳ Ｐゴシック" charset="0"/>
                        <a:cs typeface="Arial" charset="0"/>
                      </a:endParaRPr>
                    </a:p>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800" b="0" i="0" u="none" strike="noStrike" cap="none" normalizeH="0" baseline="0">
                          <a:ln>
                            <a:noFill/>
                          </a:ln>
                          <a:solidFill>
                            <a:schemeClr val="tx1"/>
                          </a:solidFill>
                          <a:effectLst/>
                          <a:latin typeface="Arial" charset="0"/>
                          <a:ea typeface="ＭＳ Ｐゴシック" charset="0"/>
                          <a:cs typeface="Arial" charset="0"/>
                        </a:rPr>
                        <a:t>34</a:t>
                      </a:r>
                    </a:p>
                  </a:txBody>
                  <a:tcPr marL="89747" marR="89747" marT="45710" marB="4571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endParaRPr kumimoji="0" lang="en-US" sz="1800" b="0" i="0" u="none" strike="noStrike" cap="none" normalizeH="0" baseline="0">
                        <a:ln>
                          <a:noFill/>
                        </a:ln>
                        <a:solidFill>
                          <a:schemeClr val="tx1"/>
                        </a:solidFill>
                        <a:effectLst/>
                        <a:latin typeface="Arial" charset="0"/>
                        <a:ea typeface="ＭＳ Ｐゴシック" charset="0"/>
                        <a:cs typeface="Arial" charset="0"/>
                      </a:endParaRPr>
                    </a:p>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800" b="0" i="0" u="none" strike="noStrike" cap="none" normalizeH="0" baseline="0">
                          <a:ln>
                            <a:noFill/>
                          </a:ln>
                          <a:solidFill>
                            <a:schemeClr val="tx1"/>
                          </a:solidFill>
                          <a:effectLst/>
                          <a:latin typeface="Arial" charset="0"/>
                          <a:ea typeface="ＭＳ Ｐゴシック" charset="0"/>
                          <a:cs typeface="Arial" charset="0"/>
                        </a:rPr>
                        <a:t>4.1</a:t>
                      </a:r>
                    </a:p>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800" b="0" i="0" u="none" strike="noStrike" cap="none" normalizeH="0" baseline="0">
                          <a:ln>
                            <a:noFill/>
                          </a:ln>
                          <a:solidFill>
                            <a:schemeClr val="tx1"/>
                          </a:solidFill>
                          <a:effectLst/>
                          <a:latin typeface="Arial" charset="0"/>
                          <a:ea typeface="ＭＳ Ｐゴシック" charset="0"/>
                          <a:cs typeface="Arial" charset="0"/>
                        </a:rPr>
                        <a:t>(p=0.03, ns)</a:t>
                      </a:r>
                    </a:p>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800" b="0" i="0" u="none" strike="noStrike" cap="none" normalizeH="0" baseline="0">
                          <a:ln>
                            <a:noFill/>
                          </a:ln>
                          <a:solidFill>
                            <a:schemeClr val="tx1"/>
                          </a:solidFill>
                          <a:effectLst/>
                          <a:latin typeface="Arial" charset="0"/>
                          <a:ea typeface="ＭＳ Ｐゴシック" charset="0"/>
                          <a:cs typeface="Arial" charset="0"/>
                        </a:rPr>
                        <a:t>5.1</a:t>
                      </a:r>
                    </a:p>
                    <a:p>
                      <a:pPr marL="0" marR="0" lvl="0" indent="0" algn="ctr" defTabSz="914400" rtl="0" eaLnBrk="0" fontAlgn="base" latinLnBrk="0" hangingPunct="0">
                        <a:lnSpc>
                          <a:spcPct val="100000"/>
                        </a:lnSpc>
                        <a:spcBef>
                          <a:spcPct val="20000"/>
                        </a:spcBef>
                        <a:spcAft>
                          <a:spcPct val="0"/>
                        </a:spcAft>
                        <a:buClrTx/>
                        <a:buSzTx/>
                        <a:buFontTx/>
                        <a:buNone/>
                        <a:tabLst/>
                      </a:pPr>
                      <a:endParaRPr kumimoji="0" lang="en-US" sz="1800" b="0" i="0" u="none" strike="noStrike" cap="none" normalizeH="0" baseline="0">
                        <a:ln>
                          <a:noFill/>
                        </a:ln>
                        <a:solidFill>
                          <a:schemeClr val="tx1"/>
                        </a:solidFill>
                        <a:effectLst/>
                        <a:latin typeface="Arial" charset="0"/>
                        <a:ea typeface="ＭＳ Ｐゴシック" charset="0"/>
                        <a:cs typeface="Arial" charset="0"/>
                      </a:endParaRPr>
                    </a:p>
                  </a:txBody>
                  <a:tcPr marL="89747" marR="89747" marT="45710" marB="4571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endParaRPr kumimoji="0" lang="en-US" sz="1800" b="0" i="0" u="none" strike="noStrike" cap="none" normalizeH="0" baseline="0">
                        <a:ln>
                          <a:noFill/>
                        </a:ln>
                        <a:solidFill>
                          <a:schemeClr val="tx1"/>
                        </a:solidFill>
                        <a:effectLst/>
                        <a:latin typeface="Arial" charset="0"/>
                        <a:ea typeface="ＭＳ Ｐゴシック" charset="0"/>
                        <a:cs typeface="Arial" charset="0"/>
                      </a:endParaRPr>
                    </a:p>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800" b="0" i="0" u="none" strike="noStrike" cap="none" normalizeH="0" baseline="0">
                          <a:ln>
                            <a:noFill/>
                          </a:ln>
                          <a:solidFill>
                            <a:schemeClr val="tx1"/>
                          </a:solidFill>
                          <a:effectLst/>
                          <a:latin typeface="Arial" charset="0"/>
                          <a:ea typeface="ＭＳ Ｐゴシック" charset="0"/>
                          <a:cs typeface="Arial" charset="0"/>
                        </a:rPr>
                        <a:t>11.1</a:t>
                      </a:r>
                    </a:p>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800" b="0" i="0" u="none" strike="noStrike" cap="none" normalizeH="0" baseline="0">
                          <a:ln>
                            <a:noFill/>
                          </a:ln>
                          <a:solidFill>
                            <a:schemeClr val="tx1"/>
                          </a:solidFill>
                          <a:effectLst/>
                          <a:latin typeface="Arial" charset="0"/>
                          <a:ea typeface="ＭＳ Ｐゴシック" charset="0"/>
                          <a:cs typeface="Arial" charset="0"/>
                        </a:rPr>
                        <a:t>(p=0.28)</a:t>
                      </a:r>
                    </a:p>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800" b="0" i="0" u="none" strike="noStrike" cap="none" normalizeH="0" baseline="0">
                          <a:ln>
                            <a:noFill/>
                          </a:ln>
                          <a:solidFill>
                            <a:schemeClr val="tx1"/>
                          </a:solidFill>
                          <a:effectLst/>
                          <a:latin typeface="Arial" charset="0"/>
                          <a:ea typeface="ＭＳ Ｐゴシック" charset="0"/>
                          <a:cs typeface="Arial" charset="0"/>
                        </a:rPr>
                        <a:t>11.8</a:t>
                      </a:r>
                    </a:p>
                    <a:p>
                      <a:pPr marL="0" marR="0" lvl="0" indent="0" algn="ctr" defTabSz="914400" rtl="0" eaLnBrk="0" fontAlgn="base" latinLnBrk="0" hangingPunct="0">
                        <a:lnSpc>
                          <a:spcPct val="100000"/>
                        </a:lnSpc>
                        <a:spcBef>
                          <a:spcPct val="20000"/>
                        </a:spcBef>
                        <a:spcAft>
                          <a:spcPct val="0"/>
                        </a:spcAft>
                        <a:buClrTx/>
                        <a:buSzTx/>
                        <a:buFontTx/>
                        <a:buNone/>
                        <a:tabLst/>
                      </a:pPr>
                      <a:endParaRPr kumimoji="0" lang="en-US" sz="1800" b="0" i="0" u="none" strike="noStrike" cap="none" normalizeH="0" baseline="0">
                        <a:ln>
                          <a:noFill/>
                        </a:ln>
                        <a:solidFill>
                          <a:schemeClr val="tx1"/>
                        </a:solidFill>
                        <a:effectLst/>
                        <a:latin typeface="Arial" charset="0"/>
                        <a:ea typeface="ＭＳ Ｐゴシック" charset="0"/>
                        <a:cs typeface="Arial" charset="0"/>
                      </a:endParaRPr>
                    </a:p>
                  </a:txBody>
                  <a:tcPr marL="89747" marR="89747" marT="45710" marB="4571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67616" name="Text Box 41"/>
          <p:cNvSpPr txBox="1">
            <a:spLocks noChangeArrowheads="1"/>
          </p:cNvSpPr>
          <p:nvPr/>
        </p:nvSpPr>
        <p:spPr bwMode="auto">
          <a:xfrm>
            <a:off x="1063625" y="3627438"/>
            <a:ext cx="184150"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800">
                <a:solidFill>
                  <a:schemeClr val="tx1"/>
                </a:solidFill>
                <a:latin typeface="Arial" charset="0"/>
                <a:ea typeface="ＭＳ Ｐゴシック" charset="0"/>
                <a:cs typeface="ＭＳ Ｐゴシック" charset="0"/>
              </a:defRPr>
            </a:lvl1pPr>
            <a:lvl2pPr marL="742950" indent="-285750" eaLnBrk="0" hangingPunct="0">
              <a:defRPr sz="800">
                <a:solidFill>
                  <a:schemeClr val="tx1"/>
                </a:solidFill>
                <a:latin typeface="Arial" charset="0"/>
                <a:ea typeface="ＭＳ Ｐゴシック" charset="0"/>
              </a:defRPr>
            </a:lvl2pPr>
            <a:lvl3pPr marL="1143000" indent="-228600" eaLnBrk="0" hangingPunct="0">
              <a:defRPr sz="800">
                <a:solidFill>
                  <a:schemeClr val="tx1"/>
                </a:solidFill>
                <a:latin typeface="Arial" charset="0"/>
                <a:ea typeface="ＭＳ Ｐゴシック" charset="0"/>
              </a:defRPr>
            </a:lvl3pPr>
            <a:lvl4pPr marL="1600200" indent="-228600" eaLnBrk="0" hangingPunct="0">
              <a:defRPr sz="800">
                <a:solidFill>
                  <a:schemeClr val="tx1"/>
                </a:solidFill>
                <a:latin typeface="Arial" charset="0"/>
                <a:ea typeface="ＭＳ Ｐゴシック" charset="0"/>
              </a:defRPr>
            </a:lvl4pPr>
            <a:lvl5pPr marL="2057400" indent="-228600" eaLnBrk="0" hangingPunct="0">
              <a:defRPr sz="800">
                <a:solidFill>
                  <a:schemeClr val="tx1"/>
                </a:solidFill>
                <a:latin typeface="Arial" charset="0"/>
                <a:ea typeface="ＭＳ Ｐゴシック" charset="0"/>
              </a:defRPr>
            </a:lvl5pPr>
            <a:lvl6pPr marL="2514600" indent="-228600" algn="ctr" eaLnBrk="0" fontAlgn="base" hangingPunct="0">
              <a:spcBef>
                <a:spcPct val="0"/>
              </a:spcBef>
              <a:spcAft>
                <a:spcPct val="0"/>
              </a:spcAft>
              <a:defRPr sz="800">
                <a:solidFill>
                  <a:schemeClr val="tx1"/>
                </a:solidFill>
                <a:latin typeface="Arial" charset="0"/>
                <a:ea typeface="ＭＳ Ｐゴシック" charset="0"/>
              </a:defRPr>
            </a:lvl6pPr>
            <a:lvl7pPr marL="2971800" indent="-228600" algn="ctr" eaLnBrk="0" fontAlgn="base" hangingPunct="0">
              <a:spcBef>
                <a:spcPct val="0"/>
              </a:spcBef>
              <a:spcAft>
                <a:spcPct val="0"/>
              </a:spcAft>
              <a:defRPr sz="800">
                <a:solidFill>
                  <a:schemeClr val="tx1"/>
                </a:solidFill>
                <a:latin typeface="Arial" charset="0"/>
                <a:ea typeface="ＭＳ Ｐゴシック" charset="0"/>
              </a:defRPr>
            </a:lvl7pPr>
            <a:lvl8pPr marL="3429000" indent="-228600" algn="ctr" eaLnBrk="0" fontAlgn="base" hangingPunct="0">
              <a:spcBef>
                <a:spcPct val="0"/>
              </a:spcBef>
              <a:spcAft>
                <a:spcPct val="0"/>
              </a:spcAft>
              <a:defRPr sz="800">
                <a:solidFill>
                  <a:schemeClr val="tx1"/>
                </a:solidFill>
                <a:latin typeface="Arial" charset="0"/>
                <a:ea typeface="ＭＳ Ｐゴシック" charset="0"/>
              </a:defRPr>
            </a:lvl8pPr>
            <a:lvl9pPr marL="3886200" indent="-228600" algn="ctr" eaLnBrk="0" fontAlgn="base" hangingPunct="0">
              <a:spcBef>
                <a:spcPct val="0"/>
              </a:spcBef>
              <a:spcAft>
                <a:spcPct val="0"/>
              </a:spcAft>
              <a:defRPr sz="800">
                <a:solidFill>
                  <a:schemeClr val="tx1"/>
                </a:solidFill>
                <a:latin typeface="Arial" charset="0"/>
                <a:ea typeface="ＭＳ Ｐゴシック" charset="0"/>
              </a:defRPr>
            </a:lvl9pPr>
          </a:lstStyle>
          <a:p>
            <a:pPr eaLnBrk="1" hangingPunct="1"/>
            <a:endParaRPr lang="en-US" sz="1200">
              <a:solidFill>
                <a:schemeClr val="bg1"/>
              </a:solidFill>
            </a:endParaRPr>
          </a:p>
        </p:txBody>
      </p:sp>
      <p:sp>
        <p:nvSpPr>
          <p:cNvPr id="67617" name="TextBox 4"/>
          <p:cNvSpPr txBox="1">
            <a:spLocks noChangeArrowheads="1"/>
          </p:cNvSpPr>
          <p:nvPr/>
        </p:nvSpPr>
        <p:spPr bwMode="auto">
          <a:xfrm>
            <a:off x="82550" y="6464300"/>
            <a:ext cx="7458075"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800">
                <a:solidFill>
                  <a:schemeClr val="tx1"/>
                </a:solidFill>
                <a:latin typeface="Arial" charset="0"/>
                <a:ea typeface="ＭＳ Ｐゴシック" charset="0"/>
                <a:cs typeface="ＭＳ Ｐゴシック" charset="0"/>
              </a:defRPr>
            </a:lvl1pPr>
            <a:lvl2pPr marL="742950" indent="-285750" eaLnBrk="0" hangingPunct="0">
              <a:defRPr sz="800">
                <a:solidFill>
                  <a:schemeClr val="tx1"/>
                </a:solidFill>
                <a:latin typeface="Arial" charset="0"/>
                <a:ea typeface="ＭＳ Ｐゴシック" charset="0"/>
              </a:defRPr>
            </a:lvl2pPr>
            <a:lvl3pPr marL="1143000" indent="-228600" eaLnBrk="0" hangingPunct="0">
              <a:defRPr sz="800">
                <a:solidFill>
                  <a:schemeClr val="tx1"/>
                </a:solidFill>
                <a:latin typeface="Arial" charset="0"/>
                <a:ea typeface="ＭＳ Ｐゴシック" charset="0"/>
              </a:defRPr>
            </a:lvl3pPr>
            <a:lvl4pPr marL="1600200" indent="-228600" eaLnBrk="0" hangingPunct="0">
              <a:defRPr sz="800">
                <a:solidFill>
                  <a:schemeClr val="tx1"/>
                </a:solidFill>
                <a:latin typeface="Arial" charset="0"/>
                <a:ea typeface="ＭＳ Ｐゴシック" charset="0"/>
              </a:defRPr>
            </a:lvl4pPr>
            <a:lvl5pPr marL="2057400" indent="-228600" eaLnBrk="0" hangingPunct="0">
              <a:defRPr sz="800">
                <a:solidFill>
                  <a:schemeClr val="tx1"/>
                </a:solidFill>
                <a:latin typeface="Arial" charset="0"/>
                <a:ea typeface="ＭＳ Ｐゴシック" charset="0"/>
              </a:defRPr>
            </a:lvl5pPr>
            <a:lvl6pPr marL="2514600" indent="-228600" algn="ctr" eaLnBrk="0" fontAlgn="base" hangingPunct="0">
              <a:spcBef>
                <a:spcPct val="0"/>
              </a:spcBef>
              <a:spcAft>
                <a:spcPct val="0"/>
              </a:spcAft>
              <a:defRPr sz="800">
                <a:solidFill>
                  <a:schemeClr val="tx1"/>
                </a:solidFill>
                <a:latin typeface="Arial" charset="0"/>
                <a:ea typeface="ＭＳ Ｐゴシック" charset="0"/>
              </a:defRPr>
            </a:lvl6pPr>
            <a:lvl7pPr marL="2971800" indent="-228600" algn="ctr" eaLnBrk="0" fontAlgn="base" hangingPunct="0">
              <a:spcBef>
                <a:spcPct val="0"/>
              </a:spcBef>
              <a:spcAft>
                <a:spcPct val="0"/>
              </a:spcAft>
              <a:defRPr sz="800">
                <a:solidFill>
                  <a:schemeClr val="tx1"/>
                </a:solidFill>
                <a:latin typeface="Arial" charset="0"/>
                <a:ea typeface="ＭＳ Ｐゴシック" charset="0"/>
              </a:defRPr>
            </a:lvl7pPr>
            <a:lvl8pPr marL="3429000" indent="-228600" algn="ctr" eaLnBrk="0" fontAlgn="base" hangingPunct="0">
              <a:spcBef>
                <a:spcPct val="0"/>
              </a:spcBef>
              <a:spcAft>
                <a:spcPct val="0"/>
              </a:spcAft>
              <a:defRPr sz="800">
                <a:solidFill>
                  <a:schemeClr val="tx1"/>
                </a:solidFill>
                <a:latin typeface="Arial" charset="0"/>
                <a:ea typeface="ＭＳ Ｐゴシック" charset="0"/>
              </a:defRPr>
            </a:lvl8pPr>
            <a:lvl9pPr marL="3886200" indent="-228600" algn="ctr" eaLnBrk="0" fontAlgn="base" hangingPunct="0">
              <a:spcBef>
                <a:spcPct val="0"/>
              </a:spcBef>
              <a:spcAft>
                <a:spcPct val="0"/>
              </a:spcAft>
              <a:defRPr sz="800">
                <a:solidFill>
                  <a:schemeClr val="tx1"/>
                </a:solidFill>
                <a:latin typeface="Arial" charset="0"/>
                <a:ea typeface="ＭＳ Ｐゴシック" charset="0"/>
              </a:defRPr>
            </a:lvl9pPr>
          </a:lstStyle>
          <a:p>
            <a:pPr algn="l" eaLnBrk="1" hangingPunct="1">
              <a:spcBef>
                <a:spcPct val="50000"/>
              </a:spcBef>
            </a:pPr>
            <a:r>
              <a:rPr lang="en-US" sz="1200"/>
              <a:t>O’Shaughnessy et al, NEJM 2011; O’Shaughnessy et al, ASCO 2011</a:t>
            </a:r>
          </a:p>
        </p:txBody>
      </p:sp>
      <p:sp>
        <p:nvSpPr>
          <p:cNvPr id="67618" name="TextBox 4"/>
          <p:cNvSpPr txBox="1">
            <a:spLocks noChangeArrowheads="1"/>
          </p:cNvSpPr>
          <p:nvPr/>
        </p:nvSpPr>
        <p:spPr bwMode="auto">
          <a:xfrm>
            <a:off x="4740275" y="6470650"/>
            <a:ext cx="438467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800">
                <a:solidFill>
                  <a:schemeClr val="tx1"/>
                </a:solidFill>
                <a:latin typeface="Arial" charset="0"/>
                <a:ea typeface="ＭＳ Ｐゴシック" charset="0"/>
                <a:cs typeface="ＭＳ Ｐゴシック" charset="0"/>
              </a:defRPr>
            </a:lvl1pPr>
            <a:lvl2pPr marL="742950" indent="-285750" eaLnBrk="0" hangingPunct="0">
              <a:defRPr sz="800">
                <a:solidFill>
                  <a:schemeClr val="tx1"/>
                </a:solidFill>
                <a:latin typeface="Arial" charset="0"/>
                <a:ea typeface="ＭＳ Ｐゴシック" charset="0"/>
              </a:defRPr>
            </a:lvl2pPr>
            <a:lvl3pPr marL="1143000" indent="-228600" eaLnBrk="0" hangingPunct="0">
              <a:defRPr sz="800">
                <a:solidFill>
                  <a:schemeClr val="tx1"/>
                </a:solidFill>
                <a:latin typeface="Arial" charset="0"/>
                <a:ea typeface="ＭＳ Ｐゴシック" charset="0"/>
              </a:defRPr>
            </a:lvl3pPr>
            <a:lvl4pPr marL="1600200" indent="-228600" eaLnBrk="0" hangingPunct="0">
              <a:defRPr sz="800">
                <a:solidFill>
                  <a:schemeClr val="tx1"/>
                </a:solidFill>
                <a:latin typeface="Arial" charset="0"/>
                <a:ea typeface="ＭＳ Ｐゴシック" charset="0"/>
              </a:defRPr>
            </a:lvl4pPr>
            <a:lvl5pPr marL="2057400" indent="-228600" eaLnBrk="0" hangingPunct="0">
              <a:defRPr sz="800">
                <a:solidFill>
                  <a:schemeClr val="tx1"/>
                </a:solidFill>
                <a:latin typeface="Arial" charset="0"/>
                <a:ea typeface="ＭＳ Ｐゴシック" charset="0"/>
              </a:defRPr>
            </a:lvl5pPr>
            <a:lvl6pPr marL="2514600" indent="-228600" algn="ctr" eaLnBrk="0" fontAlgn="base" hangingPunct="0">
              <a:spcBef>
                <a:spcPct val="0"/>
              </a:spcBef>
              <a:spcAft>
                <a:spcPct val="0"/>
              </a:spcAft>
              <a:defRPr sz="800">
                <a:solidFill>
                  <a:schemeClr val="tx1"/>
                </a:solidFill>
                <a:latin typeface="Arial" charset="0"/>
                <a:ea typeface="ＭＳ Ｐゴシック" charset="0"/>
              </a:defRPr>
            </a:lvl6pPr>
            <a:lvl7pPr marL="2971800" indent="-228600" algn="ctr" eaLnBrk="0" fontAlgn="base" hangingPunct="0">
              <a:spcBef>
                <a:spcPct val="0"/>
              </a:spcBef>
              <a:spcAft>
                <a:spcPct val="0"/>
              </a:spcAft>
              <a:defRPr sz="800">
                <a:solidFill>
                  <a:schemeClr val="tx1"/>
                </a:solidFill>
                <a:latin typeface="Arial" charset="0"/>
                <a:ea typeface="ＭＳ Ｐゴシック" charset="0"/>
              </a:defRPr>
            </a:lvl7pPr>
            <a:lvl8pPr marL="3429000" indent="-228600" algn="ctr" eaLnBrk="0" fontAlgn="base" hangingPunct="0">
              <a:spcBef>
                <a:spcPct val="0"/>
              </a:spcBef>
              <a:spcAft>
                <a:spcPct val="0"/>
              </a:spcAft>
              <a:defRPr sz="800">
                <a:solidFill>
                  <a:schemeClr val="tx1"/>
                </a:solidFill>
                <a:latin typeface="Arial" charset="0"/>
                <a:ea typeface="ＭＳ Ｐゴシック" charset="0"/>
              </a:defRPr>
            </a:lvl8pPr>
            <a:lvl9pPr marL="3886200" indent="-228600" algn="ctr" eaLnBrk="0" fontAlgn="base" hangingPunct="0">
              <a:spcBef>
                <a:spcPct val="0"/>
              </a:spcBef>
              <a:spcAft>
                <a:spcPct val="0"/>
              </a:spcAft>
              <a:defRPr sz="800">
                <a:solidFill>
                  <a:schemeClr val="tx1"/>
                </a:solidFill>
                <a:latin typeface="Arial" charset="0"/>
                <a:ea typeface="ＭＳ Ｐゴシック" charset="0"/>
              </a:defRPr>
            </a:lvl9pPr>
          </a:lstStyle>
          <a:p>
            <a:pPr algn="r" eaLnBrk="1" hangingPunct="1">
              <a:spcBef>
                <a:spcPct val="50000"/>
              </a:spcBef>
            </a:pPr>
            <a:r>
              <a:rPr lang="en-US" sz="1200"/>
              <a:t>Gelmon et al, Ann Oncol  23: 2012; 2223-348</a:t>
            </a:r>
          </a:p>
        </p:txBody>
      </p:sp>
    </p:spTree>
  </p:cSld>
  <p:clrMapOvr>
    <a:masterClrMapping/>
  </p:clrMapOvr>
  <p:transition xmlns:p14="http://schemas.microsoft.com/office/powerpoint/2010/main" advClick="0"/>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3" name="Rectangle 2"/>
          <p:cNvSpPr>
            <a:spLocks noGrp="1" noChangeArrowheads="1"/>
          </p:cNvSpPr>
          <p:nvPr>
            <p:ph type="title" idx="4294967295"/>
          </p:nvPr>
        </p:nvSpPr>
        <p:spPr>
          <a:xfrm>
            <a:off x="149225" y="6350"/>
            <a:ext cx="8834438" cy="1323975"/>
          </a:xfrm>
        </p:spPr>
        <p:txBody>
          <a:bodyPr anchor="b"/>
          <a:lstStyle/>
          <a:p>
            <a:r>
              <a:rPr lang="en-US" sz="3600">
                <a:solidFill>
                  <a:schemeClr val="tx2"/>
                </a:solidFill>
                <a:latin typeface="Arial" charset="0"/>
                <a:cs typeface="Arial" charset="0"/>
              </a:rPr>
              <a:t>Triple Negative MBC </a:t>
            </a:r>
            <a:br>
              <a:rPr lang="en-US" sz="3600">
                <a:solidFill>
                  <a:schemeClr val="tx2"/>
                </a:solidFill>
                <a:latin typeface="Arial" charset="0"/>
                <a:cs typeface="Arial" charset="0"/>
              </a:rPr>
            </a:br>
            <a:r>
              <a:rPr lang="en-US" sz="3200">
                <a:solidFill>
                  <a:schemeClr val="tx2"/>
                </a:solidFill>
                <a:latin typeface="Arial" charset="0"/>
                <a:cs typeface="Arial" charset="0"/>
              </a:rPr>
              <a:t>Randomised Trials – Bevacizumab</a:t>
            </a:r>
          </a:p>
        </p:txBody>
      </p:sp>
      <p:graphicFrame>
        <p:nvGraphicFramePr>
          <p:cNvPr id="16426" name="Group 42"/>
          <p:cNvGraphicFramePr>
            <a:graphicFrameLocks noGrp="1"/>
          </p:cNvGraphicFramePr>
          <p:nvPr>
            <p:ph idx="4294967295"/>
          </p:nvPr>
        </p:nvGraphicFramePr>
        <p:xfrm>
          <a:off x="457200" y="1660525"/>
          <a:ext cx="8229600" cy="4334036"/>
        </p:xfrm>
        <a:graphic>
          <a:graphicData uri="http://schemas.openxmlformats.org/drawingml/2006/table">
            <a:tbl>
              <a:tblPr/>
              <a:tblGrid>
                <a:gridCol w="3406775"/>
                <a:gridCol w="612775"/>
                <a:gridCol w="693738"/>
                <a:gridCol w="774700"/>
                <a:gridCol w="1377950"/>
                <a:gridCol w="1363662"/>
              </a:tblGrid>
              <a:tr h="639960">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en-US" sz="1800" b="1" i="0" u="none" strike="noStrike" cap="none" normalizeH="0" baseline="0">
                        <a:ln>
                          <a:noFill/>
                        </a:ln>
                        <a:solidFill>
                          <a:schemeClr val="tx1"/>
                        </a:solidFill>
                        <a:effectLst/>
                        <a:latin typeface="Arial" charset="0"/>
                        <a:ea typeface="ＭＳ Ｐゴシック" charset="0"/>
                        <a:cs typeface="Arial" charset="0"/>
                      </a:endParaRPr>
                    </a:p>
                  </a:txBody>
                  <a:tcPr marL="89743" marR="89743" marT="45678" marB="4567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B050"/>
                    </a:solid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800" b="1" i="0" u="none" strike="noStrike" cap="none" normalizeH="0" baseline="0">
                          <a:ln>
                            <a:noFill/>
                          </a:ln>
                          <a:solidFill>
                            <a:schemeClr val="tx1"/>
                          </a:solidFill>
                          <a:effectLst/>
                          <a:latin typeface="Arial" charset="0"/>
                          <a:ea typeface="ＭＳ Ｐゴシック" charset="0"/>
                          <a:cs typeface="Arial" charset="0"/>
                        </a:rPr>
                        <a:t>No.</a:t>
                      </a:r>
                    </a:p>
                  </a:txBody>
                  <a:tcPr marL="89743" marR="89743" marT="45678" marB="4567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B050"/>
                    </a:solid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800" b="1" i="0" u="none" strike="noStrike" cap="none" normalizeH="0" baseline="0">
                          <a:ln>
                            <a:noFill/>
                          </a:ln>
                          <a:solidFill>
                            <a:schemeClr val="tx1"/>
                          </a:solidFill>
                          <a:effectLst/>
                          <a:latin typeface="Arial" charset="0"/>
                          <a:ea typeface="ＭＳ Ｐゴシック" charset="0"/>
                          <a:cs typeface="Arial" charset="0"/>
                        </a:rPr>
                        <a:t>Line</a:t>
                      </a:r>
                    </a:p>
                  </a:txBody>
                  <a:tcPr marL="89743" marR="89743" marT="45678" marB="4567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B050"/>
                    </a:solid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800" b="1" i="0" u="none" strike="noStrike" cap="none" normalizeH="0" baseline="0">
                          <a:ln>
                            <a:noFill/>
                          </a:ln>
                          <a:solidFill>
                            <a:schemeClr val="tx1"/>
                          </a:solidFill>
                          <a:effectLst/>
                          <a:latin typeface="Arial" charset="0"/>
                          <a:ea typeface="ＭＳ Ｐゴシック" charset="0"/>
                          <a:cs typeface="Arial" charset="0"/>
                        </a:rPr>
                        <a:t>ORR (%)</a:t>
                      </a:r>
                    </a:p>
                  </a:txBody>
                  <a:tcPr marL="89743" marR="89743" marT="45678" marB="4567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B050"/>
                    </a:solid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800" b="1" i="0" u="none" strike="noStrike" cap="none" normalizeH="0" baseline="0">
                          <a:ln>
                            <a:noFill/>
                          </a:ln>
                          <a:solidFill>
                            <a:schemeClr val="tx1"/>
                          </a:solidFill>
                          <a:effectLst/>
                          <a:latin typeface="Arial" charset="0"/>
                          <a:ea typeface="ＭＳ Ｐゴシック" charset="0"/>
                          <a:cs typeface="Arial" charset="0"/>
                        </a:rPr>
                        <a:t>PFS  mo.</a:t>
                      </a:r>
                    </a:p>
                  </a:txBody>
                  <a:tcPr marL="89743" marR="89743" marT="45678" marB="4567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B050"/>
                    </a:solid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800" b="1" i="0" u="none" strike="noStrike" cap="none" normalizeH="0" baseline="0">
                          <a:ln>
                            <a:noFill/>
                          </a:ln>
                          <a:solidFill>
                            <a:schemeClr val="tx1"/>
                          </a:solidFill>
                          <a:effectLst/>
                          <a:latin typeface="Arial" charset="0"/>
                          <a:ea typeface="ＭＳ Ｐゴシック" charset="0"/>
                          <a:cs typeface="Arial" charset="0"/>
                        </a:rPr>
                        <a:t>OS mo. </a:t>
                      </a:r>
                    </a:p>
                  </a:txBody>
                  <a:tcPr marL="89743" marR="89743" marT="45678" marB="4567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B050"/>
                    </a:solidFill>
                  </a:tcPr>
                </a:tc>
              </a:tr>
              <a:tr h="2011470">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1800" b="1" i="0" u="none" strike="noStrike" cap="none" normalizeH="0" baseline="0">
                          <a:ln>
                            <a:noFill/>
                          </a:ln>
                          <a:solidFill>
                            <a:schemeClr val="tx1"/>
                          </a:solidFill>
                          <a:effectLst/>
                          <a:latin typeface="Arial" charset="0"/>
                          <a:ea typeface="ＭＳ Ｐゴシック" charset="0"/>
                          <a:cs typeface="Arial" charset="0"/>
                        </a:rPr>
                        <a:t>Paclitaxel 90 mg/m</a:t>
                      </a:r>
                      <a:r>
                        <a:rPr kumimoji="0" lang="en-US" sz="1800" b="1" i="0" u="none" strike="noStrike" cap="none" normalizeH="0" baseline="30000">
                          <a:ln>
                            <a:noFill/>
                          </a:ln>
                          <a:solidFill>
                            <a:schemeClr val="tx1"/>
                          </a:solidFill>
                          <a:effectLst/>
                          <a:latin typeface="Arial" charset="0"/>
                          <a:ea typeface="ＭＳ Ｐゴシック" charset="0"/>
                          <a:cs typeface="Arial" charset="0"/>
                        </a:rPr>
                        <a:t>2</a:t>
                      </a:r>
                      <a:r>
                        <a:rPr kumimoji="0" lang="en-US" sz="1800" b="1" i="0" u="none" strike="noStrike" cap="none" normalizeH="0" baseline="0">
                          <a:ln>
                            <a:noFill/>
                          </a:ln>
                          <a:solidFill>
                            <a:schemeClr val="tx1"/>
                          </a:solidFill>
                          <a:effectLst/>
                          <a:latin typeface="Arial" charset="0"/>
                          <a:ea typeface="ＭＳ Ｐゴシック" charset="0"/>
                          <a:cs typeface="Arial" charset="0"/>
                        </a:rPr>
                        <a:t> d 1 &amp; 15 qw4; docetaxel 100 mg/m</a:t>
                      </a:r>
                      <a:r>
                        <a:rPr kumimoji="0" lang="en-US" sz="1800" b="1" i="0" u="none" strike="noStrike" cap="none" normalizeH="0" baseline="30000">
                          <a:ln>
                            <a:noFill/>
                          </a:ln>
                          <a:solidFill>
                            <a:schemeClr val="tx1"/>
                          </a:solidFill>
                          <a:effectLst/>
                          <a:latin typeface="Arial" charset="0"/>
                          <a:ea typeface="ＭＳ Ｐゴシック" charset="0"/>
                          <a:cs typeface="Arial" charset="0"/>
                        </a:rPr>
                        <a:t>2</a:t>
                      </a:r>
                      <a:r>
                        <a:rPr kumimoji="0" lang="en-US" sz="1800" b="1" i="0" u="none" strike="noStrike" cap="none" normalizeH="0" baseline="0">
                          <a:ln>
                            <a:noFill/>
                          </a:ln>
                          <a:solidFill>
                            <a:schemeClr val="tx1"/>
                          </a:solidFill>
                          <a:effectLst/>
                          <a:latin typeface="Arial" charset="0"/>
                          <a:ea typeface="ＭＳ Ｐゴシック" charset="0"/>
                          <a:cs typeface="Arial" charset="0"/>
                        </a:rPr>
                        <a:t> q3w; anthracycline- or taxane-based; capectabine- based chemotherapy</a:t>
                      </a:r>
                    </a:p>
                    <a:p>
                      <a:pPr marL="0" marR="0" lvl="0" indent="0" algn="l" defTabSz="914400" rtl="0" eaLnBrk="0" fontAlgn="base" latinLnBrk="0" hangingPunct="0">
                        <a:lnSpc>
                          <a:spcPct val="100000"/>
                        </a:lnSpc>
                        <a:spcBef>
                          <a:spcPct val="20000"/>
                        </a:spcBef>
                        <a:spcAft>
                          <a:spcPct val="0"/>
                        </a:spcAft>
                        <a:buClrTx/>
                        <a:buSzTx/>
                        <a:buFontTx/>
                        <a:buNone/>
                        <a:tabLst/>
                      </a:pPr>
                      <a:endParaRPr kumimoji="0" lang="en-US" sz="800" b="1" i="0" u="none" strike="noStrike" cap="none" normalizeH="0" baseline="0">
                        <a:ln>
                          <a:noFill/>
                        </a:ln>
                        <a:solidFill>
                          <a:schemeClr val="tx1"/>
                        </a:solidFill>
                        <a:effectLst/>
                        <a:latin typeface="Arial" charset="0"/>
                        <a:ea typeface="ＭＳ Ｐゴシック" charset="0"/>
                        <a:cs typeface="Arial" charset="0"/>
                      </a:endParaRPr>
                    </a:p>
                    <a:p>
                      <a:pPr marL="0" marR="0" lvl="0" indent="0" algn="l" defTabSz="914400" rtl="0" eaLnBrk="0" fontAlgn="base" latinLnBrk="0" hangingPunct="0">
                        <a:lnSpc>
                          <a:spcPct val="100000"/>
                        </a:lnSpc>
                        <a:spcBef>
                          <a:spcPct val="20000"/>
                        </a:spcBef>
                        <a:spcAft>
                          <a:spcPct val="0"/>
                        </a:spcAft>
                        <a:buClrTx/>
                        <a:buSzTx/>
                        <a:buFontTx/>
                        <a:buNone/>
                        <a:tabLst/>
                      </a:pPr>
                      <a:r>
                        <a:rPr kumimoji="0" lang="en-US" sz="1800" b="1" i="0" u="none" strike="noStrike" cap="none" normalizeH="0" baseline="0">
                          <a:ln>
                            <a:noFill/>
                          </a:ln>
                          <a:solidFill>
                            <a:schemeClr val="tx1"/>
                          </a:solidFill>
                          <a:effectLst/>
                          <a:latin typeface="Arial" charset="0"/>
                          <a:ea typeface="ＭＳ Ｐゴシック" charset="0"/>
                          <a:cs typeface="Arial" charset="0"/>
                        </a:rPr>
                        <a:t>Above plus bevacizumab </a:t>
                      </a:r>
                    </a:p>
                  </a:txBody>
                  <a:tcPr marL="89743" marR="89743" marT="45678" marB="4567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800" b="0" i="0" u="none" strike="noStrike" cap="none" normalizeH="0" baseline="0">
                          <a:ln>
                            <a:noFill/>
                          </a:ln>
                          <a:solidFill>
                            <a:schemeClr val="tx1"/>
                          </a:solidFill>
                          <a:effectLst/>
                          <a:latin typeface="Arial" charset="0"/>
                          <a:ea typeface="ＭＳ Ｐゴシック" charset="0"/>
                          <a:cs typeface="Arial" charset="0"/>
                        </a:rPr>
                        <a:t>258</a:t>
                      </a:r>
                    </a:p>
                    <a:p>
                      <a:pPr marL="0" marR="0" lvl="0" indent="0" algn="ctr" defTabSz="914400" rtl="0" eaLnBrk="0" fontAlgn="base" latinLnBrk="0" hangingPunct="0">
                        <a:lnSpc>
                          <a:spcPct val="100000"/>
                        </a:lnSpc>
                        <a:spcBef>
                          <a:spcPct val="20000"/>
                        </a:spcBef>
                        <a:spcAft>
                          <a:spcPct val="0"/>
                        </a:spcAft>
                        <a:buClrTx/>
                        <a:buSzTx/>
                        <a:buFontTx/>
                        <a:buNone/>
                        <a:tabLst/>
                      </a:pPr>
                      <a:endParaRPr kumimoji="0" lang="en-US" sz="1800" b="0" i="0" u="none" strike="noStrike" cap="none" normalizeH="0" baseline="0">
                        <a:ln>
                          <a:noFill/>
                        </a:ln>
                        <a:solidFill>
                          <a:schemeClr val="tx1"/>
                        </a:solidFill>
                        <a:effectLst/>
                        <a:latin typeface="Arial" charset="0"/>
                        <a:ea typeface="ＭＳ Ｐゴシック" charset="0"/>
                        <a:cs typeface="Arial" charset="0"/>
                      </a:endParaRPr>
                    </a:p>
                    <a:p>
                      <a:pPr marL="0" marR="0" lvl="0" indent="0" algn="ctr" defTabSz="914400" rtl="0" eaLnBrk="0" fontAlgn="base" latinLnBrk="0" hangingPunct="0">
                        <a:lnSpc>
                          <a:spcPct val="100000"/>
                        </a:lnSpc>
                        <a:spcBef>
                          <a:spcPct val="20000"/>
                        </a:spcBef>
                        <a:spcAft>
                          <a:spcPct val="0"/>
                        </a:spcAft>
                        <a:buClrTx/>
                        <a:buSzTx/>
                        <a:buFontTx/>
                        <a:buNone/>
                        <a:tabLst/>
                      </a:pPr>
                      <a:endParaRPr kumimoji="0" lang="en-US" sz="1800" b="0" i="0" u="none" strike="noStrike" cap="none" normalizeH="0" baseline="0">
                        <a:ln>
                          <a:noFill/>
                        </a:ln>
                        <a:solidFill>
                          <a:schemeClr val="tx1"/>
                        </a:solidFill>
                        <a:effectLst/>
                        <a:latin typeface="Arial" charset="0"/>
                        <a:ea typeface="ＭＳ Ｐゴシック" charset="0"/>
                        <a:cs typeface="Arial" charset="0"/>
                      </a:endParaRPr>
                    </a:p>
                    <a:p>
                      <a:pPr marL="0" marR="0" lvl="0" indent="0" algn="ctr" defTabSz="914400" rtl="0" eaLnBrk="0" fontAlgn="base" latinLnBrk="0" hangingPunct="0">
                        <a:lnSpc>
                          <a:spcPct val="100000"/>
                        </a:lnSpc>
                        <a:spcBef>
                          <a:spcPct val="20000"/>
                        </a:spcBef>
                        <a:spcAft>
                          <a:spcPct val="0"/>
                        </a:spcAft>
                        <a:buClrTx/>
                        <a:buSzTx/>
                        <a:buFontTx/>
                        <a:buNone/>
                        <a:tabLst/>
                      </a:pPr>
                      <a:endParaRPr kumimoji="0" lang="en-US" sz="1800" b="0" i="0" u="none" strike="noStrike" cap="none" normalizeH="0" baseline="0">
                        <a:ln>
                          <a:noFill/>
                        </a:ln>
                        <a:solidFill>
                          <a:schemeClr val="tx1"/>
                        </a:solidFill>
                        <a:effectLst/>
                        <a:latin typeface="Arial" charset="0"/>
                        <a:ea typeface="ＭＳ Ｐゴシック" charset="0"/>
                        <a:cs typeface="Arial" charset="0"/>
                      </a:endParaRPr>
                    </a:p>
                    <a:p>
                      <a:pPr marL="0" marR="0" lvl="0" indent="0" algn="ctr" defTabSz="914400" rtl="0" eaLnBrk="0" fontAlgn="base" latinLnBrk="0" hangingPunct="0">
                        <a:lnSpc>
                          <a:spcPct val="100000"/>
                        </a:lnSpc>
                        <a:spcBef>
                          <a:spcPct val="20000"/>
                        </a:spcBef>
                        <a:spcAft>
                          <a:spcPct val="0"/>
                        </a:spcAft>
                        <a:buClrTx/>
                        <a:buSzTx/>
                        <a:buFontTx/>
                        <a:buNone/>
                        <a:tabLst/>
                      </a:pPr>
                      <a:endParaRPr kumimoji="0" lang="en-US" sz="1800" b="0" i="0" u="none" strike="noStrike" cap="none" normalizeH="0" baseline="0">
                        <a:ln>
                          <a:noFill/>
                        </a:ln>
                        <a:solidFill>
                          <a:schemeClr val="tx1"/>
                        </a:solidFill>
                        <a:effectLst/>
                        <a:latin typeface="Arial" charset="0"/>
                        <a:ea typeface="ＭＳ Ｐゴシック" charset="0"/>
                        <a:cs typeface="Arial" charset="0"/>
                      </a:endParaRPr>
                    </a:p>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800" b="0" i="0" u="none" strike="noStrike" cap="none" normalizeH="0" baseline="0">
                          <a:ln>
                            <a:noFill/>
                          </a:ln>
                          <a:solidFill>
                            <a:schemeClr val="tx1"/>
                          </a:solidFill>
                          <a:effectLst/>
                          <a:latin typeface="Arial" charset="0"/>
                          <a:ea typeface="ＭＳ Ｐゴシック" charset="0"/>
                          <a:cs typeface="Arial" charset="0"/>
                        </a:rPr>
                        <a:t>363</a:t>
                      </a:r>
                    </a:p>
                  </a:txBody>
                  <a:tcPr marL="89743" marR="89743" marT="45678" marB="4567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800" b="0" i="0" u="none" strike="noStrike" cap="none" normalizeH="0" baseline="0">
                          <a:ln>
                            <a:noFill/>
                          </a:ln>
                          <a:solidFill>
                            <a:schemeClr val="tx1"/>
                          </a:solidFill>
                          <a:effectLst/>
                          <a:latin typeface="Arial" charset="0"/>
                          <a:ea typeface="ＭＳ Ｐゴシック" charset="0"/>
                          <a:cs typeface="Arial" charset="0"/>
                        </a:rPr>
                        <a:t>1</a:t>
                      </a:r>
                      <a:r>
                        <a:rPr kumimoji="0" lang="en-US" sz="1800" b="0" i="0" u="none" strike="noStrike" cap="none" normalizeH="0" baseline="30000">
                          <a:ln>
                            <a:noFill/>
                          </a:ln>
                          <a:solidFill>
                            <a:schemeClr val="tx1"/>
                          </a:solidFill>
                          <a:effectLst/>
                          <a:latin typeface="Arial" charset="0"/>
                          <a:ea typeface="ＭＳ Ｐゴシック" charset="0"/>
                          <a:cs typeface="Arial" charset="0"/>
                        </a:rPr>
                        <a:t>st</a:t>
                      </a:r>
                      <a:r>
                        <a:rPr kumimoji="0" lang="en-US" sz="1800" b="0" i="0" u="none" strike="noStrike" cap="none" normalizeH="0" baseline="0">
                          <a:ln>
                            <a:noFill/>
                          </a:ln>
                          <a:solidFill>
                            <a:schemeClr val="tx1"/>
                          </a:solidFill>
                          <a:effectLst/>
                          <a:latin typeface="Arial" charset="0"/>
                          <a:ea typeface="ＭＳ Ｐゴシック" charset="0"/>
                          <a:cs typeface="Arial" charset="0"/>
                        </a:rPr>
                        <a:t> </a:t>
                      </a:r>
                    </a:p>
                  </a:txBody>
                  <a:tcPr marL="89743" marR="89743" marT="45678" marB="4567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800" b="0" i="0" u="none" strike="noStrike" cap="none" normalizeH="0" baseline="0">
                          <a:ln>
                            <a:noFill/>
                          </a:ln>
                          <a:solidFill>
                            <a:schemeClr val="tx1"/>
                          </a:solidFill>
                          <a:effectLst/>
                          <a:latin typeface="Arial" charset="0"/>
                          <a:ea typeface="ＭＳ Ｐゴシック" charset="0"/>
                          <a:cs typeface="Arial" charset="0"/>
                        </a:rPr>
                        <a:t>23%</a:t>
                      </a:r>
                    </a:p>
                    <a:p>
                      <a:pPr marL="0" marR="0" lvl="0" indent="0" algn="ctr" defTabSz="914400" rtl="0" eaLnBrk="0" fontAlgn="base" latinLnBrk="0" hangingPunct="0">
                        <a:lnSpc>
                          <a:spcPct val="100000"/>
                        </a:lnSpc>
                        <a:spcBef>
                          <a:spcPct val="20000"/>
                        </a:spcBef>
                        <a:spcAft>
                          <a:spcPct val="0"/>
                        </a:spcAft>
                        <a:buClrTx/>
                        <a:buSzTx/>
                        <a:buFontTx/>
                        <a:buNone/>
                        <a:tabLst/>
                      </a:pPr>
                      <a:endParaRPr kumimoji="0" lang="en-US" sz="1800" b="0" i="0" u="none" strike="noStrike" cap="none" normalizeH="0" baseline="0">
                        <a:ln>
                          <a:noFill/>
                        </a:ln>
                        <a:solidFill>
                          <a:schemeClr val="tx1"/>
                        </a:solidFill>
                        <a:effectLst/>
                        <a:latin typeface="Arial" charset="0"/>
                        <a:ea typeface="ＭＳ Ｐゴシック" charset="0"/>
                        <a:cs typeface="Arial" charset="0"/>
                      </a:endParaRPr>
                    </a:p>
                    <a:p>
                      <a:pPr marL="0" marR="0" lvl="0" indent="0" algn="ctr" defTabSz="914400" rtl="0" eaLnBrk="0" fontAlgn="base" latinLnBrk="0" hangingPunct="0">
                        <a:lnSpc>
                          <a:spcPct val="100000"/>
                        </a:lnSpc>
                        <a:spcBef>
                          <a:spcPct val="20000"/>
                        </a:spcBef>
                        <a:spcAft>
                          <a:spcPct val="0"/>
                        </a:spcAft>
                        <a:buClrTx/>
                        <a:buSzTx/>
                        <a:buFontTx/>
                        <a:buNone/>
                        <a:tabLst/>
                      </a:pPr>
                      <a:endParaRPr kumimoji="0" lang="en-US" sz="1800" b="0" i="0" u="none" strike="noStrike" cap="none" normalizeH="0" baseline="0">
                        <a:ln>
                          <a:noFill/>
                        </a:ln>
                        <a:solidFill>
                          <a:schemeClr val="tx1"/>
                        </a:solidFill>
                        <a:effectLst/>
                        <a:latin typeface="Arial" charset="0"/>
                        <a:ea typeface="ＭＳ Ｐゴシック" charset="0"/>
                        <a:cs typeface="Arial" charset="0"/>
                      </a:endParaRPr>
                    </a:p>
                    <a:p>
                      <a:pPr marL="0" marR="0" lvl="0" indent="0" algn="ctr" defTabSz="914400" rtl="0" eaLnBrk="0" fontAlgn="base" latinLnBrk="0" hangingPunct="0">
                        <a:lnSpc>
                          <a:spcPct val="100000"/>
                        </a:lnSpc>
                        <a:spcBef>
                          <a:spcPct val="20000"/>
                        </a:spcBef>
                        <a:spcAft>
                          <a:spcPct val="0"/>
                        </a:spcAft>
                        <a:buClrTx/>
                        <a:buSzTx/>
                        <a:buFontTx/>
                        <a:buNone/>
                        <a:tabLst/>
                      </a:pPr>
                      <a:endParaRPr kumimoji="0" lang="en-US" sz="1800" b="0" i="0" u="none" strike="noStrike" cap="none" normalizeH="0" baseline="0">
                        <a:ln>
                          <a:noFill/>
                        </a:ln>
                        <a:solidFill>
                          <a:schemeClr val="tx1"/>
                        </a:solidFill>
                        <a:effectLst/>
                        <a:latin typeface="Arial" charset="0"/>
                        <a:ea typeface="ＭＳ Ｐゴシック" charset="0"/>
                        <a:cs typeface="Arial" charset="0"/>
                      </a:endParaRPr>
                    </a:p>
                    <a:p>
                      <a:pPr marL="0" marR="0" lvl="0" indent="0" algn="ctr" defTabSz="914400" rtl="0" eaLnBrk="0" fontAlgn="base" latinLnBrk="0" hangingPunct="0">
                        <a:lnSpc>
                          <a:spcPct val="100000"/>
                        </a:lnSpc>
                        <a:spcBef>
                          <a:spcPct val="20000"/>
                        </a:spcBef>
                        <a:spcAft>
                          <a:spcPct val="0"/>
                        </a:spcAft>
                        <a:buClrTx/>
                        <a:buSzTx/>
                        <a:buFontTx/>
                        <a:buNone/>
                        <a:tabLst/>
                      </a:pPr>
                      <a:endParaRPr kumimoji="0" lang="en-US" sz="1800" b="0" i="0" u="none" strike="noStrike" cap="none" normalizeH="0" baseline="0">
                        <a:ln>
                          <a:noFill/>
                        </a:ln>
                        <a:solidFill>
                          <a:schemeClr val="tx1"/>
                        </a:solidFill>
                        <a:effectLst/>
                        <a:latin typeface="Arial" charset="0"/>
                        <a:ea typeface="ＭＳ Ｐゴシック" charset="0"/>
                        <a:cs typeface="Arial" charset="0"/>
                      </a:endParaRPr>
                    </a:p>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800" b="0" i="0" u="none" strike="noStrike" cap="none" normalizeH="0" baseline="0">
                          <a:ln>
                            <a:noFill/>
                          </a:ln>
                          <a:solidFill>
                            <a:schemeClr val="tx1"/>
                          </a:solidFill>
                          <a:effectLst/>
                          <a:latin typeface="Arial" charset="0"/>
                          <a:ea typeface="ＭＳ Ｐゴシック" charset="0"/>
                          <a:cs typeface="Arial" charset="0"/>
                        </a:rPr>
                        <a:t>42%</a:t>
                      </a:r>
                    </a:p>
                  </a:txBody>
                  <a:tcPr marL="89743" marR="89743" marT="45678" marB="4567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800" b="0" i="0" u="none" strike="noStrike" cap="none" normalizeH="0" baseline="0">
                          <a:ln>
                            <a:noFill/>
                          </a:ln>
                          <a:solidFill>
                            <a:schemeClr val="tx1"/>
                          </a:solidFill>
                          <a:effectLst/>
                          <a:latin typeface="Arial" charset="0"/>
                          <a:ea typeface="ＭＳ Ｐゴシック" charset="0"/>
                          <a:cs typeface="Arial" charset="0"/>
                        </a:rPr>
                        <a:t>5.4</a:t>
                      </a:r>
                    </a:p>
                    <a:p>
                      <a:pPr marL="0" marR="0" lvl="0" indent="0" algn="ctr" defTabSz="914400" rtl="0" eaLnBrk="0" fontAlgn="base" latinLnBrk="0" hangingPunct="0">
                        <a:lnSpc>
                          <a:spcPct val="100000"/>
                        </a:lnSpc>
                        <a:spcBef>
                          <a:spcPct val="20000"/>
                        </a:spcBef>
                        <a:spcAft>
                          <a:spcPct val="0"/>
                        </a:spcAft>
                        <a:buClrTx/>
                        <a:buSzTx/>
                        <a:buFontTx/>
                        <a:buNone/>
                        <a:tabLst/>
                      </a:pPr>
                      <a:endParaRPr kumimoji="0" lang="en-US" sz="1800" b="0" i="0" u="none" strike="noStrike" cap="none" normalizeH="0" baseline="0">
                        <a:ln>
                          <a:noFill/>
                        </a:ln>
                        <a:solidFill>
                          <a:schemeClr val="tx1"/>
                        </a:solidFill>
                        <a:effectLst/>
                        <a:latin typeface="Arial" charset="0"/>
                        <a:ea typeface="ＭＳ Ｐゴシック" charset="0"/>
                        <a:cs typeface="Arial" charset="0"/>
                      </a:endParaRPr>
                    </a:p>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800" b="0" i="0" u="none" strike="noStrike" cap="none" normalizeH="0" baseline="0">
                          <a:ln>
                            <a:noFill/>
                          </a:ln>
                          <a:solidFill>
                            <a:schemeClr val="tx1"/>
                          </a:solidFill>
                          <a:effectLst/>
                          <a:latin typeface="Arial" charset="0"/>
                          <a:ea typeface="ＭＳ Ｐゴシック" charset="0"/>
                          <a:cs typeface="Arial" charset="0"/>
                        </a:rPr>
                        <a:t>HR 0.65  </a:t>
                      </a:r>
                    </a:p>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800" b="0" i="0" u="none" strike="noStrike" cap="none" normalizeH="0" baseline="0">
                          <a:ln>
                            <a:noFill/>
                          </a:ln>
                          <a:solidFill>
                            <a:schemeClr val="tx1"/>
                          </a:solidFill>
                          <a:effectLst/>
                          <a:latin typeface="Arial" charset="0"/>
                          <a:ea typeface="ＭＳ Ｐゴシック" charset="0"/>
                          <a:cs typeface="Arial" charset="0"/>
                        </a:rPr>
                        <a:t>(0.5 – 0.8) </a:t>
                      </a:r>
                    </a:p>
                    <a:p>
                      <a:pPr marL="0" marR="0" lvl="0" indent="0" algn="ctr" defTabSz="914400" rtl="0" eaLnBrk="0" fontAlgn="base" latinLnBrk="0" hangingPunct="0">
                        <a:lnSpc>
                          <a:spcPct val="100000"/>
                        </a:lnSpc>
                        <a:spcBef>
                          <a:spcPct val="20000"/>
                        </a:spcBef>
                        <a:spcAft>
                          <a:spcPct val="0"/>
                        </a:spcAft>
                        <a:buClrTx/>
                        <a:buSzTx/>
                        <a:buFontTx/>
                        <a:buNone/>
                        <a:tabLst/>
                      </a:pPr>
                      <a:endParaRPr kumimoji="0" lang="en-US" sz="1800" b="0" i="0" u="none" strike="noStrike" cap="none" normalizeH="0" baseline="0">
                        <a:ln>
                          <a:noFill/>
                        </a:ln>
                        <a:solidFill>
                          <a:schemeClr val="tx1"/>
                        </a:solidFill>
                        <a:effectLst/>
                        <a:latin typeface="Arial" charset="0"/>
                        <a:ea typeface="ＭＳ Ｐゴシック" charset="0"/>
                        <a:cs typeface="Arial" charset="0"/>
                      </a:endParaRPr>
                    </a:p>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800" b="0" i="0" u="none" strike="noStrike" cap="none" normalizeH="0" baseline="0">
                          <a:ln>
                            <a:noFill/>
                          </a:ln>
                          <a:solidFill>
                            <a:schemeClr val="tx1"/>
                          </a:solidFill>
                          <a:effectLst/>
                          <a:latin typeface="Arial" charset="0"/>
                          <a:ea typeface="ＭＳ Ｐゴシック" charset="0"/>
                          <a:cs typeface="Arial" charset="0"/>
                        </a:rPr>
                        <a:t>8.1</a:t>
                      </a:r>
                    </a:p>
                  </a:txBody>
                  <a:tcPr marL="89743" marR="89743" marT="45678" marB="4567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800" b="0" i="0" u="none" strike="noStrike" cap="none" normalizeH="0" baseline="0">
                          <a:ln>
                            <a:noFill/>
                          </a:ln>
                          <a:solidFill>
                            <a:schemeClr val="tx1"/>
                          </a:solidFill>
                          <a:effectLst/>
                          <a:latin typeface="Arial" charset="0"/>
                          <a:ea typeface="ＭＳ Ｐゴシック" charset="0"/>
                          <a:cs typeface="Arial" charset="0"/>
                        </a:rPr>
                        <a:t>17.5</a:t>
                      </a:r>
                    </a:p>
                    <a:p>
                      <a:pPr marL="0" marR="0" lvl="0" indent="0" algn="ctr" defTabSz="914400" rtl="0" eaLnBrk="0" fontAlgn="base" latinLnBrk="0" hangingPunct="0">
                        <a:lnSpc>
                          <a:spcPct val="100000"/>
                        </a:lnSpc>
                        <a:spcBef>
                          <a:spcPct val="20000"/>
                        </a:spcBef>
                        <a:spcAft>
                          <a:spcPct val="0"/>
                        </a:spcAft>
                        <a:buClrTx/>
                        <a:buSzTx/>
                        <a:buFontTx/>
                        <a:buNone/>
                        <a:tabLst/>
                      </a:pPr>
                      <a:endParaRPr kumimoji="0" lang="en-US" sz="1800" b="0" i="0" u="none" strike="noStrike" cap="none" normalizeH="0" baseline="0">
                        <a:ln>
                          <a:noFill/>
                        </a:ln>
                        <a:solidFill>
                          <a:schemeClr val="tx1"/>
                        </a:solidFill>
                        <a:effectLst/>
                        <a:latin typeface="Arial" charset="0"/>
                        <a:ea typeface="ＭＳ Ｐゴシック" charset="0"/>
                        <a:cs typeface="Arial" charset="0"/>
                      </a:endParaRPr>
                    </a:p>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800" b="0" i="0" u="none" strike="noStrike" cap="none" normalizeH="0" baseline="0">
                          <a:ln>
                            <a:noFill/>
                          </a:ln>
                          <a:solidFill>
                            <a:schemeClr val="tx1"/>
                          </a:solidFill>
                          <a:effectLst/>
                          <a:latin typeface="Arial" charset="0"/>
                          <a:ea typeface="ＭＳ Ｐゴシック" charset="0"/>
                          <a:cs typeface="Arial" charset="0"/>
                        </a:rPr>
                        <a:t>HR  0.96</a:t>
                      </a:r>
                    </a:p>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800" b="0" i="0" u="none" strike="noStrike" cap="none" normalizeH="0" baseline="0">
                          <a:ln>
                            <a:noFill/>
                          </a:ln>
                          <a:solidFill>
                            <a:schemeClr val="tx1"/>
                          </a:solidFill>
                          <a:effectLst/>
                          <a:latin typeface="Arial" charset="0"/>
                          <a:ea typeface="ＭＳ Ｐゴシック" charset="0"/>
                          <a:cs typeface="Arial" charset="0"/>
                        </a:rPr>
                        <a:t>(0.8 – 1.2)</a:t>
                      </a:r>
                    </a:p>
                    <a:p>
                      <a:pPr marL="0" marR="0" lvl="0" indent="0" algn="ctr" defTabSz="914400" rtl="0" eaLnBrk="0" fontAlgn="base" latinLnBrk="0" hangingPunct="0">
                        <a:lnSpc>
                          <a:spcPct val="100000"/>
                        </a:lnSpc>
                        <a:spcBef>
                          <a:spcPct val="20000"/>
                        </a:spcBef>
                        <a:spcAft>
                          <a:spcPct val="0"/>
                        </a:spcAft>
                        <a:buClrTx/>
                        <a:buSzTx/>
                        <a:buFontTx/>
                        <a:buNone/>
                        <a:tabLst/>
                      </a:pPr>
                      <a:endParaRPr kumimoji="0" lang="en-US" sz="1800" b="0" i="0" u="none" strike="noStrike" cap="none" normalizeH="0" baseline="0">
                        <a:ln>
                          <a:noFill/>
                        </a:ln>
                        <a:solidFill>
                          <a:schemeClr val="tx1"/>
                        </a:solidFill>
                        <a:effectLst/>
                        <a:latin typeface="Arial" charset="0"/>
                        <a:ea typeface="ＭＳ Ｐゴシック" charset="0"/>
                        <a:cs typeface="Arial" charset="0"/>
                      </a:endParaRPr>
                    </a:p>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800" b="0" i="0" u="none" strike="noStrike" cap="none" normalizeH="0" baseline="0">
                          <a:ln>
                            <a:noFill/>
                          </a:ln>
                          <a:solidFill>
                            <a:schemeClr val="tx1"/>
                          </a:solidFill>
                          <a:effectLst/>
                          <a:latin typeface="Arial" charset="0"/>
                          <a:ea typeface="ＭＳ Ｐゴシック" charset="0"/>
                          <a:cs typeface="Arial" charset="0"/>
                        </a:rPr>
                        <a:t>18.9</a:t>
                      </a:r>
                    </a:p>
                  </a:txBody>
                  <a:tcPr marL="89743" marR="89743" marT="45678" marB="4567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682445">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1800" b="1" i="0" u="none" strike="noStrike" cap="none" normalizeH="0" baseline="0">
                          <a:ln>
                            <a:noFill/>
                          </a:ln>
                          <a:solidFill>
                            <a:schemeClr val="tx1"/>
                          </a:solidFill>
                          <a:effectLst/>
                          <a:latin typeface="Arial" charset="0"/>
                          <a:ea typeface="ＭＳ Ｐゴシック" charset="0"/>
                          <a:cs typeface="Arial" charset="0"/>
                        </a:rPr>
                        <a:t>Capecitabine-, taxane-, gemcitabine- or vinorelbine-based chemotherapy</a:t>
                      </a:r>
                    </a:p>
                    <a:p>
                      <a:pPr marL="0" marR="0" lvl="0" indent="0" algn="l" defTabSz="914400" rtl="0" eaLnBrk="0" fontAlgn="base" latinLnBrk="0" hangingPunct="0">
                        <a:lnSpc>
                          <a:spcPct val="100000"/>
                        </a:lnSpc>
                        <a:spcBef>
                          <a:spcPct val="20000"/>
                        </a:spcBef>
                        <a:spcAft>
                          <a:spcPct val="0"/>
                        </a:spcAft>
                        <a:buClrTx/>
                        <a:buSzTx/>
                        <a:buFontTx/>
                        <a:buNone/>
                        <a:tabLst/>
                      </a:pPr>
                      <a:endParaRPr kumimoji="0" lang="en-US" sz="800" b="1" i="0" u="none" strike="noStrike" cap="none" normalizeH="0" baseline="0">
                        <a:ln>
                          <a:noFill/>
                        </a:ln>
                        <a:solidFill>
                          <a:schemeClr val="tx1"/>
                        </a:solidFill>
                        <a:effectLst/>
                        <a:latin typeface="Arial" charset="0"/>
                        <a:ea typeface="ＭＳ Ｐゴシック" charset="0"/>
                        <a:cs typeface="Arial" charset="0"/>
                      </a:endParaRPr>
                    </a:p>
                    <a:p>
                      <a:pPr marL="0" marR="0" lvl="0" indent="0" algn="l" defTabSz="914400" rtl="0" eaLnBrk="0" fontAlgn="base" latinLnBrk="0" hangingPunct="0">
                        <a:lnSpc>
                          <a:spcPct val="100000"/>
                        </a:lnSpc>
                        <a:spcBef>
                          <a:spcPct val="20000"/>
                        </a:spcBef>
                        <a:spcAft>
                          <a:spcPct val="0"/>
                        </a:spcAft>
                        <a:buClrTx/>
                        <a:buSzTx/>
                        <a:buFontTx/>
                        <a:buNone/>
                        <a:tabLst/>
                      </a:pPr>
                      <a:r>
                        <a:rPr kumimoji="0" lang="en-US" sz="1800" b="1" i="0" u="none" strike="noStrike" cap="none" normalizeH="0" baseline="0">
                          <a:ln>
                            <a:noFill/>
                          </a:ln>
                          <a:solidFill>
                            <a:schemeClr val="tx1"/>
                          </a:solidFill>
                          <a:effectLst/>
                          <a:latin typeface="Arial" charset="0"/>
                          <a:ea typeface="ＭＳ Ｐゴシック" charset="0"/>
                          <a:cs typeface="Arial" charset="0"/>
                        </a:rPr>
                        <a:t>Above plus bevacizumab</a:t>
                      </a:r>
                    </a:p>
                  </a:txBody>
                  <a:tcPr marL="89743" marR="89743" marT="45678" marB="4567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800" b="0" i="0" u="none" strike="noStrike" cap="none" normalizeH="0" baseline="0">
                          <a:ln>
                            <a:noFill/>
                          </a:ln>
                          <a:solidFill>
                            <a:schemeClr val="tx1"/>
                          </a:solidFill>
                          <a:effectLst/>
                          <a:latin typeface="Arial" charset="0"/>
                          <a:ea typeface="ＭＳ Ｐゴシック" charset="0"/>
                          <a:cs typeface="Arial" charset="0"/>
                        </a:rPr>
                        <a:t>47</a:t>
                      </a:r>
                    </a:p>
                    <a:p>
                      <a:pPr marL="0" marR="0" lvl="0" indent="0" algn="ctr" defTabSz="914400" rtl="0" eaLnBrk="0" fontAlgn="base" latinLnBrk="0" hangingPunct="0">
                        <a:lnSpc>
                          <a:spcPct val="100000"/>
                        </a:lnSpc>
                        <a:spcBef>
                          <a:spcPct val="20000"/>
                        </a:spcBef>
                        <a:spcAft>
                          <a:spcPct val="0"/>
                        </a:spcAft>
                        <a:buClrTx/>
                        <a:buSzTx/>
                        <a:buFontTx/>
                        <a:buNone/>
                        <a:tabLst/>
                      </a:pPr>
                      <a:endParaRPr kumimoji="0" lang="en-US" sz="1800" b="0" i="0" u="none" strike="noStrike" cap="none" normalizeH="0" baseline="0">
                        <a:ln>
                          <a:noFill/>
                        </a:ln>
                        <a:solidFill>
                          <a:schemeClr val="tx1"/>
                        </a:solidFill>
                        <a:effectLst/>
                        <a:latin typeface="Arial" charset="0"/>
                        <a:ea typeface="ＭＳ Ｐゴシック" charset="0"/>
                        <a:cs typeface="Arial" charset="0"/>
                      </a:endParaRPr>
                    </a:p>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800" b="0" i="0" u="none" strike="noStrike" cap="none" normalizeH="0" baseline="0">
                          <a:ln>
                            <a:noFill/>
                          </a:ln>
                          <a:solidFill>
                            <a:schemeClr val="tx1"/>
                          </a:solidFill>
                          <a:effectLst/>
                          <a:latin typeface="Arial" charset="0"/>
                          <a:ea typeface="ＭＳ Ｐゴシック" charset="0"/>
                          <a:cs typeface="Arial" charset="0"/>
                        </a:rPr>
                        <a:t>112</a:t>
                      </a:r>
                    </a:p>
                  </a:txBody>
                  <a:tcPr marL="89743" marR="89743" marT="45678" marB="4567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800" b="0" i="0" u="none" strike="noStrike" cap="none" normalizeH="0" baseline="0">
                          <a:ln>
                            <a:noFill/>
                          </a:ln>
                          <a:solidFill>
                            <a:schemeClr val="tx1"/>
                          </a:solidFill>
                          <a:effectLst/>
                          <a:latin typeface="Arial" charset="0"/>
                          <a:ea typeface="ＭＳ Ｐゴシック" charset="0"/>
                          <a:cs typeface="Arial" charset="0"/>
                        </a:rPr>
                        <a:t>2</a:t>
                      </a:r>
                      <a:r>
                        <a:rPr kumimoji="0" lang="en-US" sz="1800" b="0" i="0" u="none" strike="noStrike" cap="none" normalizeH="0" baseline="30000">
                          <a:ln>
                            <a:noFill/>
                          </a:ln>
                          <a:solidFill>
                            <a:schemeClr val="tx1"/>
                          </a:solidFill>
                          <a:effectLst/>
                          <a:latin typeface="Arial" charset="0"/>
                          <a:ea typeface="ＭＳ Ｐゴシック" charset="0"/>
                          <a:cs typeface="Arial" charset="0"/>
                        </a:rPr>
                        <a:t>nd</a:t>
                      </a:r>
                      <a:r>
                        <a:rPr kumimoji="0" lang="en-US" sz="1800" b="0" i="0" u="none" strike="noStrike" cap="none" normalizeH="0" baseline="0">
                          <a:ln>
                            <a:noFill/>
                          </a:ln>
                          <a:solidFill>
                            <a:schemeClr val="tx1"/>
                          </a:solidFill>
                          <a:effectLst/>
                          <a:latin typeface="Arial" charset="0"/>
                          <a:ea typeface="ＭＳ Ｐゴシック" charset="0"/>
                          <a:cs typeface="Arial" charset="0"/>
                        </a:rPr>
                        <a:t> </a:t>
                      </a:r>
                    </a:p>
                  </a:txBody>
                  <a:tcPr marL="89743" marR="89743" marT="45678" marB="4567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800" b="0" i="0" u="none" strike="noStrike" cap="none" normalizeH="0" baseline="0">
                          <a:ln>
                            <a:noFill/>
                          </a:ln>
                          <a:solidFill>
                            <a:schemeClr val="tx1"/>
                          </a:solidFill>
                          <a:effectLst/>
                          <a:latin typeface="Arial" charset="0"/>
                          <a:ea typeface="ＭＳ Ｐゴシック" charset="0"/>
                          <a:cs typeface="Arial" charset="0"/>
                        </a:rPr>
                        <a:t>18          </a:t>
                      </a:r>
                    </a:p>
                    <a:p>
                      <a:pPr marL="0" marR="0" lvl="0" indent="0" algn="ctr" defTabSz="914400" rtl="0" eaLnBrk="0" fontAlgn="base" latinLnBrk="0" hangingPunct="0">
                        <a:lnSpc>
                          <a:spcPct val="100000"/>
                        </a:lnSpc>
                        <a:spcBef>
                          <a:spcPct val="20000"/>
                        </a:spcBef>
                        <a:spcAft>
                          <a:spcPct val="0"/>
                        </a:spcAft>
                        <a:buClrTx/>
                        <a:buSzTx/>
                        <a:buFontTx/>
                        <a:buNone/>
                        <a:tabLst/>
                      </a:pPr>
                      <a:endParaRPr kumimoji="0" lang="en-US" sz="1800" b="0" i="0" u="none" strike="noStrike" cap="none" normalizeH="0" baseline="0">
                        <a:ln>
                          <a:noFill/>
                        </a:ln>
                        <a:solidFill>
                          <a:schemeClr val="tx1"/>
                        </a:solidFill>
                        <a:effectLst/>
                        <a:latin typeface="Arial" charset="0"/>
                        <a:ea typeface="ＭＳ Ｐゴシック" charset="0"/>
                        <a:cs typeface="Arial" charset="0"/>
                      </a:endParaRPr>
                    </a:p>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800" b="0" i="0" u="none" strike="noStrike" cap="none" normalizeH="0" baseline="0">
                          <a:ln>
                            <a:noFill/>
                          </a:ln>
                          <a:solidFill>
                            <a:schemeClr val="tx1"/>
                          </a:solidFill>
                          <a:effectLst/>
                          <a:latin typeface="Arial" charset="0"/>
                          <a:ea typeface="ＭＳ Ｐゴシック" charset="0"/>
                          <a:cs typeface="Arial" charset="0"/>
                        </a:rPr>
                        <a:t>41</a:t>
                      </a:r>
                    </a:p>
                  </a:txBody>
                  <a:tcPr marL="89743" marR="89743" marT="45678" marB="4567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endParaRPr kumimoji="0" lang="en-US" sz="1800" b="0" i="0" u="none" strike="noStrike" cap="none" normalizeH="0" baseline="0">
                        <a:ln>
                          <a:noFill/>
                        </a:ln>
                        <a:solidFill>
                          <a:schemeClr val="tx1"/>
                        </a:solidFill>
                        <a:effectLst/>
                        <a:latin typeface="Arial" charset="0"/>
                        <a:ea typeface="ＭＳ Ｐゴシック" charset="0"/>
                        <a:cs typeface="Arial" charset="0"/>
                      </a:endParaRPr>
                    </a:p>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800" b="0" i="0" u="none" strike="noStrike" cap="none" normalizeH="0" baseline="0">
                          <a:ln>
                            <a:noFill/>
                          </a:ln>
                          <a:solidFill>
                            <a:schemeClr val="tx1"/>
                          </a:solidFill>
                          <a:effectLst/>
                          <a:latin typeface="Arial" charset="0"/>
                          <a:ea typeface="ＭＳ Ｐゴシック" charset="0"/>
                          <a:cs typeface="Arial" charset="0"/>
                        </a:rPr>
                        <a:t>2.7</a:t>
                      </a:r>
                    </a:p>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800" b="0" i="0" u="none" strike="noStrike" cap="none" normalizeH="0" baseline="0">
                          <a:ln>
                            <a:noFill/>
                          </a:ln>
                          <a:solidFill>
                            <a:schemeClr val="tx1"/>
                          </a:solidFill>
                          <a:effectLst/>
                          <a:latin typeface="Arial" charset="0"/>
                          <a:ea typeface="ＭＳ Ｐゴシック" charset="0"/>
                          <a:cs typeface="Arial" charset="0"/>
                        </a:rPr>
                        <a:t>(p&lt;0.0001)</a:t>
                      </a:r>
                    </a:p>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800" b="0" i="0" u="none" strike="noStrike" cap="none" normalizeH="0" baseline="0">
                          <a:ln>
                            <a:noFill/>
                          </a:ln>
                          <a:solidFill>
                            <a:schemeClr val="tx1"/>
                          </a:solidFill>
                          <a:effectLst/>
                          <a:latin typeface="Arial" charset="0"/>
                          <a:ea typeface="ＭＳ Ｐゴシック" charset="0"/>
                          <a:cs typeface="Arial" charset="0"/>
                        </a:rPr>
                        <a:t>6.0</a:t>
                      </a:r>
                    </a:p>
                    <a:p>
                      <a:pPr marL="0" marR="0" lvl="0" indent="0" algn="ctr" defTabSz="914400" rtl="0" eaLnBrk="0" fontAlgn="base" latinLnBrk="0" hangingPunct="0">
                        <a:lnSpc>
                          <a:spcPct val="100000"/>
                        </a:lnSpc>
                        <a:spcBef>
                          <a:spcPct val="20000"/>
                        </a:spcBef>
                        <a:spcAft>
                          <a:spcPct val="0"/>
                        </a:spcAft>
                        <a:buClrTx/>
                        <a:buSzTx/>
                        <a:buFontTx/>
                        <a:buNone/>
                        <a:tabLst/>
                      </a:pPr>
                      <a:endParaRPr kumimoji="0" lang="en-US" sz="1800" b="0" i="0" u="none" strike="noStrike" cap="none" normalizeH="0" baseline="0">
                        <a:ln>
                          <a:noFill/>
                        </a:ln>
                        <a:solidFill>
                          <a:schemeClr val="tx1"/>
                        </a:solidFill>
                        <a:effectLst/>
                        <a:latin typeface="Arial" charset="0"/>
                        <a:ea typeface="ＭＳ Ｐゴシック" charset="0"/>
                        <a:cs typeface="Arial" charset="0"/>
                      </a:endParaRPr>
                    </a:p>
                  </a:txBody>
                  <a:tcPr marL="89743" marR="89743" marT="45678" marB="4567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endParaRPr kumimoji="0" lang="en-US" sz="1800" b="0" i="0" u="none" strike="noStrike" cap="none" normalizeH="0" baseline="0">
                        <a:ln>
                          <a:noFill/>
                        </a:ln>
                        <a:solidFill>
                          <a:schemeClr val="tx1"/>
                        </a:solidFill>
                        <a:effectLst/>
                        <a:latin typeface="Arial" charset="0"/>
                        <a:ea typeface="ＭＳ Ｐゴシック" charset="0"/>
                        <a:cs typeface="Arial" charset="0"/>
                      </a:endParaRPr>
                    </a:p>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800" b="0" i="0" u="none" strike="noStrike" cap="none" normalizeH="0" baseline="0">
                          <a:ln>
                            <a:noFill/>
                          </a:ln>
                          <a:solidFill>
                            <a:schemeClr val="tx1"/>
                          </a:solidFill>
                          <a:effectLst/>
                          <a:latin typeface="Arial" charset="0"/>
                          <a:ea typeface="ＭＳ Ｐゴシック" charset="0"/>
                          <a:cs typeface="Arial" charset="0"/>
                        </a:rPr>
                        <a:t>12.6</a:t>
                      </a:r>
                    </a:p>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800" b="0" i="0" u="none" strike="noStrike" cap="none" normalizeH="0" baseline="0">
                          <a:ln>
                            <a:noFill/>
                          </a:ln>
                          <a:solidFill>
                            <a:schemeClr val="tx1"/>
                          </a:solidFill>
                          <a:effectLst/>
                          <a:latin typeface="Arial" charset="0"/>
                          <a:ea typeface="ＭＳ Ｐゴシック" charset="0"/>
                          <a:cs typeface="Arial" charset="0"/>
                        </a:rPr>
                        <a:t>(p=0.05)</a:t>
                      </a:r>
                    </a:p>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800" b="0" i="0" u="none" strike="noStrike" cap="none" normalizeH="0" baseline="0">
                          <a:ln>
                            <a:noFill/>
                          </a:ln>
                          <a:solidFill>
                            <a:schemeClr val="tx1"/>
                          </a:solidFill>
                          <a:effectLst/>
                          <a:latin typeface="Arial" charset="0"/>
                          <a:ea typeface="ＭＳ Ｐゴシック" charset="0"/>
                          <a:cs typeface="Arial" charset="0"/>
                        </a:rPr>
                        <a:t>17.9</a:t>
                      </a:r>
                    </a:p>
                    <a:p>
                      <a:pPr marL="0" marR="0" lvl="0" indent="0" algn="ctr" defTabSz="914400" rtl="0" eaLnBrk="0" fontAlgn="base" latinLnBrk="0" hangingPunct="0">
                        <a:lnSpc>
                          <a:spcPct val="100000"/>
                        </a:lnSpc>
                        <a:spcBef>
                          <a:spcPct val="20000"/>
                        </a:spcBef>
                        <a:spcAft>
                          <a:spcPct val="0"/>
                        </a:spcAft>
                        <a:buClrTx/>
                        <a:buSzTx/>
                        <a:buFontTx/>
                        <a:buNone/>
                        <a:tabLst/>
                      </a:pPr>
                      <a:endParaRPr kumimoji="0" lang="en-US" sz="1800" b="0" i="0" u="none" strike="noStrike" cap="none" normalizeH="0" baseline="0">
                        <a:ln>
                          <a:noFill/>
                        </a:ln>
                        <a:solidFill>
                          <a:schemeClr val="tx1"/>
                        </a:solidFill>
                        <a:effectLst/>
                        <a:latin typeface="Arial" charset="0"/>
                        <a:ea typeface="ＭＳ Ｐゴシック" charset="0"/>
                        <a:cs typeface="Arial" charset="0"/>
                      </a:endParaRPr>
                    </a:p>
                  </a:txBody>
                  <a:tcPr marL="89743" marR="89743" marT="45678" marB="4567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69664" name="Text Box 41"/>
          <p:cNvSpPr txBox="1">
            <a:spLocks noChangeArrowheads="1"/>
          </p:cNvSpPr>
          <p:nvPr/>
        </p:nvSpPr>
        <p:spPr bwMode="auto">
          <a:xfrm>
            <a:off x="1063625" y="3627438"/>
            <a:ext cx="184150"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800">
                <a:solidFill>
                  <a:schemeClr val="tx1"/>
                </a:solidFill>
                <a:latin typeface="Arial" charset="0"/>
                <a:ea typeface="ＭＳ Ｐゴシック" charset="0"/>
                <a:cs typeface="ＭＳ Ｐゴシック" charset="0"/>
              </a:defRPr>
            </a:lvl1pPr>
            <a:lvl2pPr marL="742950" indent="-285750" eaLnBrk="0" hangingPunct="0">
              <a:defRPr sz="800">
                <a:solidFill>
                  <a:schemeClr val="tx1"/>
                </a:solidFill>
                <a:latin typeface="Arial" charset="0"/>
                <a:ea typeface="ＭＳ Ｐゴシック" charset="0"/>
              </a:defRPr>
            </a:lvl2pPr>
            <a:lvl3pPr marL="1143000" indent="-228600" eaLnBrk="0" hangingPunct="0">
              <a:defRPr sz="800">
                <a:solidFill>
                  <a:schemeClr val="tx1"/>
                </a:solidFill>
                <a:latin typeface="Arial" charset="0"/>
                <a:ea typeface="ＭＳ Ｐゴシック" charset="0"/>
              </a:defRPr>
            </a:lvl3pPr>
            <a:lvl4pPr marL="1600200" indent="-228600" eaLnBrk="0" hangingPunct="0">
              <a:defRPr sz="800">
                <a:solidFill>
                  <a:schemeClr val="tx1"/>
                </a:solidFill>
                <a:latin typeface="Arial" charset="0"/>
                <a:ea typeface="ＭＳ Ｐゴシック" charset="0"/>
              </a:defRPr>
            </a:lvl4pPr>
            <a:lvl5pPr marL="2057400" indent="-228600" eaLnBrk="0" hangingPunct="0">
              <a:defRPr sz="800">
                <a:solidFill>
                  <a:schemeClr val="tx1"/>
                </a:solidFill>
                <a:latin typeface="Arial" charset="0"/>
                <a:ea typeface="ＭＳ Ｐゴシック" charset="0"/>
              </a:defRPr>
            </a:lvl5pPr>
            <a:lvl6pPr marL="2514600" indent="-228600" algn="ctr" eaLnBrk="0" fontAlgn="base" hangingPunct="0">
              <a:spcBef>
                <a:spcPct val="0"/>
              </a:spcBef>
              <a:spcAft>
                <a:spcPct val="0"/>
              </a:spcAft>
              <a:defRPr sz="800">
                <a:solidFill>
                  <a:schemeClr val="tx1"/>
                </a:solidFill>
                <a:latin typeface="Arial" charset="0"/>
                <a:ea typeface="ＭＳ Ｐゴシック" charset="0"/>
              </a:defRPr>
            </a:lvl6pPr>
            <a:lvl7pPr marL="2971800" indent="-228600" algn="ctr" eaLnBrk="0" fontAlgn="base" hangingPunct="0">
              <a:spcBef>
                <a:spcPct val="0"/>
              </a:spcBef>
              <a:spcAft>
                <a:spcPct val="0"/>
              </a:spcAft>
              <a:defRPr sz="800">
                <a:solidFill>
                  <a:schemeClr val="tx1"/>
                </a:solidFill>
                <a:latin typeface="Arial" charset="0"/>
                <a:ea typeface="ＭＳ Ｐゴシック" charset="0"/>
              </a:defRPr>
            </a:lvl7pPr>
            <a:lvl8pPr marL="3429000" indent="-228600" algn="ctr" eaLnBrk="0" fontAlgn="base" hangingPunct="0">
              <a:spcBef>
                <a:spcPct val="0"/>
              </a:spcBef>
              <a:spcAft>
                <a:spcPct val="0"/>
              </a:spcAft>
              <a:defRPr sz="800">
                <a:solidFill>
                  <a:schemeClr val="tx1"/>
                </a:solidFill>
                <a:latin typeface="Arial" charset="0"/>
                <a:ea typeface="ＭＳ Ｐゴシック" charset="0"/>
              </a:defRPr>
            </a:lvl8pPr>
            <a:lvl9pPr marL="3886200" indent="-228600" algn="ctr" eaLnBrk="0" fontAlgn="base" hangingPunct="0">
              <a:spcBef>
                <a:spcPct val="0"/>
              </a:spcBef>
              <a:spcAft>
                <a:spcPct val="0"/>
              </a:spcAft>
              <a:defRPr sz="800">
                <a:solidFill>
                  <a:schemeClr val="tx1"/>
                </a:solidFill>
                <a:latin typeface="Arial" charset="0"/>
                <a:ea typeface="ＭＳ Ｐゴシック" charset="0"/>
              </a:defRPr>
            </a:lvl9pPr>
          </a:lstStyle>
          <a:p>
            <a:pPr eaLnBrk="1" hangingPunct="1"/>
            <a:endParaRPr lang="en-US" sz="1200">
              <a:solidFill>
                <a:schemeClr val="bg1"/>
              </a:solidFill>
            </a:endParaRPr>
          </a:p>
        </p:txBody>
      </p:sp>
      <p:sp>
        <p:nvSpPr>
          <p:cNvPr id="69665" name="TextBox 4"/>
          <p:cNvSpPr txBox="1">
            <a:spLocks noChangeArrowheads="1"/>
          </p:cNvSpPr>
          <p:nvPr/>
        </p:nvSpPr>
        <p:spPr bwMode="auto">
          <a:xfrm>
            <a:off x="82550" y="6464300"/>
            <a:ext cx="7458075"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800">
                <a:solidFill>
                  <a:schemeClr val="tx1"/>
                </a:solidFill>
                <a:latin typeface="Arial" charset="0"/>
                <a:ea typeface="ＭＳ Ｐゴシック" charset="0"/>
                <a:cs typeface="ＭＳ Ｐゴシック" charset="0"/>
              </a:defRPr>
            </a:lvl1pPr>
            <a:lvl2pPr marL="742950" indent="-285750" eaLnBrk="0" hangingPunct="0">
              <a:defRPr sz="800">
                <a:solidFill>
                  <a:schemeClr val="tx1"/>
                </a:solidFill>
                <a:latin typeface="Arial" charset="0"/>
                <a:ea typeface="ＭＳ Ｐゴシック" charset="0"/>
              </a:defRPr>
            </a:lvl2pPr>
            <a:lvl3pPr marL="1143000" indent="-228600" eaLnBrk="0" hangingPunct="0">
              <a:defRPr sz="800">
                <a:solidFill>
                  <a:schemeClr val="tx1"/>
                </a:solidFill>
                <a:latin typeface="Arial" charset="0"/>
                <a:ea typeface="ＭＳ Ｐゴシック" charset="0"/>
              </a:defRPr>
            </a:lvl3pPr>
            <a:lvl4pPr marL="1600200" indent="-228600" eaLnBrk="0" hangingPunct="0">
              <a:defRPr sz="800">
                <a:solidFill>
                  <a:schemeClr val="tx1"/>
                </a:solidFill>
                <a:latin typeface="Arial" charset="0"/>
                <a:ea typeface="ＭＳ Ｐゴシック" charset="0"/>
              </a:defRPr>
            </a:lvl4pPr>
            <a:lvl5pPr marL="2057400" indent="-228600" eaLnBrk="0" hangingPunct="0">
              <a:defRPr sz="800">
                <a:solidFill>
                  <a:schemeClr val="tx1"/>
                </a:solidFill>
                <a:latin typeface="Arial" charset="0"/>
                <a:ea typeface="ＭＳ Ｐゴシック" charset="0"/>
              </a:defRPr>
            </a:lvl5pPr>
            <a:lvl6pPr marL="2514600" indent="-228600" algn="ctr" eaLnBrk="0" fontAlgn="base" hangingPunct="0">
              <a:spcBef>
                <a:spcPct val="0"/>
              </a:spcBef>
              <a:spcAft>
                <a:spcPct val="0"/>
              </a:spcAft>
              <a:defRPr sz="800">
                <a:solidFill>
                  <a:schemeClr val="tx1"/>
                </a:solidFill>
                <a:latin typeface="Arial" charset="0"/>
                <a:ea typeface="ＭＳ Ｐゴシック" charset="0"/>
              </a:defRPr>
            </a:lvl6pPr>
            <a:lvl7pPr marL="2971800" indent="-228600" algn="ctr" eaLnBrk="0" fontAlgn="base" hangingPunct="0">
              <a:spcBef>
                <a:spcPct val="0"/>
              </a:spcBef>
              <a:spcAft>
                <a:spcPct val="0"/>
              </a:spcAft>
              <a:defRPr sz="800">
                <a:solidFill>
                  <a:schemeClr val="tx1"/>
                </a:solidFill>
                <a:latin typeface="Arial" charset="0"/>
                <a:ea typeface="ＭＳ Ｐゴシック" charset="0"/>
              </a:defRPr>
            </a:lvl7pPr>
            <a:lvl8pPr marL="3429000" indent="-228600" algn="ctr" eaLnBrk="0" fontAlgn="base" hangingPunct="0">
              <a:spcBef>
                <a:spcPct val="0"/>
              </a:spcBef>
              <a:spcAft>
                <a:spcPct val="0"/>
              </a:spcAft>
              <a:defRPr sz="800">
                <a:solidFill>
                  <a:schemeClr val="tx1"/>
                </a:solidFill>
                <a:latin typeface="Arial" charset="0"/>
                <a:ea typeface="ＭＳ Ｐゴシック" charset="0"/>
              </a:defRPr>
            </a:lvl8pPr>
            <a:lvl9pPr marL="3886200" indent="-228600" algn="ctr" eaLnBrk="0" fontAlgn="base" hangingPunct="0">
              <a:spcBef>
                <a:spcPct val="0"/>
              </a:spcBef>
              <a:spcAft>
                <a:spcPct val="0"/>
              </a:spcAft>
              <a:defRPr sz="800">
                <a:solidFill>
                  <a:schemeClr val="tx1"/>
                </a:solidFill>
                <a:latin typeface="Arial" charset="0"/>
                <a:ea typeface="ＭＳ Ｐゴシック" charset="0"/>
              </a:defRPr>
            </a:lvl9pPr>
          </a:lstStyle>
          <a:p>
            <a:pPr algn="l" eaLnBrk="1" hangingPunct="1">
              <a:spcBef>
                <a:spcPct val="50000"/>
              </a:spcBef>
            </a:pPr>
            <a:r>
              <a:rPr lang="en-US" sz="1200"/>
              <a:t>O’Shaughnessy et al, SABCS 2010; Brufsky et al, ASCO 2011</a:t>
            </a:r>
          </a:p>
        </p:txBody>
      </p:sp>
      <p:sp>
        <p:nvSpPr>
          <p:cNvPr id="69666" name="TextBox 4"/>
          <p:cNvSpPr txBox="1">
            <a:spLocks noChangeArrowheads="1"/>
          </p:cNvSpPr>
          <p:nvPr/>
        </p:nvSpPr>
        <p:spPr bwMode="auto">
          <a:xfrm>
            <a:off x="4752975" y="6470650"/>
            <a:ext cx="438467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800">
                <a:solidFill>
                  <a:schemeClr val="tx1"/>
                </a:solidFill>
                <a:latin typeface="Arial" charset="0"/>
                <a:ea typeface="ＭＳ Ｐゴシック" charset="0"/>
                <a:cs typeface="ＭＳ Ｐゴシック" charset="0"/>
              </a:defRPr>
            </a:lvl1pPr>
            <a:lvl2pPr marL="742950" indent="-285750" eaLnBrk="0" hangingPunct="0">
              <a:defRPr sz="800">
                <a:solidFill>
                  <a:schemeClr val="tx1"/>
                </a:solidFill>
                <a:latin typeface="Arial" charset="0"/>
                <a:ea typeface="ＭＳ Ｐゴシック" charset="0"/>
              </a:defRPr>
            </a:lvl2pPr>
            <a:lvl3pPr marL="1143000" indent="-228600" eaLnBrk="0" hangingPunct="0">
              <a:defRPr sz="800">
                <a:solidFill>
                  <a:schemeClr val="tx1"/>
                </a:solidFill>
                <a:latin typeface="Arial" charset="0"/>
                <a:ea typeface="ＭＳ Ｐゴシック" charset="0"/>
              </a:defRPr>
            </a:lvl3pPr>
            <a:lvl4pPr marL="1600200" indent="-228600" eaLnBrk="0" hangingPunct="0">
              <a:defRPr sz="800">
                <a:solidFill>
                  <a:schemeClr val="tx1"/>
                </a:solidFill>
                <a:latin typeface="Arial" charset="0"/>
                <a:ea typeface="ＭＳ Ｐゴシック" charset="0"/>
              </a:defRPr>
            </a:lvl4pPr>
            <a:lvl5pPr marL="2057400" indent="-228600" eaLnBrk="0" hangingPunct="0">
              <a:defRPr sz="800">
                <a:solidFill>
                  <a:schemeClr val="tx1"/>
                </a:solidFill>
                <a:latin typeface="Arial" charset="0"/>
                <a:ea typeface="ＭＳ Ｐゴシック" charset="0"/>
              </a:defRPr>
            </a:lvl5pPr>
            <a:lvl6pPr marL="2514600" indent="-228600" algn="ctr" eaLnBrk="0" fontAlgn="base" hangingPunct="0">
              <a:spcBef>
                <a:spcPct val="0"/>
              </a:spcBef>
              <a:spcAft>
                <a:spcPct val="0"/>
              </a:spcAft>
              <a:defRPr sz="800">
                <a:solidFill>
                  <a:schemeClr val="tx1"/>
                </a:solidFill>
                <a:latin typeface="Arial" charset="0"/>
                <a:ea typeface="ＭＳ Ｐゴシック" charset="0"/>
              </a:defRPr>
            </a:lvl6pPr>
            <a:lvl7pPr marL="2971800" indent="-228600" algn="ctr" eaLnBrk="0" fontAlgn="base" hangingPunct="0">
              <a:spcBef>
                <a:spcPct val="0"/>
              </a:spcBef>
              <a:spcAft>
                <a:spcPct val="0"/>
              </a:spcAft>
              <a:defRPr sz="800">
                <a:solidFill>
                  <a:schemeClr val="tx1"/>
                </a:solidFill>
                <a:latin typeface="Arial" charset="0"/>
                <a:ea typeface="ＭＳ Ｐゴシック" charset="0"/>
              </a:defRPr>
            </a:lvl7pPr>
            <a:lvl8pPr marL="3429000" indent="-228600" algn="ctr" eaLnBrk="0" fontAlgn="base" hangingPunct="0">
              <a:spcBef>
                <a:spcPct val="0"/>
              </a:spcBef>
              <a:spcAft>
                <a:spcPct val="0"/>
              </a:spcAft>
              <a:defRPr sz="800">
                <a:solidFill>
                  <a:schemeClr val="tx1"/>
                </a:solidFill>
                <a:latin typeface="Arial" charset="0"/>
                <a:ea typeface="ＭＳ Ｐゴシック" charset="0"/>
              </a:defRPr>
            </a:lvl8pPr>
            <a:lvl9pPr marL="3886200" indent="-228600" algn="ctr" eaLnBrk="0" fontAlgn="base" hangingPunct="0">
              <a:spcBef>
                <a:spcPct val="0"/>
              </a:spcBef>
              <a:spcAft>
                <a:spcPct val="0"/>
              </a:spcAft>
              <a:defRPr sz="800">
                <a:solidFill>
                  <a:schemeClr val="tx1"/>
                </a:solidFill>
                <a:latin typeface="Arial" charset="0"/>
                <a:ea typeface="ＭＳ Ｐゴシック" charset="0"/>
              </a:defRPr>
            </a:lvl9pPr>
          </a:lstStyle>
          <a:p>
            <a:pPr algn="r" eaLnBrk="1" hangingPunct="1">
              <a:spcBef>
                <a:spcPct val="50000"/>
              </a:spcBef>
            </a:pPr>
            <a:r>
              <a:rPr lang="en-US" sz="1200"/>
              <a:t>Gelmon et al, Ann Oncol  23: 2012; 2223-348</a:t>
            </a:r>
          </a:p>
        </p:txBody>
      </p:sp>
    </p:spTree>
  </p:cSld>
  <p:clrMapOvr>
    <a:masterClrMapping/>
  </p:clrMapOvr>
  <p:transition xmlns:p14="http://schemas.microsoft.com/office/powerpoint/2010/main" advClick="0"/>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1" name="AutoShape 26"/>
          <p:cNvSpPr>
            <a:spLocks noChangeArrowheads="1"/>
          </p:cNvSpPr>
          <p:nvPr/>
        </p:nvSpPr>
        <p:spPr bwMode="auto">
          <a:xfrm>
            <a:off x="7143750" y="1763713"/>
            <a:ext cx="1533525" cy="3225800"/>
          </a:xfrm>
          <a:prstGeom prst="roundRect">
            <a:avLst>
              <a:gd name="adj" fmla="val 6394"/>
            </a:avLst>
          </a:prstGeom>
          <a:solidFill>
            <a:schemeClr val="accent2"/>
          </a:solidFill>
          <a:ln w="9525">
            <a:solidFill>
              <a:srgbClr val="FFFFFF"/>
            </a:solidFill>
            <a:round/>
            <a:headEnd/>
            <a:tailEnd/>
          </a:ln>
        </p:spPr>
        <p:txBody>
          <a:bodyPr wrap="none" anchor="ctr"/>
          <a:lstStyle/>
          <a:p>
            <a:pPr algn="l" defTabSz="457200"/>
            <a:endParaRPr lang="en-US" sz="1800"/>
          </a:p>
        </p:txBody>
      </p:sp>
      <p:sp>
        <p:nvSpPr>
          <p:cNvPr id="71682" name="Line 37"/>
          <p:cNvSpPr>
            <a:spLocks noChangeShapeType="1"/>
          </p:cNvSpPr>
          <p:nvPr/>
        </p:nvSpPr>
        <p:spPr bwMode="auto">
          <a:xfrm flipV="1">
            <a:off x="3000375" y="2262188"/>
            <a:ext cx="750888" cy="1011237"/>
          </a:xfrm>
          <a:prstGeom prst="line">
            <a:avLst/>
          </a:prstGeom>
          <a:noFill/>
          <a:ln w="76200">
            <a:solidFill>
              <a:srgbClr val="FFFFFF"/>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71683" name="Line 38"/>
          <p:cNvSpPr>
            <a:spLocks noChangeShapeType="1"/>
          </p:cNvSpPr>
          <p:nvPr/>
        </p:nvSpPr>
        <p:spPr bwMode="auto">
          <a:xfrm>
            <a:off x="3060700" y="3121025"/>
            <a:ext cx="688975" cy="1055688"/>
          </a:xfrm>
          <a:prstGeom prst="line">
            <a:avLst/>
          </a:prstGeom>
          <a:noFill/>
          <a:ln w="38100">
            <a:solidFill>
              <a:srgbClr val="FFFFFF"/>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71684" name="AutoShape 26"/>
          <p:cNvSpPr>
            <a:spLocks noChangeArrowheads="1"/>
          </p:cNvSpPr>
          <p:nvPr/>
        </p:nvSpPr>
        <p:spPr bwMode="auto">
          <a:xfrm>
            <a:off x="433388" y="1763713"/>
            <a:ext cx="2852737" cy="3225800"/>
          </a:xfrm>
          <a:prstGeom prst="roundRect">
            <a:avLst>
              <a:gd name="adj" fmla="val 6394"/>
            </a:avLst>
          </a:prstGeom>
          <a:solidFill>
            <a:schemeClr val="accent2"/>
          </a:solidFill>
          <a:ln w="9525">
            <a:solidFill>
              <a:srgbClr val="FFFFFF"/>
            </a:solidFill>
            <a:round/>
            <a:headEnd/>
            <a:tailEnd/>
          </a:ln>
        </p:spPr>
        <p:txBody>
          <a:bodyPr wrap="none" anchor="ctr"/>
          <a:lstStyle/>
          <a:p>
            <a:pPr algn="l" defTabSz="457200"/>
            <a:endParaRPr lang="en-US" sz="1800"/>
          </a:p>
        </p:txBody>
      </p:sp>
      <p:sp>
        <p:nvSpPr>
          <p:cNvPr id="71685" name="Rectangle 27"/>
          <p:cNvSpPr>
            <a:spLocks noChangeArrowheads="1"/>
          </p:cNvSpPr>
          <p:nvPr/>
        </p:nvSpPr>
        <p:spPr bwMode="auto">
          <a:xfrm>
            <a:off x="520700" y="2281238"/>
            <a:ext cx="2693988" cy="2492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182563" indent="-182563" algn="l">
              <a:spcBef>
                <a:spcPct val="10000"/>
              </a:spcBef>
              <a:spcAft>
                <a:spcPct val="10000"/>
              </a:spcAft>
              <a:buFontTx/>
              <a:buChar char="•"/>
            </a:pPr>
            <a:r>
              <a:rPr lang="en-GB" sz="1500" b="1">
                <a:cs typeface="Arial" charset="0"/>
              </a:rPr>
              <a:t>Locally recurrent or MBC</a:t>
            </a:r>
            <a:endParaRPr lang="en-US" sz="1500" b="1">
              <a:cs typeface="Arial" charset="0"/>
            </a:endParaRPr>
          </a:p>
          <a:p>
            <a:pPr marL="182563" indent="-182563" algn="l">
              <a:spcBef>
                <a:spcPct val="10000"/>
              </a:spcBef>
              <a:spcAft>
                <a:spcPct val="10000"/>
              </a:spcAft>
              <a:buFontTx/>
              <a:buChar char="•"/>
            </a:pPr>
            <a:r>
              <a:rPr lang="en-US" sz="1500" b="1">
                <a:cs typeface="Arial" charset="0"/>
              </a:rPr>
              <a:t>2-5 prior chemotherapies</a:t>
            </a:r>
          </a:p>
          <a:p>
            <a:pPr marL="182563" indent="-182563" algn="l">
              <a:spcBef>
                <a:spcPct val="10000"/>
              </a:spcBef>
              <a:spcAft>
                <a:spcPct val="10000"/>
              </a:spcAft>
              <a:buFontTx/>
              <a:buChar char="•"/>
            </a:pPr>
            <a:endParaRPr lang="en-US" sz="1500" b="1">
              <a:cs typeface="Arial" charset="0"/>
            </a:endParaRPr>
          </a:p>
          <a:p>
            <a:pPr marL="182563" indent="-182563" algn="l">
              <a:spcBef>
                <a:spcPct val="10000"/>
              </a:spcBef>
              <a:spcAft>
                <a:spcPct val="10000"/>
              </a:spcAft>
              <a:buFontTx/>
              <a:buChar char="•"/>
            </a:pPr>
            <a:endParaRPr lang="en-US" sz="1500" b="1">
              <a:cs typeface="Arial" charset="0"/>
            </a:endParaRPr>
          </a:p>
          <a:p>
            <a:pPr marL="182563" indent="-182563" algn="l">
              <a:spcBef>
                <a:spcPct val="10000"/>
              </a:spcBef>
              <a:spcAft>
                <a:spcPct val="10000"/>
              </a:spcAft>
              <a:buFontTx/>
              <a:buChar char="•"/>
            </a:pPr>
            <a:endParaRPr lang="en-US" sz="1500" b="1">
              <a:cs typeface="Arial" charset="0"/>
            </a:endParaRPr>
          </a:p>
          <a:p>
            <a:pPr marL="182563" indent="-182563" algn="l">
              <a:spcBef>
                <a:spcPct val="10000"/>
              </a:spcBef>
              <a:spcAft>
                <a:spcPct val="10000"/>
              </a:spcAft>
              <a:buFontTx/>
              <a:buChar char="•"/>
            </a:pPr>
            <a:r>
              <a:rPr lang="en-US" sz="1500" b="1">
                <a:cs typeface="Arial" charset="0"/>
              </a:rPr>
              <a:t>Progression ≤6 months of last chemotherapy</a:t>
            </a:r>
          </a:p>
          <a:p>
            <a:pPr marL="182563" indent="-182563" algn="l">
              <a:spcBef>
                <a:spcPct val="10000"/>
              </a:spcBef>
              <a:spcAft>
                <a:spcPct val="10000"/>
              </a:spcAft>
              <a:buFontTx/>
              <a:buChar char="•"/>
            </a:pPr>
            <a:r>
              <a:rPr lang="en-US" sz="1500" b="1">
                <a:cs typeface="Arial" charset="0"/>
              </a:rPr>
              <a:t>Neuropathy ≤grade 2</a:t>
            </a:r>
          </a:p>
          <a:p>
            <a:pPr marL="182563" indent="-182563" algn="l">
              <a:spcBef>
                <a:spcPct val="10000"/>
              </a:spcBef>
              <a:spcAft>
                <a:spcPct val="10000"/>
              </a:spcAft>
              <a:buFontTx/>
              <a:buChar char="•"/>
            </a:pPr>
            <a:r>
              <a:rPr lang="en-GB" sz="1500" b="1">
                <a:cs typeface="Arial" charset="0"/>
              </a:rPr>
              <a:t>ECOG PS </a:t>
            </a:r>
            <a:r>
              <a:rPr lang="en-US" sz="1500" b="1">
                <a:cs typeface="Arial" charset="0"/>
              </a:rPr>
              <a:t>≤2</a:t>
            </a:r>
            <a:endParaRPr lang="en-US" sz="1600" b="1">
              <a:solidFill>
                <a:srgbClr val="FFFFFF"/>
              </a:solidFill>
              <a:cs typeface="Arial" charset="0"/>
            </a:endParaRPr>
          </a:p>
        </p:txBody>
      </p:sp>
      <p:sp>
        <p:nvSpPr>
          <p:cNvPr id="71686" name="AutoShape 28"/>
          <p:cNvSpPr>
            <a:spLocks noChangeArrowheads="1"/>
          </p:cNvSpPr>
          <p:nvPr/>
        </p:nvSpPr>
        <p:spPr bwMode="auto">
          <a:xfrm>
            <a:off x="3741738" y="1763713"/>
            <a:ext cx="3108325" cy="1089025"/>
          </a:xfrm>
          <a:prstGeom prst="roundRect">
            <a:avLst>
              <a:gd name="adj" fmla="val 16583"/>
            </a:avLst>
          </a:prstGeom>
          <a:solidFill>
            <a:schemeClr val="bg2"/>
          </a:solidFill>
          <a:ln w="9525">
            <a:solidFill>
              <a:srgbClr val="FFFFFF"/>
            </a:solidFill>
            <a:round/>
            <a:headEnd/>
            <a:tailEnd/>
          </a:ln>
        </p:spPr>
        <p:txBody>
          <a:bodyPr wrap="none" anchor="ctr"/>
          <a:lstStyle/>
          <a:p>
            <a:pPr algn="l" defTabSz="457200"/>
            <a:endParaRPr lang="en-US" sz="1800"/>
          </a:p>
        </p:txBody>
      </p:sp>
      <p:sp>
        <p:nvSpPr>
          <p:cNvPr id="71687" name="Rectangle 29"/>
          <p:cNvSpPr>
            <a:spLocks noChangeArrowheads="1"/>
          </p:cNvSpPr>
          <p:nvPr/>
        </p:nvSpPr>
        <p:spPr bwMode="auto">
          <a:xfrm>
            <a:off x="3846513" y="1820863"/>
            <a:ext cx="2908300" cy="873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10000"/>
              </a:spcBef>
              <a:spcAft>
                <a:spcPct val="10000"/>
              </a:spcAft>
            </a:pPr>
            <a:r>
              <a:rPr lang="en-US" sz="1800" b="1">
                <a:solidFill>
                  <a:schemeClr val="tx2"/>
                </a:solidFill>
              </a:rPr>
              <a:t>Eribulin mesylate</a:t>
            </a:r>
          </a:p>
          <a:p>
            <a:pPr>
              <a:spcBef>
                <a:spcPct val="10000"/>
              </a:spcBef>
              <a:spcAft>
                <a:spcPct val="10000"/>
              </a:spcAft>
            </a:pPr>
            <a:r>
              <a:rPr lang="en-US" sz="1500" b="1"/>
              <a:t>1.4 mg/m</a:t>
            </a:r>
            <a:r>
              <a:rPr lang="en-US" sz="1500" b="1" baseline="30000"/>
              <a:t>2</a:t>
            </a:r>
            <a:r>
              <a:rPr lang="en-US" sz="1500" b="1"/>
              <a:t>, 2-5 min IV</a:t>
            </a:r>
            <a:br>
              <a:rPr lang="en-US" sz="1500" b="1"/>
            </a:br>
            <a:r>
              <a:rPr lang="en-US" sz="1500" b="1"/>
              <a:t>Day 1, 8 q21 days</a:t>
            </a:r>
          </a:p>
        </p:txBody>
      </p:sp>
      <p:sp>
        <p:nvSpPr>
          <p:cNvPr id="71688" name="AutoShape 30"/>
          <p:cNvSpPr>
            <a:spLocks noChangeArrowheads="1"/>
          </p:cNvSpPr>
          <p:nvPr/>
        </p:nvSpPr>
        <p:spPr bwMode="auto">
          <a:xfrm>
            <a:off x="3741738" y="3500438"/>
            <a:ext cx="3108325" cy="1489075"/>
          </a:xfrm>
          <a:prstGeom prst="roundRect">
            <a:avLst>
              <a:gd name="adj" fmla="val 10764"/>
            </a:avLst>
          </a:prstGeom>
          <a:solidFill>
            <a:schemeClr val="bg2"/>
          </a:solidFill>
          <a:ln w="9525">
            <a:solidFill>
              <a:srgbClr val="FFFFFF"/>
            </a:solidFill>
            <a:round/>
            <a:headEnd/>
            <a:tailEnd/>
          </a:ln>
        </p:spPr>
        <p:txBody>
          <a:bodyPr wrap="none" anchor="ctr"/>
          <a:lstStyle/>
          <a:p>
            <a:pPr algn="l" defTabSz="457200"/>
            <a:endParaRPr lang="en-US" sz="1800"/>
          </a:p>
        </p:txBody>
      </p:sp>
      <p:sp>
        <p:nvSpPr>
          <p:cNvPr id="71689" name="Rectangle 31"/>
          <p:cNvSpPr>
            <a:spLocks noChangeArrowheads="1"/>
          </p:cNvSpPr>
          <p:nvPr/>
        </p:nvSpPr>
        <p:spPr bwMode="auto">
          <a:xfrm>
            <a:off x="3763963" y="3549650"/>
            <a:ext cx="3060700" cy="1341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10000"/>
              </a:spcBef>
              <a:spcAft>
                <a:spcPct val="10000"/>
              </a:spcAft>
            </a:pPr>
            <a:r>
              <a:rPr lang="en-US" sz="1800" b="1">
                <a:solidFill>
                  <a:schemeClr val="tx2"/>
                </a:solidFill>
              </a:rPr>
              <a:t>Treatment of physician’s choice (TPC)</a:t>
            </a:r>
          </a:p>
          <a:p>
            <a:pPr>
              <a:spcBef>
                <a:spcPct val="10000"/>
              </a:spcBef>
              <a:spcAft>
                <a:spcPct val="10000"/>
              </a:spcAft>
            </a:pPr>
            <a:r>
              <a:rPr lang="en-US" sz="1400" b="1"/>
              <a:t>Any monotherapy (chemotherapy, hormonal, biological)* or supportive care only</a:t>
            </a:r>
            <a:r>
              <a:rPr lang="en-US" sz="1400" b="1" baseline="30000">
                <a:cs typeface="Arial" charset="0"/>
              </a:rPr>
              <a:t>†</a:t>
            </a:r>
            <a:endParaRPr lang="en-US" sz="1500" b="1">
              <a:solidFill>
                <a:srgbClr val="FFFFFF"/>
              </a:solidFill>
            </a:endParaRPr>
          </a:p>
        </p:txBody>
      </p:sp>
      <p:sp>
        <p:nvSpPr>
          <p:cNvPr id="71690" name="Rectangle 36"/>
          <p:cNvSpPr>
            <a:spLocks noChangeArrowheads="1"/>
          </p:cNvSpPr>
          <p:nvPr/>
        </p:nvSpPr>
        <p:spPr bwMode="auto">
          <a:xfrm>
            <a:off x="3738563" y="2978150"/>
            <a:ext cx="2947987"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10000"/>
              </a:spcBef>
              <a:spcAft>
                <a:spcPct val="10000"/>
              </a:spcAft>
            </a:pPr>
            <a:r>
              <a:rPr lang="en-US" sz="1800" b="1">
                <a:solidFill>
                  <a:srgbClr val="FFFFFF"/>
                </a:solidFill>
              </a:rPr>
              <a:t>Randomization 2:1</a:t>
            </a:r>
            <a:endParaRPr lang="en-US" sz="1600" b="1">
              <a:solidFill>
                <a:srgbClr val="FFFFFF"/>
              </a:solidFill>
            </a:endParaRPr>
          </a:p>
        </p:txBody>
      </p:sp>
      <p:sp>
        <p:nvSpPr>
          <p:cNvPr id="71691" name="Rectangle 35"/>
          <p:cNvSpPr>
            <a:spLocks noChangeArrowheads="1"/>
          </p:cNvSpPr>
          <p:nvPr/>
        </p:nvSpPr>
        <p:spPr bwMode="auto">
          <a:xfrm>
            <a:off x="7235825" y="3905250"/>
            <a:ext cx="1012825" cy="866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179388" indent="-179388" algn="l" defTabSz="182563">
              <a:spcBef>
                <a:spcPct val="10000"/>
              </a:spcBef>
              <a:spcAft>
                <a:spcPct val="10000"/>
              </a:spcAft>
              <a:buFontTx/>
              <a:buChar char="•"/>
            </a:pPr>
            <a:r>
              <a:rPr lang="en-US" sz="1500" b="1">
                <a:solidFill>
                  <a:srgbClr val="FFFFFF"/>
                </a:solidFill>
              </a:rPr>
              <a:t>PFS</a:t>
            </a:r>
          </a:p>
          <a:p>
            <a:pPr marL="179388" indent="-179388" algn="l" defTabSz="182563">
              <a:spcBef>
                <a:spcPct val="10000"/>
              </a:spcBef>
              <a:spcAft>
                <a:spcPct val="10000"/>
              </a:spcAft>
              <a:buFontTx/>
              <a:buChar char="•"/>
            </a:pPr>
            <a:r>
              <a:rPr lang="en-GB" sz="1500" b="1">
                <a:solidFill>
                  <a:srgbClr val="FFFFFF"/>
                </a:solidFill>
              </a:rPr>
              <a:t>ORR</a:t>
            </a:r>
          </a:p>
          <a:p>
            <a:pPr marL="179388" indent="-179388" algn="l" defTabSz="182563">
              <a:spcBef>
                <a:spcPct val="10000"/>
              </a:spcBef>
              <a:spcAft>
                <a:spcPct val="10000"/>
              </a:spcAft>
              <a:buFontTx/>
              <a:buChar char="•"/>
            </a:pPr>
            <a:r>
              <a:rPr lang="en-GB" sz="1500" b="1">
                <a:solidFill>
                  <a:srgbClr val="FFFFFF"/>
                </a:solidFill>
              </a:rPr>
              <a:t>Safety </a:t>
            </a:r>
            <a:endParaRPr lang="en-US" sz="1500" b="1">
              <a:solidFill>
                <a:srgbClr val="FFFFFF"/>
              </a:solidFill>
            </a:endParaRPr>
          </a:p>
        </p:txBody>
      </p:sp>
      <p:sp>
        <p:nvSpPr>
          <p:cNvPr id="71692" name="Rectangle 35"/>
          <p:cNvSpPr>
            <a:spLocks noChangeArrowheads="1"/>
          </p:cNvSpPr>
          <p:nvPr/>
        </p:nvSpPr>
        <p:spPr bwMode="auto">
          <a:xfrm>
            <a:off x="7235825" y="2478088"/>
            <a:ext cx="1296988"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177800" indent="-177800" algn="l" defTabSz="182563">
              <a:spcBef>
                <a:spcPct val="10000"/>
              </a:spcBef>
              <a:spcAft>
                <a:spcPct val="10000"/>
              </a:spcAft>
              <a:buFontTx/>
              <a:buChar char="•"/>
            </a:pPr>
            <a:r>
              <a:rPr lang="en-US" sz="1500" b="1">
                <a:solidFill>
                  <a:srgbClr val="FFFFFF"/>
                </a:solidFill>
              </a:rPr>
              <a:t>	Overall survival</a:t>
            </a:r>
          </a:p>
        </p:txBody>
      </p:sp>
      <p:sp>
        <p:nvSpPr>
          <p:cNvPr id="71693" name="Rectangle 35"/>
          <p:cNvSpPr>
            <a:spLocks noChangeArrowheads="1"/>
          </p:cNvSpPr>
          <p:nvPr/>
        </p:nvSpPr>
        <p:spPr bwMode="auto">
          <a:xfrm>
            <a:off x="7335838" y="1820863"/>
            <a:ext cx="1452562"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l" defTabSz="182563">
              <a:spcBef>
                <a:spcPct val="10000"/>
              </a:spcBef>
              <a:spcAft>
                <a:spcPct val="10000"/>
              </a:spcAft>
            </a:pPr>
            <a:r>
              <a:rPr lang="en-US" sz="1800" b="1">
                <a:solidFill>
                  <a:schemeClr val="tx2"/>
                </a:solidFill>
              </a:rPr>
              <a:t>Primary endpoint</a:t>
            </a:r>
          </a:p>
        </p:txBody>
      </p:sp>
      <p:sp>
        <p:nvSpPr>
          <p:cNvPr id="71694" name="Rectangle 35"/>
          <p:cNvSpPr>
            <a:spLocks noChangeArrowheads="1"/>
          </p:cNvSpPr>
          <p:nvPr/>
        </p:nvSpPr>
        <p:spPr bwMode="auto">
          <a:xfrm>
            <a:off x="7235825" y="3263900"/>
            <a:ext cx="16256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l" defTabSz="182563">
              <a:spcBef>
                <a:spcPct val="10000"/>
              </a:spcBef>
              <a:spcAft>
                <a:spcPct val="10000"/>
              </a:spcAft>
            </a:pPr>
            <a:r>
              <a:rPr lang="en-US" sz="1800" b="1">
                <a:solidFill>
                  <a:schemeClr val="tx2"/>
                </a:solidFill>
              </a:rPr>
              <a:t>Secondary     endpoints</a:t>
            </a:r>
          </a:p>
        </p:txBody>
      </p:sp>
      <p:sp>
        <p:nvSpPr>
          <p:cNvPr id="71695" name="Rectangle 20"/>
          <p:cNvSpPr>
            <a:spLocks noChangeArrowheads="1"/>
          </p:cNvSpPr>
          <p:nvPr/>
        </p:nvSpPr>
        <p:spPr bwMode="auto">
          <a:xfrm>
            <a:off x="0" y="44450"/>
            <a:ext cx="91440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eaLnBrk="0" hangingPunct="0"/>
            <a:r>
              <a:rPr lang="en-US" sz="4000" b="1">
                <a:solidFill>
                  <a:srgbClr val="FFFF00"/>
                </a:solidFill>
              </a:rPr>
              <a:t>EMBRACE study design</a:t>
            </a:r>
            <a:endParaRPr lang="en-GB" sz="4000" b="1"/>
          </a:p>
        </p:txBody>
      </p:sp>
      <p:sp>
        <p:nvSpPr>
          <p:cNvPr id="71696" name="Rectangle 6"/>
          <p:cNvSpPr txBox="1">
            <a:spLocks noChangeArrowheads="1"/>
          </p:cNvSpPr>
          <p:nvPr/>
        </p:nvSpPr>
        <p:spPr bwMode="auto">
          <a:xfrm>
            <a:off x="457200" y="5065713"/>
            <a:ext cx="8229600" cy="928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eaLnBrk="0" hangingPunct="0">
              <a:defRPr sz="800">
                <a:solidFill>
                  <a:schemeClr val="tx1"/>
                </a:solidFill>
                <a:latin typeface="Arial" charset="0"/>
                <a:ea typeface="ＭＳ Ｐゴシック" charset="0"/>
                <a:cs typeface="ＭＳ Ｐゴシック" charset="0"/>
              </a:defRPr>
            </a:lvl1pPr>
            <a:lvl2pPr marL="742950" indent="-285750" eaLnBrk="0" hangingPunct="0">
              <a:defRPr sz="800">
                <a:solidFill>
                  <a:schemeClr val="tx1"/>
                </a:solidFill>
                <a:latin typeface="Arial" charset="0"/>
                <a:ea typeface="ＭＳ Ｐゴシック" charset="0"/>
              </a:defRPr>
            </a:lvl2pPr>
            <a:lvl3pPr marL="1143000" indent="-228600" eaLnBrk="0" hangingPunct="0">
              <a:defRPr sz="800">
                <a:solidFill>
                  <a:schemeClr val="tx1"/>
                </a:solidFill>
                <a:latin typeface="Arial" charset="0"/>
                <a:ea typeface="ＭＳ Ｐゴシック" charset="0"/>
              </a:defRPr>
            </a:lvl3pPr>
            <a:lvl4pPr marL="1600200" indent="-228600" eaLnBrk="0" hangingPunct="0">
              <a:defRPr sz="800">
                <a:solidFill>
                  <a:schemeClr val="tx1"/>
                </a:solidFill>
                <a:latin typeface="Arial" charset="0"/>
                <a:ea typeface="ＭＳ Ｐゴシック" charset="0"/>
              </a:defRPr>
            </a:lvl4pPr>
            <a:lvl5pPr marL="2057400" indent="-228600" eaLnBrk="0" hangingPunct="0">
              <a:defRPr sz="800">
                <a:solidFill>
                  <a:schemeClr val="tx1"/>
                </a:solidFill>
                <a:latin typeface="Arial" charset="0"/>
                <a:ea typeface="ＭＳ Ｐゴシック" charset="0"/>
              </a:defRPr>
            </a:lvl5pPr>
            <a:lvl6pPr marL="2514600" indent="-228600" algn="ctr" eaLnBrk="0" fontAlgn="base" hangingPunct="0">
              <a:spcBef>
                <a:spcPct val="0"/>
              </a:spcBef>
              <a:spcAft>
                <a:spcPct val="0"/>
              </a:spcAft>
              <a:defRPr sz="800">
                <a:solidFill>
                  <a:schemeClr val="tx1"/>
                </a:solidFill>
                <a:latin typeface="Arial" charset="0"/>
                <a:ea typeface="ＭＳ Ｐゴシック" charset="0"/>
              </a:defRPr>
            </a:lvl6pPr>
            <a:lvl7pPr marL="2971800" indent="-228600" algn="ctr" eaLnBrk="0" fontAlgn="base" hangingPunct="0">
              <a:spcBef>
                <a:spcPct val="0"/>
              </a:spcBef>
              <a:spcAft>
                <a:spcPct val="0"/>
              </a:spcAft>
              <a:defRPr sz="800">
                <a:solidFill>
                  <a:schemeClr val="tx1"/>
                </a:solidFill>
                <a:latin typeface="Arial" charset="0"/>
                <a:ea typeface="ＭＳ Ｐゴシック" charset="0"/>
              </a:defRPr>
            </a:lvl7pPr>
            <a:lvl8pPr marL="3429000" indent="-228600" algn="ctr" eaLnBrk="0" fontAlgn="base" hangingPunct="0">
              <a:spcBef>
                <a:spcPct val="0"/>
              </a:spcBef>
              <a:spcAft>
                <a:spcPct val="0"/>
              </a:spcAft>
              <a:defRPr sz="800">
                <a:solidFill>
                  <a:schemeClr val="tx1"/>
                </a:solidFill>
                <a:latin typeface="Arial" charset="0"/>
                <a:ea typeface="ＭＳ Ｐゴシック" charset="0"/>
              </a:defRPr>
            </a:lvl8pPr>
            <a:lvl9pPr marL="3886200" indent="-228600" algn="ctr" eaLnBrk="0" fontAlgn="base" hangingPunct="0">
              <a:spcBef>
                <a:spcPct val="0"/>
              </a:spcBef>
              <a:spcAft>
                <a:spcPct val="0"/>
              </a:spcAft>
              <a:defRPr sz="800">
                <a:solidFill>
                  <a:schemeClr val="tx1"/>
                </a:solidFill>
                <a:latin typeface="Arial" charset="0"/>
                <a:ea typeface="ＭＳ Ｐゴシック" charset="0"/>
              </a:defRPr>
            </a:lvl9pPr>
          </a:lstStyle>
          <a:p>
            <a:pPr algn="l">
              <a:spcBef>
                <a:spcPct val="20000"/>
              </a:spcBef>
              <a:buClr>
                <a:schemeClr val="tx1"/>
              </a:buClr>
              <a:buFont typeface="Arial" charset="0"/>
              <a:buChar char="•"/>
            </a:pPr>
            <a:r>
              <a:rPr lang="en-US" sz="2000"/>
              <a:t>Stratification:</a:t>
            </a:r>
          </a:p>
          <a:p>
            <a:pPr lvl="1" algn="l">
              <a:spcBef>
                <a:spcPct val="20000"/>
              </a:spcBef>
              <a:buClr>
                <a:schemeClr val="tx1"/>
              </a:buClr>
              <a:buFontTx/>
              <a:buChar char="–"/>
            </a:pPr>
            <a:r>
              <a:rPr lang="en-GB" sz="1800"/>
              <a:t>Geographical region, prior capecitabine, HER2/</a:t>
            </a:r>
            <a:r>
              <a:rPr lang="en-GB" sz="1800" i="1"/>
              <a:t>neu</a:t>
            </a:r>
            <a:r>
              <a:rPr lang="en-GB" sz="1800"/>
              <a:t> status</a:t>
            </a:r>
            <a:r>
              <a:rPr lang="en-US" sz="1800"/>
              <a:t> </a:t>
            </a:r>
          </a:p>
        </p:txBody>
      </p:sp>
      <p:sp>
        <p:nvSpPr>
          <p:cNvPr id="71697" name="Rectangle 6"/>
          <p:cNvSpPr txBox="1">
            <a:spLocks noChangeArrowheads="1"/>
          </p:cNvSpPr>
          <p:nvPr/>
        </p:nvSpPr>
        <p:spPr bwMode="auto">
          <a:xfrm>
            <a:off x="457200" y="1071563"/>
            <a:ext cx="8329613" cy="928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eaLnBrk="0" hangingPunct="0">
              <a:defRPr sz="800">
                <a:solidFill>
                  <a:schemeClr val="tx1"/>
                </a:solidFill>
                <a:latin typeface="Arial" charset="0"/>
                <a:ea typeface="ＭＳ Ｐゴシック" charset="0"/>
                <a:cs typeface="ＭＳ Ｐゴシック" charset="0"/>
              </a:defRPr>
            </a:lvl1pPr>
            <a:lvl2pPr marL="742950" indent="-285750" eaLnBrk="0" hangingPunct="0">
              <a:defRPr sz="800">
                <a:solidFill>
                  <a:schemeClr val="tx1"/>
                </a:solidFill>
                <a:latin typeface="Arial" charset="0"/>
                <a:ea typeface="ＭＳ Ｐゴシック" charset="0"/>
              </a:defRPr>
            </a:lvl2pPr>
            <a:lvl3pPr marL="1143000" indent="-228600" eaLnBrk="0" hangingPunct="0">
              <a:defRPr sz="800">
                <a:solidFill>
                  <a:schemeClr val="tx1"/>
                </a:solidFill>
                <a:latin typeface="Arial" charset="0"/>
                <a:ea typeface="ＭＳ Ｐゴシック" charset="0"/>
              </a:defRPr>
            </a:lvl3pPr>
            <a:lvl4pPr marL="1600200" indent="-228600" eaLnBrk="0" hangingPunct="0">
              <a:defRPr sz="800">
                <a:solidFill>
                  <a:schemeClr val="tx1"/>
                </a:solidFill>
                <a:latin typeface="Arial" charset="0"/>
                <a:ea typeface="ＭＳ Ｐゴシック" charset="0"/>
              </a:defRPr>
            </a:lvl4pPr>
            <a:lvl5pPr marL="2057400" indent="-228600" eaLnBrk="0" hangingPunct="0">
              <a:defRPr sz="800">
                <a:solidFill>
                  <a:schemeClr val="tx1"/>
                </a:solidFill>
                <a:latin typeface="Arial" charset="0"/>
                <a:ea typeface="ＭＳ Ｐゴシック" charset="0"/>
              </a:defRPr>
            </a:lvl5pPr>
            <a:lvl6pPr marL="2514600" indent="-228600" algn="ctr" eaLnBrk="0" fontAlgn="base" hangingPunct="0">
              <a:spcBef>
                <a:spcPct val="0"/>
              </a:spcBef>
              <a:spcAft>
                <a:spcPct val="0"/>
              </a:spcAft>
              <a:defRPr sz="800">
                <a:solidFill>
                  <a:schemeClr val="tx1"/>
                </a:solidFill>
                <a:latin typeface="Arial" charset="0"/>
                <a:ea typeface="ＭＳ Ｐゴシック" charset="0"/>
              </a:defRPr>
            </a:lvl6pPr>
            <a:lvl7pPr marL="2971800" indent="-228600" algn="ctr" eaLnBrk="0" fontAlgn="base" hangingPunct="0">
              <a:spcBef>
                <a:spcPct val="0"/>
              </a:spcBef>
              <a:spcAft>
                <a:spcPct val="0"/>
              </a:spcAft>
              <a:defRPr sz="800">
                <a:solidFill>
                  <a:schemeClr val="tx1"/>
                </a:solidFill>
                <a:latin typeface="Arial" charset="0"/>
                <a:ea typeface="ＭＳ Ｐゴシック" charset="0"/>
              </a:defRPr>
            </a:lvl7pPr>
            <a:lvl8pPr marL="3429000" indent="-228600" algn="ctr" eaLnBrk="0" fontAlgn="base" hangingPunct="0">
              <a:spcBef>
                <a:spcPct val="0"/>
              </a:spcBef>
              <a:spcAft>
                <a:spcPct val="0"/>
              </a:spcAft>
              <a:defRPr sz="800">
                <a:solidFill>
                  <a:schemeClr val="tx1"/>
                </a:solidFill>
                <a:latin typeface="Arial" charset="0"/>
                <a:ea typeface="ＭＳ Ｐゴシック" charset="0"/>
              </a:defRPr>
            </a:lvl8pPr>
            <a:lvl9pPr marL="3886200" indent="-228600" algn="ctr" eaLnBrk="0" fontAlgn="base" hangingPunct="0">
              <a:spcBef>
                <a:spcPct val="0"/>
              </a:spcBef>
              <a:spcAft>
                <a:spcPct val="0"/>
              </a:spcAft>
              <a:defRPr sz="800">
                <a:solidFill>
                  <a:schemeClr val="tx1"/>
                </a:solidFill>
                <a:latin typeface="Arial" charset="0"/>
                <a:ea typeface="ＭＳ Ｐゴシック" charset="0"/>
              </a:defRPr>
            </a:lvl9pPr>
          </a:lstStyle>
          <a:p>
            <a:pPr algn="l">
              <a:spcBef>
                <a:spcPct val="20000"/>
              </a:spcBef>
              <a:buClr>
                <a:schemeClr val="tx1"/>
              </a:buClr>
              <a:buFont typeface="Arial" charset="0"/>
              <a:buChar char="•"/>
            </a:pPr>
            <a:r>
              <a:rPr lang="en-US" sz="2000"/>
              <a:t>Global, randomized, open-label Phase III trial (Study 305)</a:t>
            </a:r>
            <a:endParaRPr lang="en-GB" sz="2000"/>
          </a:p>
          <a:p>
            <a:pPr algn="l">
              <a:spcBef>
                <a:spcPct val="20000"/>
              </a:spcBef>
              <a:buClr>
                <a:srgbClr val="D31465"/>
              </a:buClr>
              <a:buFont typeface="Wingdings" charset="0"/>
              <a:buChar char="l"/>
            </a:pPr>
            <a:endParaRPr lang="en-US" sz="2000"/>
          </a:p>
        </p:txBody>
      </p:sp>
      <p:sp>
        <p:nvSpPr>
          <p:cNvPr id="71698" name="Rectangle 27"/>
          <p:cNvSpPr>
            <a:spLocks noChangeArrowheads="1"/>
          </p:cNvSpPr>
          <p:nvPr/>
        </p:nvSpPr>
        <p:spPr bwMode="auto">
          <a:xfrm>
            <a:off x="520700" y="1900238"/>
            <a:ext cx="2693988"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l" defTabSz="271463">
              <a:spcBef>
                <a:spcPct val="10000"/>
              </a:spcBef>
              <a:spcAft>
                <a:spcPct val="10000"/>
              </a:spcAft>
            </a:pPr>
            <a:r>
              <a:rPr lang="en-GB" sz="1800" b="1">
                <a:solidFill>
                  <a:schemeClr val="tx2"/>
                </a:solidFill>
              </a:rPr>
              <a:t>Patients (N=762)</a:t>
            </a:r>
          </a:p>
        </p:txBody>
      </p:sp>
      <p:sp>
        <p:nvSpPr>
          <p:cNvPr id="71699" name="Rectangle 27"/>
          <p:cNvSpPr>
            <a:spLocks noChangeArrowheads="1"/>
          </p:cNvSpPr>
          <p:nvPr/>
        </p:nvSpPr>
        <p:spPr bwMode="auto">
          <a:xfrm>
            <a:off x="714375" y="2862263"/>
            <a:ext cx="2643188" cy="822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182563" indent="-182563" algn="l">
              <a:spcBef>
                <a:spcPct val="10000"/>
              </a:spcBef>
              <a:spcAft>
                <a:spcPct val="10000"/>
              </a:spcAft>
              <a:buFont typeface="Arial" charset="0"/>
              <a:buChar char="−"/>
            </a:pPr>
            <a:r>
              <a:rPr lang="en-US" sz="1500" b="1">
                <a:cs typeface="Arial" charset="0"/>
              </a:rPr>
              <a:t>≥2 for advanced disease</a:t>
            </a:r>
          </a:p>
          <a:p>
            <a:pPr marL="182563" indent="-182563" algn="l">
              <a:spcBef>
                <a:spcPct val="10000"/>
              </a:spcBef>
              <a:spcAft>
                <a:spcPct val="10000"/>
              </a:spcAft>
              <a:buFont typeface="Arial" charset="0"/>
              <a:buChar char="−"/>
            </a:pPr>
            <a:r>
              <a:rPr lang="en-US" sz="1500" b="1">
                <a:cs typeface="Arial" charset="0"/>
              </a:rPr>
              <a:t>Prior anthracycline and taxane</a:t>
            </a:r>
          </a:p>
        </p:txBody>
      </p:sp>
      <p:sp>
        <p:nvSpPr>
          <p:cNvPr id="71700" name="Rectangle 5"/>
          <p:cNvSpPr>
            <a:spLocks noChangeArrowheads="1"/>
          </p:cNvSpPr>
          <p:nvPr/>
        </p:nvSpPr>
        <p:spPr bwMode="auto">
          <a:xfrm>
            <a:off x="179388" y="5848350"/>
            <a:ext cx="8821737"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l" defTabSz="457200"/>
            <a:r>
              <a:rPr lang="en-US" sz="1200"/>
              <a:t>* Approved for treatment of cancer; †Or palliative treatment or radiotherapy administered according to local practice, if applicable</a:t>
            </a:r>
          </a:p>
          <a:p>
            <a:pPr algn="l" defTabSz="457200"/>
            <a:r>
              <a:rPr lang="en-US" sz="1200"/>
              <a:t>ECOG, Eastern Cooperative Oncology Group; IV, intravenous; PFS, progression-free survival;HER2/</a:t>
            </a:r>
            <a:r>
              <a:rPr lang="en-US" sz="1200" i="1"/>
              <a:t>neu,</a:t>
            </a:r>
            <a:r>
              <a:rPr lang="en-US" sz="1200"/>
              <a:t> human epidermal growth factor receptor 2</a:t>
            </a:r>
          </a:p>
          <a:p>
            <a:pPr algn="l" defTabSz="457200"/>
            <a:endParaRPr lang="en-GB" sz="1200">
              <a:latin typeface="News Gothic MT" charset="0"/>
            </a:endParaRPr>
          </a:p>
        </p:txBody>
      </p:sp>
      <p:sp>
        <p:nvSpPr>
          <p:cNvPr id="71701" name="Text Box 61"/>
          <p:cNvSpPr txBox="1">
            <a:spLocks noChangeArrowheads="1"/>
          </p:cNvSpPr>
          <p:nvPr/>
        </p:nvSpPr>
        <p:spPr bwMode="auto">
          <a:xfrm>
            <a:off x="4591050" y="6594475"/>
            <a:ext cx="4438650"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lIns="0" tIns="0" rIns="0" bIns="0">
            <a:spAutoFit/>
          </a:bodyPr>
          <a:lstStyle>
            <a:lvl1pPr marL="234950" indent="-234950" defTabSz="457200" eaLnBrk="0" hangingPunct="0">
              <a:defRPr sz="800">
                <a:solidFill>
                  <a:schemeClr val="tx1"/>
                </a:solidFill>
                <a:latin typeface="Arial" charset="0"/>
                <a:ea typeface="ＭＳ Ｐゴシック" charset="0"/>
                <a:cs typeface="ＭＳ Ｐゴシック" charset="0"/>
              </a:defRPr>
            </a:lvl1pPr>
            <a:lvl2pPr marL="742950" indent="-285750" defTabSz="457200" eaLnBrk="0" hangingPunct="0">
              <a:defRPr sz="800">
                <a:solidFill>
                  <a:schemeClr val="tx1"/>
                </a:solidFill>
                <a:latin typeface="Arial" charset="0"/>
                <a:ea typeface="ＭＳ Ｐゴシック" charset="0"/>
              </a:defRPr>
            </a:lvl2pPr>
            <a:lvl3pPr marL="1143000" indent="-228600" defTabSz="457200" eaLnBrk="0" hangingPunct="0">
              <a:defRPr sz="800">
                <a:solidFill>
                  <a:schemeClr val="tx1"/>
                </a:solidFill>
                <a:latin typeface="Arial" charset="0"/>
                <a:ea typeface="ＭＳ Ｐゴシック" charset="0"/>
              </a:defRPr>
            </a:lvl3pPr>
            <a:lvl4pPr marL="1600200" indent="-228600" defTabSz="457200" eaLnBrk="0" hangingPunct="0">
              <a:defRPr sz="800">
                <a:solidFill>
                  <a:schemeClr val="tx1"/>
                </a:solidFill>
                <a:latin typeface="Arial" charset="0"/>
                <a:ea typeface="ＭＳ Ｐゴシック" charset="0"/>
              </a:defRPr>
            </a:lvl4pPr>
            <a:lvl5pPr marL="2057400" indent="-228600" defTabSz="457200" eaLnBrk="0" hangingPunct="0">
              <a:defRPr sz="800">
                <a:solidFill>
                  <a:schemeClr val="tx1"/>
                </a:solidFill>
                <a:latin typeface="Arial" charset="0"/>
                <a:ea typeface="ＭＳ Ｐゴシック" charset="0"/>
              </a:defRPr>
            </a:lvl5pPr>
            <a:lvl6pPr marL="2514600" indent="-228600" algn="ctr" eaLnBrk="0" fontAlgn="base" hangingPunct="0">
              <a:spcBef>
                <a:spcPct val="0"/>
              </a:spcBef>
              <a:spcAft>
                <a:spcPct val="0"/>
              </a:spcAft>
              <a:defRPr sz="800">
                <a:solidFill>
                  <a:schemeClr val="tx1"/>
                </a:solidFill>
                <a:latin typeface="Arial" charset="0"/>
                <a:ea typeface="ＭＳ Ｐゴシック" charset="0"/>
              </a:defRPr>
            </a:lvl6pPr>
            <a:lvl7pPr marL="2971800" indent="-228600" algn="ctr" eaLnBrk="0" fontAlgn="base" hangingPunct="0">
              <a:spcBef>
                <a:spcPct val="0"/>
              </a:spcBef>
              <a:spcAft>
                <a:spcPct val="0"/>
              </a:spcAft>
              <a:defRPr sz="800">
                <a:solidFill>
                  <a:schemeClr val="tx1"/>
                </a:solidFill>
                <a:latin typeface="Arial" charset="0"/>
                <a:ea typeface="ＭＳ Ｐゴシック" charset="0"/>
              </a:defRPr>
            </a:lvl7pPr>
            <a:lvl8pPr marL="3429000" indent="-228600" algn="ctr" eaLnBrk="0" fontAlgn="base" hangingPunct="0">
              <a:spcBef>
                <a:spcPct val="0"/>
              </a:spcBef>
              <a:spcAft>
                <a:spcPct val="0"/>
              </a:spcAft>
              <a:defRPr sz="800">
                <a:solidFill>
                  <a:schemeClr val="tx1"/>
                </a:solidFill>
                <a:latin typeface="Arial" charset="0"/>
                <a:ea typeface="ＭＳ Ｐゴシック" charset="0"/>
              </a:defRPr>
            </a:lvl8pPr>
            <a:lvl9pPr marL="3886200" indent="-228600" algn="ctr" eaLnBrk="0" fontAlgn="base" hangingPunct="0">
              <a:spcBef>
                <a:spcPct val="0"/>
              </a:spcBef>
              <a:spcAft>
                <a:spcPct val="0"/>
              </a:spcAft>
              <a:defRPr sz="800">
                <a:solidFill>
                  <a:schemeClr val="tx1"/>
                </a:solidFill>
                <a:latin typeface="Arial" charset="0"/>
                <a:ea typeface="ＭＳ Ｐゴシック" charset="0"/>
              </a:defRPr>
            </a:lvl9pPr>
          </a:lstStyle>
          <a:p>
            <a:pPr algn="r" eaLnBrk="1" hangingPunct="1">
              <a:spcBef>
                <a:spcPct val="50000"/>
              </a:spcBef>
            </a:pPr>
            <a:r>
              <a:rPr lang="en-US" altLang="ja-JP" sz="1200"/>
              <a:t>Cortes J et al, </a:t>
            </a:r>
            <a:r>
              <a:rPr lang="en-US" altLang="ja-JP" sz="1200" i="1"/>
              <a:t>Lancet</a:t>
            </a:r>
            <a:r>
              <a:rPr lang="en-US" altLang="ja-JP" sz="1200"/>
              <a:t> 2011;</a:t>
            </a:r>
            <a:r>
              <a:rPr lang="en-US" sz="1200"/>
              <a:t>377(9769):914-23.</a:t>
            </a:r>
            <a:endParaRPr lang="en-US" altLang="ja-JP" sz="1200"/>
          </a:p>
        </p:txBody>
      </p:sp>
    </p:spTree>
  </p:cSld>
  <p:clrMapOvr>
    <a:masterClrMapping/>
  </p:clrMapOvr>
  <p:transition xmlns:p14="http://schemas.microsoft.com/office/powerpoint/2010/main" advClick="0"/>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29" name="Rectangle 321"/>
          <p:cNvSpPr txBox="1">
            <a:spLocks noChangeArrowheads="1"/>
          </p:cNvSpPr>
          <p:nvPr/>
        </p:nvSpPr>
        <p:spPr bwMode="auto">
          <a:xfrm>
            <a:off x="457200" y="247650"/>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800">
                <a:solidFill>
                  <a:schemeClr val="tx1"/>
                </a:solidFill>
                <a:latin typeface="Arial" charset="0"/>
                <a:ea typeface="ＭＳ Ｐゴシック" charset="0"/>
                <a:cs typeface="ＭＳ Ｐゴシック" charset="0"/>
              </a:defRPr>
            </a:lvl1pPr>
            <a:lvl2pPr marL="742950" indent="-285750" eaLnBrk="0" hangingPunct="0">
              <a:defRPr sz="800">
                <a:solidFill>
                  <a:schemeClr val="tx1"/>
                </a:solidFill>
                <a:latin typeface="Arial" charset="0"/>
                <a:ea typeface="ＭＳ Ｐゴシック" charset="0"/>
              </a:defRPr>
            </a:lvl2pPr>
            <a:lvl3pPr marL="1143000" indent="-228600" eaLnBrk="0" hangingPunct="0">
              <a:defRPr sz="800">
                <a:solidFill>
                  <a:schemeClr val="tx1"/>
                </a:solidFill>
                <a:latin typeface="Arial" charset="0"/>
                <a:ea typeface="ＭＳ Ｐゴシック" charset="0"/>
              </a:defRPr>
            </a:lvl3pPr>
            <a:lvl4pPr marL="1600200" indent="-228600" eaLnBrk="0" hangingPunct="0">
              <a:defRPr sz="800">
                <a:solidFill>
                  <a:schemeClr val="tx1"/>
                </a:solidFill>
                <a:latin typeface="Arial" charset="0"/>
                <a:ea typeface="ＭＳ Ｐゴシック" charset="0"/>
              </a:defRPr>
            </a:lvl4pPr>
            <a:lvl5pPr marL="2057400" indent="-228600" eaLnBrk="0" hangingPunct="0">
              <a:defRPr sz="800">
                <a:solidFill>
                  <a:schemeClr val="tx1"/>
                </a:solidFill>
                <a:latin typeface="Arial" charset="0"/>
                <a:ea typeface="ＭＳ Ｐゴシック" charset="0"/>
              </a:defRPr>
            </a:lvl5pPr>
            <a:lvl6pPr marL="2514600" indent="-228600" algn="ctr" eaLnBrk="0" fontAlgn="base" hangingPunct="0">
              <a:spcBef>
                <a:spcPct val="0"/>
              </a:spcBef>
              <a:spcAft>
                <a:spcPct val="0"/>
              </a:spcAft>
              <a:defRPr sz="800">
                <a:solidFill>
                  <a:schemeClr val="tx1"/>
                </a:solidFill>
                <a:latin typeface="Arial" charset="0"/>
                <a:ea typeface="ＭＳ Ｐゴシック" charset="0"/>
              </a:defRPr>
            </a:lvl6pPr>
            <a:lvl7pPr marL="2971800" indent="-228600" algn="ctr" eaLnBrk="0" fontAlgn="base" hangingPunct="0">
              <a:spcBef>
                <a:spcPct val="0"/>
              </a:spcBef>
              <a:spcAft>
                <a:spcPct val="0"/>
              </a:spcAft>
              <a:defRPr sz="800">
                <a:solidFill>
                  <a:schemeClr val="tx1"/>
                </a:solidFill>
                <a:latin typeface="Arial" charset="0"/>
                <a:ea typeface="ＭＳ Ｐゴシック" charset="0"/>
              </a:defRPr>
            </a:lvl7pPr>
            <a:lvl8pPr marL="3429000" indent="-228600" algn="ctr" eaLnBrk="0" fontAlgn="base" hangingPunct="0">
              <a:spcBef>
                <a:spcPct val="0"/>
              </a:spcBef>
              <a:spcAft>
                <a:spcPct val="0"/>
              </a:spcAft>
              <a:defRPr sz="800">
                <a:solidFill>
                  <a:schemeClr val="tx1"/>
                </a:solidFill>
                <a:latin typeface="Arial" charset="0"/>
                <a:ea typeface="ＭＳ Ｐゴシック" charset="0"/>
              </a:defRPr>
            </a:lvl8pPr>
            <a:lvl9pPr marL="3886200" indent="-228600" algn="ctr" eaLnBrk="0" fontAlgn="base" hangingPunct="0">
              <a:spcBef>
                <a:spcPct val="0"/>
              </a:spcBef>
              <a:spcAft>
                <a:spcPct val="0"/>
              </a:spcAft>
              <a:defRPr sz="800">
                <a:solidFill>
                  <a:schemeClr val="tx1"/>
                </a:solidFill>
                <a:latin typeface="Arial" charset="0"/>
                <a:ea typeface="ＭＳ Ｐゴシック" charset="0"/>
              </a:defRPr>
            </a:lvl9pPr>
          </a:lstStyle>
          <a:p>
            <a:r>
              <a:rPr lang="en-GB" sz="4000" b="1">
                <a:solidFill>
                  <a:srgbClr val="FFFF00"/>
                </a:solidFill>
              </a:rPr>
              <a:t>Overall survival (OS)</a:t>
            </a:r>
          </a:p>
        </p:txBody>
      </p:sp>
      <p:sp>
        <p:nvSpPr>
          <p:cNvPr id="73730" name="Rectangle 5"/>
          <p:cNvSpPr>
            <a:spLocks noChangeArrowheads="1"/>
          </p:cNvSpPr>
          <p:nvPr/>
        </p:nvSpPr>
        <p:spPr bwMode="auto">
          <a:xfrm>
            <a:off x="179388" y="6121400"/>
            <a:ext cx="8891587"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l" defTabSz="457200">
              <a:spcBef>
                <a:spcPct val="50000"/>
              </a:spcBef>
            </a:pPr>
            <a:r>
              <a:rPr lang="en-GB" sz="1200"/>
              <a:t>ITT population; *HR Cox model including geographic region, HER2/</a:t>
            </a:r>
            <a:r>
              <a:rPr lang="en-GB" sz="1200" i="1"/>
              <a:t>neu</a:t>
            </a:r>
            <a:r>
              <a:rPr lang="en-GB" sz="1200"/>
              <a:t>  status, and prior capecitabine therapy as strata</a:t>
            </a:r>
            <a:br>
              <a:rPr lang="en-GB" sz="1200"/>
            </a:br>
            <a:r>
              <a:rPr lang="en-US" sz="1200" baseline="30000"/>
              <a:t>†</a:t>
            </a:r>
            <a:r>
              <a:rPr lang="en-GB" sz="1200"/>
              <a:t>p-value from stratified log-rank test (pre-defined primary analysis); HR, hazard ratio; CI, confidence intervals</a:t>
            </a:r>
          </a:p>
        </p:txBody>
      </p:sp>
      <p:graphicFrame>
        <p:nvGraphicFramePr>
          <p:cNvPr id="2" name="Table 1"/>
          <p:cNvGraphicFramePr>
            <a:graphicFrameLocks noGrp="1"/>
          </p:cNvGraphicFramePr>
          <p:nvPr/>
        </p:nvGraphicFramePr>
        <p:xfrm>
          <a:off x="838200" y="1765300"/>
          <a:ext cx="7391400" cy="3344864"/>
        </p:xfrm>
        <a:graphic>
          <a:graphicData uri="http://schemas.openxmlformats.org/drawingml/2006/table">
            <a:tbl>
              <a:tblPr/>
              <a:tblGrid>
                <a:gridCol w="1477963"/>
                <a:gridCol w="1477962"/>
                <a:gridCol w="1479550"/>
                <a:gridCol w="1477963"/>
                <a:gridCol w="1477962"/>
              </a:tblGrid>
              <a:tr h="1049338">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900" b="1" i="0" u="none" strike="noStrike" cap="none" normalizeH="0" baseline="0">
                        <a:ln>
                          <a:noFill/>
                        </a:ln>
                        <a:solidFill>
                          <a:srgbClr val="FFFFFF"/>
                        </a:solidFill>
                        <a:effectLst/>
                        <a:latin typeface="Arial" charset="0"/>
                        <a:ea typeface="ＭＳ Ｐゴシック" charset="0"/>
                        <a:cs typeface="ＭＳ Ｐゴシック" charset="0"/>
                      </a:endParaRPr>
                    </a:p>
                  </a:txBody>
                  <a:tcPr marT="45727" marB="45727"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solidFill>
                      <a:srgbClr val="00B050"/>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tr-TR" sz="1900" b="1" i="0" u="none" strike="noStrike" cap="none" normalizeH="0" baseline="0">
                          <a:ln>
                            <a:noFill/>
                          </a:ln>
                          <a:solidFill>
                            <a:srgbClr val="FFFFFF"/>
                          </a:solidFill>
                          <a:effectLst/>
                          <a:latin typeface="Arial" charset="0"/>
                          <a:ea typeface="ＭＳ Ｐゴシック" charset="0"/>
                          <a:cs typeface="ＭＳ Ｐゴシック" charset="0"/>
                        </a:rPr>
                        <a:t>Eribulin (n=508) </a:t>
                      </a:r>
                      <a:endParaRPr kumimoji="0" lang="en-US" sz="1900" b="1" i="0" u="none" strike="noStrike" cap="none" normalizeH="0" baseline="0">
                        <a:ln>
                          <a:noFill/>
                        </a:ln>
                        <a:solidFill>
                          <a:srgbClr val="FFFFFF"/>
                        </a:solidFill>
                        <a:effectLst/>
                        <a:latin typeface="Arial" charset="0"/>
                        <a:ea typeface="ＭＳ Ｐゴシック" charset="0"/>
                        <a:cs typeface="ＭＳ Ｐゴシック" charset="0"/>
                      </a:endParaRPr>
                    </a:p>
                  </a:txBody>
                  <a:tcPr marT="45727" marB="45727"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solidFill>
                      <a:srgbClr val="00B050"/>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900" b="1" i="0" u="none" strike="noStrike" cap="none" normalizeH="0" baseline="0">
                          <a:ln>
                            <a:noFill/>
                          </a:ln>
                          <a:solidFill>
                            <a:srgbClr val="FFFFFF"/>
                          </a:solidFill>
                          <a:effectLst/>
                          <a:latin typeface="Arial" charset="0"/>
                          <a:ea typeface="ＭＳ Ｐゴシック" charset="0"/>
                          <a:cs typeface="ＭＳ Ｐゴシック" charset="0"/>
                        </a:rPr>
                        <a:t>TPC (n=254)</a:t>
                      </a:r>
                    </a:p>
                  </a:txBody>
                  <a:tcPr marT="45727" marB="45727"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solidFill>
                      <a:srgbClr val="00B050"/>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900" b="1" i="0" u="none" strike="noStrike" cap="none" normalizeH="0" baseline="0">
                          <a:ln>
                            <a:noFill/>
                          </a:ln>
                          <a:solidFill>
                            <a:srgbClr val="FFFFFF"/>
                          </a:solidFill>
                          <a:effectLst/>
                          <a:latin typeface="Arial" charset="0"/>
                          <a:ea typeface="ＭＳ Ｐゴシック" charset="0"/>
                          <a:cs typeface="ＭＳ Ｐゴシック" charset="0"/>
                        </a:rPr>
                        <a:t>HR* </a:t>
                      </a:r>
                      <a:br>
                        <a:rPr kumimoji="0" lang="en-US" sz="1900" b="1" i="0" u="none" strike="noStrike" cap="none" normalizeH="0" baseline="0">
                          <a:ln>
                            <a:noFill/>
                          </a:ln>
                          <a:solidFill>
                            <a:srgbClr val="FFFFFF"/>
                          </a:solidFill>
                          <a:effectLst/>
                          <a:latin typeface="Arial" charset="0"/>
                          <a:ea typeface="ＭＳ Ｐゴシック" charset="0"/>
                          <a:cs typeface="ＭＳ Ｐゴシック" charset="0"/>
                        </a:rPr>
                      </a:br>
                      <a:r>
                        <a:rPr kumimoji="0" lang="en-US" sz="1900" b="1" i="0" u="none" strike="noStrike" cap="none" normalizeH="0" baseline="0">
                          <a:ln>
                            <a:noFill/>
                          </a:ln>
                          <a:solidFill>
                            <a:srgbClr val="FFFFFF"/>
                          </a:solidFill>
                          <a:effectLst/>
                          <a:latin typeface="Arial" charset="0"/>
                          <a:ea typeface="ＭＳ Ｐゴシック" charset="0"/>
                          <a:cs typeface="ＭＳ Ｐゴシック" charset="0"/>
                        </a:rPr>
                        <a:t>(95% CI) </a:t>
                      </a:r>
                    </a:p>
                  </a:txBody>
                  <a:tcPr marT="45727" marB="45727"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solidFill>
                      <a:srgbClr val="00B050"/>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900" b="1" i="0" u="none" strike="noStrike" cap="none" normalizeH="0" baseline="0">
                          <a:ln>
                            <a:noFill/>
                          </a:ln>
                          <a:solidFill>
                            <a:srgbClr val="FFFFFF"/>
                          </a:solidFill>
                          <a:effectLst/>
                          <a:latin typeface="Arial" charset="0"/>
                          <a:ea typeface="ＭＳ Ｐゴシック" charset="0"/>
                          <a:cs typeface="ＭＳ Ｐゴシック" charset="0"/>
                        </a:rPr>
                        <a:t>p-value</a:t>
                      </a:r>
                      <a:r>
                        <a:rPr kumimoji="0" lang="en-US" sz="1900" b="1" i="0" u="none" strike="noStrike" cap="none" normalizeH="0" baseline="30000">
                          <a:ln>
                            <a:noFill/>
                          </a:ln>
                          <a:solidFill>
                            <a:srgbClr val="FFFFFF"/>
                          </a:solidFill>
                          <a:effectLst/>
                          <a:latin typeface="Arial" charset="0"/>
                          <a:ea typeface="ＭＳ Ｐゴシック" charset="0"/>
                          <a:cs typeface="ＭＳ Ｐゴシック" charset="0"/>
                        </a:rPr>
                        <a:t>†</a:t>
                      </a:r>
                    </a:p>
                  </a:txBody>
                  <a:tcPr marT="45727" marB="45727"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solidFill>
                      <a:srgbClr val="00B050"/>
                    </a:solidFill>
                  </a:tcPr>
                </a:tc>
              </a:tr>
              <a:tr h="114776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900" b="0" i="0" u="none" strike="noStrike" cap="none" normalizeH="0" baseline="0">
                          <a:ln>
                            <a:noFill/>
                          </a:ln>
                          <a:solidFill>
                            <a:srgbClr val="FFFFFF"/>
                          </a:solidFill>
                          <a:effectLst/>
                          <a:latin typeface="Arial" charset="0"/>
                          <a:ea typeface="ＭＳ Ｐゴシック" charset="0"/>
                          <a:cs typeface="ＭＳ Ｐゴシック" charset="0"/>
                        </a:rPr>
                        <a:t>1-year survival rate </a:t>
                      </a:r>
                    </a:p>
                  </a:txBody>
                  <a:tcPr marT="45727" marB="45727"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900" b="0" i="0" u="none" strike="noStrike" cap="none" normalizeH="0" baseline="0">
                          <a:ln>
                            <a:noFill/>
                          </a:ln>
                          <a:solidFill>
                            <a:srgbClr val="FFFFFF"/>
                          </a:solidFill>
                          <a:effectLst/>
                          <a:latin typeface="Arial" charset="0"/>
                          <a:ea typeface="ＭＳ Ｐゴシック" charset="0"/>
                          <a:cs typeface="ＭＳ Ｐゴシック" charset="0"/>
                        </a:rPr>
                        <a:t> 53.9% </a:t>
                      </a:r>
                    </a:p>
                  </a:txBody>
                  <a:tcPr marT="45727" marB="45727"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900" b="0" i="0" u="none" strike="noStrike" cap="none" normalizeH="0" baseline="0">
                          <a:ln>
                            <a:noFill/>
                          </a:ln>
                          <a:solidFill>
                            <a:srgbClr val="FFFFFF"/>
                          </a:solidFill>
                          <a:effectLst/>
                          <a:latin typeface="Arial" charset="0"/>
                          <a:ea typeface="ＭＳ Ｐゴシック" charset="0"/>
                          <a:cs typeface="ＭＳ Ｐゴシック" charset="0"/>
                        </a:rPr>
                        <a:t>43.7%</a:t>
                      </a:r>
                    </a:p>
                  </a:txBody>
                  <a:tcPr marT="45727" marB="45727"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900" b="0" i="0" u="none" strike="noStrike" cap="none" normalizeH="0" baseline="0">
                          <a:ln>
                            <a:noFill/>
                          </a:ln>
                          <a:solidFill>
                            <a:srgbClr val="FFFFFF"/>
                          </a:solidFill>
                          <a:effectLst/>
                          <a:latin typeface="Arial" charset="0"/>
                          <a:ea typeface="ＭＳ Ｐゴシック" charset="0"/>
                          <a:cs typeface="ＭＳ Ｐゴシック" charset="0"/>
                        </a:rPr>
                        <a:t>—</a:t>
                      </a:r>
                    </a:p>
                  </a:txBody>
                  <a:tcPr marT="45727" marB="45727"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900" b="0" i="0" u="none" strike="noStrike" cap="none" normalizeH="0" baseline="0">
                          <a:ln>
                            <a:noFill/>
                          </a:ln>
                          <a:solidFill>
                            <a:srgbClr val="FFFFFF"/>
                          </a:solidFill>
                          <a:effectLst/>
                          <a:latin typeface="Arial" charset="0"/>
                          <a:ea typeface="ＭＳ Ｐゴシック" charset="0"/>
                          <a:cs typeface="ＭＳ Ｐゴシック" charset="0"/>
                        </a:rPr>
                        <a:t>—</a:t>
                      </a:r>
                    </a:p>
                  </a:txBody>
                  <a:tcPr marT="45727" marB="45727"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14776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900" b="0" i="0" u="none" strike="noStrike" cap="none" normalizeH="0" baseline="0">
                          <a:ln>
                            <a:noFill/>
                          </a:ln>
                          <a:solidFill>
                            <a:srgbClr val="FFFFFF"/>
                          </a:solidFill>
                          <a:effectLst/>
                          <a:latin typeface="Arial" charset="0"/>
                          <a:ea typeface="ＭＳ Ｐゴシック" charset="0"/>
                          <a:cs typeface="ＭＳ Ｐゴシック" charset="0"/>
                        </a:rPr>
                        <a:t>Median OS</a:t>
                      </a:r>
                    </a:p>
                  </a:txBody>
                  <a:tcPr marT="45727" marB="45727"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900" b="0" i="0" u="none" strike="noStrike" cap="none" normalizeH="0" baseline="0">
                          <a:ln>
                            <a:noFill/>
                          </a:ln>
                          <a:solidFill>
                            <a:srgbClr val="FFFFFF"/>
                          </a:solidFill>
                          <a:effectLst/>
                          <a:latin typeface="Arial" charset="0"/>
                          <a:ea typeface="ＭＳ Ｐゴシック" charset="0"/>
                          <a:cs typeface="ＭＳ Ｐゴシック" charset="0"/>
                        </a:rPr>
                        <a:t>13.12 months</a:t>
                      </a:r>
                    </a:p>
                  </a:txBody>
                  <a:tcPr marT="45727" marB="45727"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900" b="0" i="0" u="none" strike="noStrike" cap="none" normalizeH="0" baseline="0">
                          <a:ln>
                            <a:noFill/>
                          </a:ln>
                          <a:solidFill>
                            <a:srgbClr val="FFFFFF"/>
                          </a:solidFill>
                          <a:effectLst/>
                          <a:latin typeface="Arial" charset="0"/>
                          <a:ea typeface="ＭＳ Ｐゴシック" charset="0"/>
                          <a:cs typeface="ＭＳ Ｐゴシック" charset="0"/>
                        </a:rPr>
                        <a:t>10.65 months</a:t>
                      </a:r>
                    </a:p>
                  </a:txBody>
                  <a:tcPr marT="45727" marB="45727"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900" b="0" i="0" u="none" strike="noStrike" cap="none" normalizeH="0" baseline="0">
                          <a:ln>
                            <a:noFill/>
                          </a:ln>
                          <a:solidFill>
                            <a:srgbClr val="FFFFFF"/>
                          </a:solidFill>
                          <a:effectLst/>
                          <a:latin typeface="Arial" charset="0"/>
                          <a:ea typeface="ＭＳ Ｐゴシック" charset="0"/>
                          <a:cs typeface="ＭＳ Ｐゴシック" charset="0"/>
                        </a:rPr>
                        <a:t>0.81 </a:t>
                      </a:r>
                      <a:br>
                        <a:rPr kumimoji="0" lang="en-US" sz="1900" b="0" i="0" u="none" strike="noStrike" cap="none" normalizeH="0" baseline="0">
                          <a:ln>
                            <a:noFill/>
                          </a:ln>
                          <a:solidFill>
                            <a:srgbClr val="FFFFFF"/>
                          </a:solidFill>
                          <a:effectLst/>
                          <a:latin typeface="Arial" charset="0"/>
                          <a:ea typeface="ＭＳ Ｐゴシック" charset="0"/>
                          <a:cs typeface="ＭＳ Ｐゴシック" charset="0"/>
                        </a:rPr>
                      </a:br>
                      <a:r>
                        <a:rPr kumimoji="0" lang="en-US" sz="1900" b="0" i="0" u="none" strike="noStrike" cap="none" normalizeH="0" baseline="0">
                          <a:ln>
                            <a:noFill/>
                          </a:ln>
                          <a:solidFill>
                            <a:srgbClr val="FFFFFF"/>
                          </a:solidFill>
                          <a:effectLst/>
                          <a:latin typeface="Arial" charset="0"/>
                          <a:ea typeface="ＭＳ Ｐゴシック" charset="0"/>
                          <a:cs typeface="ＭＳ Ｐゴシック" charset="0"/>
                        </a:rPr>
                        <a:t>(0.66, 0.99) </a:t>
                      </a:r>
                    </a:p>
                  </a:txBody>
                  <a:tcPr marT="45727" marB="45727"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900" b="0" i="0" u="none" strike="noStrike" cap="none" normalizeH="0" baseline="0">
                          <a:ln>
                            <a:noFill/>
                          </a:ln>
                          <a:solidFill>
                            <a:srgbClr val="FFFFFF"/>
                          </a:solidFill>
                          <a:effectLst/>
                          <a:latin typeface="Arial" charset="0"/>
                          <a:ea typeface="ＭＳ Ｐゴシック" charset="0"/>
                          <a:cs typeface="ＭＳ Ｐゴシック" charset="0"/>
                        </a:rPr>
                        <a:t>0.041</a:t>
                      </a:r>
                    </a:p>
                  </a:txBody>
                  <a:tcPr marT="45727" marB="45727"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73757" name="Text Box 61"/>
          <p:cNvSpPr txBox="1">
            <a:spLocks noChangeArrowheads="1"/>
          </p:cNvSpPr>
          <p:nvPr/>
        </p:nvSpPr>
        <p:spPr bwMode="auto">
          <a:xfrm>
            <a:off x="4591050" y="6594475"/>
            <a:ext cx="4438650"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lIns="0" tIns="0" rIns="0" bIns="0">
            <a:spAutoFit/>
          </a:bodyPr>
          <a:lstStyle>
            <a:lvl1pPr marL="234950" indent="-234950" defTabSz="457200" eaLnBrk="0" hangingPunct="0">
              <a:defRPr sz="800">
                <a:solidFill>
                  <a:schemeClr val="tx1"/>
                </a:solidFill>
                <a:latin typeface="Arial" charset="0"/>
                <a:ea typeface="ＭＳ Ｐゴシック" charset="0"/>
                <a:cs typeface="ＭＳ Ｐゴシック" charset="0"/>
              </a:defRPr>
            </a:lvl1pPr>
            <a:lvl2pPr marL="742950" indent="-285750" defTabSz="457200" eaLnBrk="0" hangingPunct="0">
              <a:defRPr sz="800">
                <a:solidFill>
                  <a:schemeClr val="tx1"/>
                </a:solidFill>
                <a:latin typeface="Arial" charset="0"/>
                <a:ea typeface="ＭＳ Ｐゴシック" charset="0"/>
              </a:defRPr>
            </a:lvl2pPr>
            <a:lvl3pPr marL="1143000" indent="-228600" defTabSz="457200" eaLnBrk="0" hangingPunct="0">
              <a:defRPr sz="800">
                <a:solidFill>
                  <a:schemeClr val="tx1"/>
                </a:solidFill>
                <a:latin typeface="Arial" charset="0"/>
                <a:ea typeface="ＭＳ Ｐゴシック" charset="0"/>
              </a:defRPr>
            </a:lvl3pPr>
            <a:lvl4pPr marL="1600200" indent="-228600" defTabSz="457200" eaLnBrk="0" hangingPunct="0">
              <a:defRPr sz="800">
                <a:solidFill>
                  <a:schemeClr val="tx1"/>
                </a:solidFill>
                <a:latin typeface="Arial" charset="0"/>
                <a:ea typeface="ＭＳ Ｐゴシック" charset="0"/>
              </a:defRPr>
            </a:lvl4pPr>
            <a:lvl5pPr marL="2057400" indent="-228600" defTabSz="457200" eaLnBrk="0" hangingPunct="0">
              <a:defRPr sz="800">
                <a:solidFill>
                  <a:schemeClr val="tx1"/>
                </a:solidFill>
                <a:latin typeface="Arial" charset="0"/>
                <a:ea typeface="ＭＳ Ｐゴシック" charset="0"/>
              </a:defRPr>
            </a:lvl5pPr>
            <a:lvl6pPr marL="2514600" indent="-228600" algn="ctr" eaLnBrk="0" fontAlgn="base" hangingPunct="0">
              <a:spcBef>
                <a:spcPct val="0"/>
              </a:spcBef>
              <a:spcAft>
                <a:spcPct val="0"/>
              </a:spcAft>
              <a:defRPr sz="800">
                <a:solidFill>
                  <a:schemeClr val="tx1"/>
                </a:solidFill>
                <a:latin typeface="Arial" charset="0"/>
                <a:ea typeface="ＭＳ Ｐゴシック" charset="0"/>
              </a:defRPr>
            </a:lvl6pPr>
            <a:lvl7pPr marL="2971800" indent="-228600" algn="ctr" eaLnBrk="0" fontAlgn="base" hangingPunct="0">
              <a:spcBef>
                <a:spcPct val="0"/>
              </a:spcBef>
              <a:spcAft>
                <a:spcPct val="0"/>
              </a:spcAft>
              <a:defRPr sz="800">
                <a:solidFill>
                  <a:schemeClr val="tx1"/>
                </a:solidFill>
                <a:latin typeface="Arial" charset="0"/>
                <a:ea typeface="ＭＳ Ｐゴシック" charset="0"/>
              </a:defRPr>
            </a:lvl7pPr>
            <a:lvl8pPr marL="3429000" indent="-228600" algn="ctr" eaLnBrk="0" fontAlgn="base" hangingPunct="0">
              <a:spcBef>
                <a:spcPct val="0"/>
              </a:spcBef>
              <a:spcAft>
                <a:spcPct val="0"/>
              </a:spcAft>
              <a:defRPr sz="800">
                <a:solidFill>
                  <a:schemeClr val="tx1"/>
                </a:solidFill>
                <a:latin typeface="Arial" charset="0"/>
                <a:ea typeface="ＭＳ Ｐゴシック" charset="0"/>
              </a:defRPr>
            </a:lvl8pPr>
            <a:lvl9pPr marL="3886200" indent="-228600" algn="ctr" eaLnBrk="0" fontAlgn="base" hangingPunct="0">
              <a:spcBef>
                <a:spcPct val="0"/>
              </a:spcBef>
              <a:spcAft>
                <a:spcPct val="0"/>
              </a:spcAft>
              <a:defRPr sz="800">
                <a:solidFill>
                  <a:schemeClr val="tx1"/>
                </a:solidFill>
                <a:latin typeface="Arial" charset="0"/>
                <a:ea typeface="ＭＳ Ｐゴシック" charset="0"/>
              </a:defRPr>
            </a:lvl9pPr>
          </a:lstStyle>
          <a:p>
            <a:pPr algn="r" eaLnBrk="1" hangingPunct="1">
              <a:spcBef>
                <a:spcPct val="50000"/>
              </a:spcBef>
            </a:pPr>
            <a:r>
              <a:rPr lang="en-US" altLang="ja-JP" sz="1200"/>
              <a:t>Cortes J et al, </a:t>
            </a:r>
            <a:r>
              <a:rPr lang="en-US" altLang="ja-JP" sz="1200" i="1"/>
              <a:t>Lancet</a:t>
            </a:r>
            <a:r>
              <a:rPr lang="en-US" altLang="ja-JP" sz="1200"/>
              <a:t> 2011;</a:t>
            </a:r>
            <a:r>
              <a:rPr lang="en-US" sz="1200"/>
              <a:t>377(9769):914-23.</a:t>
            </a:r>
            <a:endParaRPr lang="en-US" altLang="ja-JP" sz="1200"/>
          </a:p>
        </p:txBody>
      </p:sp>
    </p:spTree>
  </p:cSld>
  <p:clrMapOvr>
    <a:masterClrMapping/>
  </p:clrMapOvr>
  <p:transition xmlns:p14="http://schemas.microsoft.com/office/powerpoint/2010/main" advClick="0"/>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Title 1"/>
          <p:cNvSpPr>
            <a:spLocks noGrp="1"/>
          </p:cNvSpPr>
          <p:nvPr>
            <p:ph type="ctrTitle"/>
          </p:nvPr>
        </p:nvSpPr>
        <p:spPr>
          <a:xfrm>
            <a:off x="609600" y="990600"/>
            <a:ext cx="8001000" cy="5181600"/>
          </a:xfrm>
        </p:spPr>
        <p:txBody>
          <a:bodyPr anchor="t"/>
          <a:lstStyle/>
          <a:p>
            <a:r>
              <a:rPr lang="en-US">
                <a:latin typeface="Arial" charset="0"/>
              </a:rPr>
              <a:t>Management of ER/PR/HER2-Negative Metastatic Disease</a:t>
            </a:r>
            <a:br>
              <a:rPr lang="en-US">
                <a:latin typeface="Arial" charset="0"/>
              </a:rPr>
            </a:br>
            <a:r>
              <a:rPr lang="en-US" baseline="30000">
                <a:latin typeface="Arial" charset="0"/>
              </a:rPr>
              <a:t/>
            </a:r>
            <a:br>
              <a:rPr lang="en-US" baseline="30000">
                <a:latin typeface="Arial" charset="0"/>
              </a:rPr>
            </a:br>
            <a:r>
              <a:rPr lang="en-US" sz="3200">
                <a:latin typeface="Arial" charset="0"/>
              </a:rPr>
              <a:t>Chris Twelves, BMedSci, MBChB, MD</a:t>
            </a:r>
            <a:br>
              <a:rPr lang="en-US" sz="3200">
                <a:latin typeface="Arial" charset="0"/>
              </a:rPr>
            </a:br>
            <a:r>
              <a:rPr lang="en-US" sz="3200">
                <a:latin typeface="Arial" charset="0"/>
              </a:rPr>
              <a:t>St James’s Institute of Oncology</a:t>
            </a:r>
            <a:br>
              <a:rPr lang="en-US" sz="3200">
                <a:latin typeface="Arial" charset="0"/>
              </a:rPr>
            </a:br>
            <a:r>
              <a:rPr lang="en-US" sz="3200">
                <a:latin typeface="Arial" charset="0"/>
              </a:rPr>
              <a:t>Leeds, United Kingdom</a:t>
            </a:r>
          </a:p>
        </p:txBody>
      </p:sp>
    </p:spTree>
  </p:cSld>
  <p:clrMapOvr>
    <a:masterClrMapping/>
  </p:clrMapOvr>
  <p:transition xmlns:p14="http://schemas.microsoft.com/office/powerpoint/2010/main" spd="slow" advClick="0"/>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7" name="Line 35"/>
          <p:cNvSpPr>
            <a:spLocks noChangeShapeType="1"/>
          </p:cNvSpPr>
          <p:nvPr/>
        </p:nvSpPr>
        <p:spPr bwMode="auto">
          <a:xfrm>
            <a:off x="6035675" y="5133975"/>
            <a:ext cx="1270000" cy="0"/>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5778" name="Line 35"/>
          <p:cNvSpPr>
            <a:spLocks noChangeShapeType="1"/>
          </p:cNvSpPr>
          <p:nvPr/>
        </p:nvSpPr>
        <p:spPr bwMode="auto">
          <a:xfrm>
            <a:off x="6113463" y="4876800"/>
            <a:ext cx="457200" cy="0"/>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5779" name="Line 35"/>
          <p:cNvSpPr>
            <a:spLocks noChangeShapeType="1"/>
          </p:cNvSpPr>
          <p:nvPr/>
        </p:nvSpPr>
        <p:spPr bwMode="auto">
          <a:xfrm>
            <a:off x="6003925" y="4338638"/>
            <a:ext cx="768350" cy="0"/>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5780" name="Line 35"/>
          <p:cNvSpPr>
            <a:spLocks noChangeShapeType="1"/>
          </p:cNvSpPr>
          <p:nvPr/>
        </p:nvSpPr>
        <p:spPr bwMode="auto">
          <a:xfrm>
            <a:off x="6105525" y="4089400"/>
            <a:ext cx="547688" cy="0"/>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5781" name="Line 35"/>
          <p:cNvSpPr>
            <a:spLocks noChangeShapeType="1"/>
          </p:cNvSpPr>
          <p:nvPr/>
        </p:nvSpPr>
        <p:spPr bwMode="auto">
          <a:xfrm>
            <a:off x="5816600" y="3590925"/>
            <a:ext cx="895350" cy="0"/>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5782" name="Line 35"/>
          <p:cNvSpPr>
            <a:spLocks noChangeShapeType="1"/>
          </p:cNvSpPr>
          <p:nvPr/>
        </p:nvSpPr>
        <p:spPr bwMode="auto">
          <a:xfrm>
            <a:off x="5768975" y="2538413"/>
            <a:ext cx="831850" cy="0"/>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5783" name="Line 35"/>
          <p:cNvSpPr>
            <a:spLocks noChangeShapeType="1"/>
          </p:cNvSpPr>
          <p:nvPr/>
        </p:nvSpPr>
        <p:spPr bwMode="auto">
          <a:xfrm>
            <a:off x="6138863" y="2287588"/>
            <a:ext cx="547687" cy="0"/>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5784" name="Text Box 104"/>
          <p:cNvSpPr txBox="1">
            <a:spLocks noChangeArrowheads="1"/>
          </p:cNvSpPr>
          <p:nvPr/>
        </p:nvSpPr>
        <p:spPr bwMode="auto">
          <a:xfrm>
            <a:off x="2778125" y="2117725"/>
            <a:ext cx="259715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000000"/>
                </a:solidFill>
                <a:miter lim="800000"/>
                <a:headEnd/>
                <a:tailEnd/>
              </a14:hiddenLine>
            </a:ext>
          </a:extLst>
        </p:spPr>
        <p:txBody>
          <a:bodyPr>
            <a:spAutoFit/>
          </a:bodyPr>
          <a:lstStyle>
            <a:lvl1pPr eaLnBrk="0" hangingPunct="0">
              <a:defRPr sz="800">
                <a:solidFill>
                  <a:schemeClr val="tx1"/>
                </a:solidFill>
                <a:latin typeface="Arial" charset="0"/>
                <a:ea typeface="ＭＳ Ｐゴシック" charset="0"/>
                <a:cs typeface="ＭＳ Ｐゴシック" charset="0"/>
              </a:defRPr>
            </a:lvl1pPr>
            <a:lvl2pPr marL="742950" indent="-285750" eaLnBrk="0" hangingPunct="0">
              <a:defRPr sz="800">
                <a:solidFill>
                  <a:schemeClr val="tx1"/>
                </a:solidFill>
                <a:latin typeface="Arial" charset="0"/>
                <a:ea typeface="ＭＳ Ｐゴシック" charset="0"/>
              </a:defRPr>
            </a:lvl2pPr>
            <a:lvl3pPr marL="1143000" indent="-228600" eaLnBrk="0" hangingPunct="0">
              <a:defRPr sz="800">
                <a:solidFill>
                  <a:schemeClr val="tx1"/>
                </a:solidFill>
                <a:latin typeface="Arial" charset="0"/>
                <a:ea typeface="ＭＳ Ｐゴシック" charset="0"/>
              </a:defRPr>
            </a:lvl3pPr>
            <a:lvl4pPr marL="1600200" indent="-228600" eaLnBrk="0" hangingPunct="0">
              <a:defRPr sz="800">
                <a:solidFill>
                  <a:schemeClr val="tx1"/>
                </a:solidFill>
                <a:latin typeface="Arial" charset="0"/>
                <a:ea typeface="ＭＳ Ｐゴシック" charset="0"/>
              </a:defRPr>
            </a:lvl4pPr>
            <a:lvl5pPr marL="2057400" indent="-228600" eaLnBrk="0" hangingPunct="0">
              <a:defRPr sz="800">
                <a:solidFill>
                  <a:schemeClr val="tx1"/>
                </a:solidFill>
                <a:latin typeface="Arial" charset="0"/>
                <a:ea typeface="ＭＳ Ｐゴシック" charset="0"/>
              </a:defRPr>
            </a:lvl5pPr>
            <a:lvl6pPr marL="2514600" indent="-228600" algn="ctr" eaLnBrk="0" fontAlgn="base" hangingPunct="0">
              <a:spcBef>
                <a:spcPct val="0"/>
              </a:spcBef>
              <a:spcAft>
                <a:spcPct val="0"/>
              </a:spcAft>
              <a:defRPr sz="800">
                <a:solidFill>
                  <a:schemeClr val="tx1"/>
                </a:solidFill>
                <a:latin typeface="Arial" charset="0"/>
                <a:ea typeface="ＭＳ Ｐゴシック" charset="0"/>
              </a:defRPr>
            </a:lvl6pPr>
            <a:lvl7pPr marL="2971800" indent="-228600" algn="ctr" eaLnBrk="0" fontAlgn="base" hangingPunct="0">
              <a:spcBef>
                <a:spcPct val="0"/>
              </a:spcBef>
              <a:spcAft>
                <a:spcPct val="0"/>
              </a:spcAft>
              <a:defRPr sz="800">
                <a:solidFill>
                  <a:schemeClr val="tx1"/>
                </a:solidFill>
                <a:latin typeface="Arial" charset="0"/>
                <a:ea typeface="ＭＳ Ｐゴシック" charset="0"/>
              </a:defRPr>
            </a:lvl7pPr>
            <a:lvl8pPr marL="3429000" indent="-228600" algn="ctr" eaLnBrk="0" fontAlgn="base" hangingPunct="0">
              <a:spcBef>
                <a:spcPct val="0"/>
              </a:spcBef>
              <a:spcAft>
                <a:spcPct val="0"/>
              </a:spcAft>
              <a:defRPr sz="800">
                <a:solidFill>
                  <a:schemeClr val="tx1"/>
                </a:solidFill>
                <a:latin typeface="Arial" charset="0"/>
                <a:ea typeface="ＭＳ Ｐゴシック" charset="0"/>
              </a:defRPr>
            </a:lvl8pPr>
            <a:lvl9pPr marL="3886200" indent="-228600" algn="ctr" eaLnBrk="0" fontAlgn="base" hangingPunct="0">
              <a:spcBef>
                <a:spcPct val="0"/>
              </a:spcBef>
              <a:spcAft>
                <a:spcPct val="0"/>
              </a:spcAft>
              <a:defRPr sz="800">
                <a:solidFill>
                  <a:schemeClr val="tx1"/>
                </a:solidFill>
                <a:latin typeface="Arial" charset="0"/>
                <a:ea typeface="ＭＳ Ｐゴシック" charset="0"/>
              </a:defRPr>
            </a:lvl9pPr>
          </a:lstStyle>
          <a:p>
            <a:pPr algn="l" eaLnBrk="1" hangingPunct="1">
              <a:spcBef>
                <a:spcPct val="50000"/>
              </a:spcBef>
            </a:pPr>
            <a:r>
              <a:rPr lang="en-GB" sz="1600" b="1"/>
              <a:t>ER/PR + (n=528)</a:t>
            </a:r>
          </a:p>
        </p:txBody>
      </p:sp>
      <p:sp>
        <p:nvSpPr>
          <p:cNvPr id="75785" name="Text Box 105"/>
          <p:cNvSpPr txBox="1">
            <a:spLocks noChangeArrowheads="1"/>
          </p:cNvSpPr>
          <p:nvPr/>
        </p:nvSpPr>
        <p:spPr bwMode="auto">
          <a:xfrm>
            <a:off x="388938" y="2117725"/>
            <a:ext cx="2174875"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000000"/>
                </a:solidFill>
                <a:miter lim="800000"/>
                <a:headEnd/>
                <a:tailEnd/>
              </a14:hiddenLine>
            </a:ext>
          </a:extLst>
        </p:spPr>
        <p:txBody>
          <a:bodyPr>
            <a:spAutoFit/>
          </a:bodyPr>
          <a:lstStyle>
            <a:lvl1pPr eaLnBrk="0" hangingPunct="0">
              <a:defRPr sz="800">
                <a:solidFill>
                  <a:schemeClr val="tx1"/>
                </a:solidFill>
                <a:latin typeface="Arial" charset="0"/>
                <a:ea typeface="ＭＳ Ｐゴシック" charset="0"/>
                <a:cs typeface="ＭＳ Ｐゴシック" charset="0"/>
              </a:defRPr>
            </a:lvl1pPr>
            <a:lvl2pPr marL="742950" indent="-285750" eaLnBrk="0" hangingPunct="0">
              <a:defRPr sz="800">
                <a:solidFill>
                  <a:schemeClr val="tx1"/>
                </a:solidFill>
                <a:latin typeface="Arial" charset="0"/>
                <a:ea typeface="ＭＳ Ｐゴシック" charset="0"/>
              </a:defRPr>
            </a:lvl2pPr>
            <a:lvl3pPr marL="1143000" indent="-228600" eaLnBrk="0" hangingPunct="0">
              <a:defRPr sz="800">
                <a:solidFill>
                  <a:schemeClr val="tx1"/>
                </a:solidFill>
                <a:latin typeface="Arial" charset="0"/>
                <a:ea typeface="ＭＳ Ｐゴシック" charset="0"/>
              </a:defRPr>
            </a:lvl3pPr>
            <a:lvl4pPr marL="1600200" indent="-228600" eaLnBrk="0" hangingPunct="0">
              <a:defRPr sz="800">
                <a:solidFill>
                  <a:schemeClr val="tx1"/>
                </a:solidFill>
                <a:latin typeface="Arial" charset="0"/>
                <a:ea typeface="ＭＳ Ｐゴシック" charset="0"/>
              </a:defRPr>
            </a:lvl4pPr>
            <a:lvl5pPr marL="2057400" indent="-228600" eaLnBrk="0" hangingPunct="0">
              <a:defRPr sz="800">
                <a:solidFill>
                  <a:schemeClr val="tx1"/>
                </a:solidFill>
                <a:latin typeface="Arial" charset="0"/>
                <a:ea typeface="ＭＳ Ｐゴシック" charset="0"/>
              </a:defRPr>
            </a:lvl5pPr>
            <a:lvl6pPr marL="2514600" indent="-228600" algn="ctr" eaLnBrk="0" fontAlgn="base" hangingPunct="0">
              <a:spcBef>
                <a:spcPct val="0"/>
              </a:spcBef>
              <a:spcAft>
                <a:spcPct val="0"/>
              </a:spcAft>
              <a:defRPr sz="800">
                <a:solidFill>
                  <a:schemeClr val="tx1"/>
                </a:solidFill>
                <a:latin typeface="Arial" charset="0"/>
                <a:ea typeface="ＭＳ Ｐゴシック" charset="0"/>
              </a:defRPr>
            </a:lvl6pPr>
            <a:lvl7pPr marL="2971800" indent="-228600" algn="ctr" eaLnBrk="0" fontAlgn="base" hangingPunct="0">
              <a:spcBef>
                <a:spcPct val="0"/>
              </a:spcBef>
              <a:spcAft>
                <a:spcPct val="0"/>
              </a:spcAft>
              <a:defRPr sz="800">
                <a:solidFill>
                  <a:schemeClr val="tx1"/>
                </a:solidFill>
                <a:latin typeface="Arial" charset="0"/>
                <a:ea typeface="ＭＳ Ｐゴシック" charset="0"/>
              </a:defRPr>
            </a:lvl7pPr>
            <a:lvl8pPr marL="3429000" indent="-228600" algn="ctr" eaLnBrk="0" fontAlgn="base" hangingPunct="0">
              <a:spcBef>
                <a:spcPct val="0"/>
              </a:spcBef>
              <a:spcAft>
                <a:spcPct val="0"/>
              </a:spcAft>
              <a:defRPr sz="800">
                <a:solidFill>
                  <a:schemeClr val="tx1"/>
                </a:solidFill>
                <a:latin typeface="Arial" charset="0"/>
                <a:ea typeface="ＭＳ Ｐゴシック" charset="0"/>
              </a:defRPr>
            </a:lvl8pPr>
            <a:lvl9pPr marL="3886200" indent="-228600" algn="ctr" eaLnBrk="0" fontAlgn="base" hangingPunct="0">
              <a:spcBef>
                <a:spcPct val="0"/>
              </a:spcBef>
              <a:spcAft>
                <a:spcPct val="0"/>
              </a:spcAft>
              <a:defRPr sz="800">
                <a:solidFill>
                  <a:schemeClr val="tx1"/>
                </a:solidFill>
                <a:latin typeface="Arial" charset="0"/>
                <a:ea typeface="ＭＳ Ｐゴシック" charset="0"/>
              </a:defRPr>
            </a:lvl9pPr>
          </a:lstStyle>
          <a:p>
            <a:pPr algn="l" eaLnBrk="1" hangingPunct="1">
              <a:spcBef>
                <a:spcPct val="50000"/>
              </a:spcBef>
            </a:pPr>
            <a:r>
              <a:rPr lang="en-GB" sz="1600" b="1"/>
              <a:t>Receptor status</a:t>
            </a:r>
          </a:p>
        </p:txBody>
      </p:sp>
      <p:sp>
        <p:nvSpPr>
          <p:cNvPr id="75786" name="Text Box 106"/>
          <p:cNvSpPr txBox="1">
            <a:spLocks noChangeArrowheads="1"/>
          </p:cNvSpPr>
          <p:nvPr/>
        </p:nvSpPr>
        <p:spPr bwMode="auto">
          <a:xfrm>
            <a:off x="2778125" y="2368550"/>
            <a:ext cx="259715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000000"/>
                </a:solidFill>
                <a:miter lim="800000"/>
                <a:headEnd/>
                <a:tailEnd/>
              </a14:hiddenLine>
            </a:ext>
          </a:extLst>
        </p:spPr>
        <p:txBody>
          <a:bodyPr>
            <a:spAutoFit/>
          </a:bodyPr>
          <a:lstStyle>
            <a:lvl1pPr eaLnBrk="0" hangingPunct="0">
              <a:defRPr sz="800">
                <a:solidFill>
                  <a:schemeClr val="tx1"/>
                </a:solidFill>
                <a:latin typeface="Arial" charset="0"/>
                <a:ea typeface="ＭＳ Ｐゴシック" charset="0"/>
                <a:cs typeface="ＭＳ Ｐゴシック" charset="0"/>
              </a:defRPr>
            </a:lvl1pPr>
            <a:lvl2pPr marL="742950" indent="-285750" eaLnBrk="0" hangingPunct="0">
              <a:defRPr sz="800">
                <a:solidFill>
                  <a:schemeClr val="tx1"/>
                </a:solidFill>
                <a:latin typeface="Arial" charset="0"/>
                <a:ea typeface="ＭＳ Ｐゴシック" charset="0"/>
              </a:defRPr>
            </a:lvl2pPr>
            <a:lvl3pPr marL="1143000" indent="-228600" eaLnBrk="0" hangingPunct="0">
              <a:defRPr sz="800">
                <a:solidFill>
                  <a:schemeClr val="tx1"/>
                </a:solidFill>
                <a:latin typeface="Arial" charset="0"/>
                <a:ea typeface="ＭＳ Ｐゴシック" charset="0"/>
              </a:defRPr>
            </a:lvl3pPr>
            <a:lvl4pPr marL="1600200" indent="-228600" eaLnBrk="0" hangingPunct="0">
              <a:defRPr sz="800">
                <a:solidFill>
                  <a:schemeClr val="tx1"/>
                </a:solidFill>
                <a:latin typeface="Arial" charset="0"/>
                <a:ea typeface="ＭＳ Ｐゴシック" charset="0"/>
              </a:defRPr>
            </a:lvl4pPr>
            <a:lvl5pPr marL="2057400" indent="-228600" eaLnBrk="0" hangingPunct="0">
              <a:defRPr sz="800">
                <a:solidFill>
                  <a:schemeClr val="tx1"/>
                </a:solidFill>
                <a:latin typeface="Arial" charset="0"/>
                <a:ea typeface="ＭＳ Ｐゴシック" charset="0"/>
              </a:defRPr>
            </a:lvl5pPr>
            <a:lvl6pPr marL="2514600" indent="-228600" algn="ctr" eaLnBrk="0" fontAlgn="base" hangingPunct="0">
              <a:spcBef>
                <a:spcPct val="0"/>
              </a:spcBef>
              <a:spcAft>
                <a:spcPct val="0"/>
              </a:spcAft>
              <a:defRPr sz="800">
                <a:solidFill>
                  <a:schemeClr val="tx1"/>
                </a:solidFill>
                <a:latin typeface="Arial" charset="0"/>
                <a:ea typeface="ＭＳ Ｐゴシック" charset="0"/>
              </a:defRPr>
            </a:lvl6pPr>
            <a:lvl7pPr marL="2971800" indent="-228600" algn="ctr" eaLnBrk="0" fontAlgn="base" hangingPunct="0">
              <a:spcBef>
                <a:spcPct val="0"/>
              </a:spcBef>
              <a:spcAft>
                <a:spcPct val="0"/>
              </a:spcAft>
              <a:defRPr sz="800">
                <a:solidFill>
                  <a:schemeClr val="tx1"/>
                </a:solidFill>
                <a:latin typeface="Arial" charset="0"/>
                <a:ea typeface="ＭＳ Ｐゴシック" charset="0"/>
              </a:defRPr>
            </a:lvl7pPr>
            <a:lvl8pPr marL="3429000" indent="-228600" algn="ctr" eaLnBrk="0" fontAlgn="base" hangingPunct="0">
              <a:spcBef>
                <a:spcPct val="0"/>
              </a:spcBef>
              <a:spcAft>
                <a:spcPct val="0"/>
              </a:spcAft>
              <a:defRPr sz="800">
                <a:solidFill>
                  <a:schemeClr val="tx1"/>
                </a:solidFill>
                <a:latin typeface="Arial" charset="0"/>
                <a:ea typeface="ＭＳ Ｐゴシック" charset="0"/>
              </a:defRPr>
            </a:lvl8pPr>
            <a:lvl9pPr marL="3886200" indent="-228600" algn="ctr" eaLnBrk="0" fontAlgn="base" hangingPunct="0">
              <a:spcBef>
                <a:spcPct val="0"/>
              </a:spcBef>
              <a:spcAft>
                <a:spcPct val="0"/>
              </a:spcAft>
              <a:defRPr sz="800">
                <a:solidFill>
                  <a:schemeClr val="tx1"/>
                </a:solidFill>
                <a:latin typeface="Arial" charset="0"/>
                <a:ea typeface="ＭＳ Ｐゴシック" charset="0"/>
              </a:defRPr>
            </a:lvl9pPr>
          </a:lstStyle>
          <a:p>
            <a:pPr algn="l" eaLnBrk="1" hangingPunct="1">
              <a:spcBef>
                <a:spcPct val="50000"/>
              </a:spcBef>
            </a:pPr>
            <a:r>
              <a:rPr lang="en-GB" sz="1600" b="1"/>
              <a:t>ER/PR - (n=187)</a:t>
            </a:r>
          </a:p>
        </p:txBody>
      </p:sp>
      <p:sp>
        <p:nvSpPr>
          <p:cNvPr id="75787" name="Text Box 108"/>
          <p:cNvSpPr txBox="1">
            <a:spLocks noChangeArrowheads="1"/>
          </p:cNvSpPr>
          <p:nvPr/>
        </p:nvSpPr>
        <p:spPr bwMode="auto">
          <a:xfrm>
            <a:off x="2778125" y="3425825"/>
            <a:ext cx="332740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000000"/>
                </a:solidFill>
                <a:miter lim="800000"/>
                <a:headEnd/>
                <a:tailEnd/>
              </a14:hiddenLine>
            </a:ext>
          </a:extLst>
        </p:spPr>
        <p:txBody>
          <a:bodyPr>
            <a:spAutoFit/>
          </a:bodyPr>
          <a:lstStyle>
            <a:lvl1pPr eaLnBrk="0" hangingPunct="0">
              <a:defRPr sz="800">
                <a:solidFill>
                  <a:schemeClr val="tx1"/>
                </a:solidFill>
                <a:latin typeface="Arial" charset="0"/>
                <a:ea typeface="ＭＳ Ｐゴシック" charset="0"/>
                <a:cs typeface="ＭＳ Ｐゴシック" charset="0"/>
              </a:defRPr>
            </a:lvl1pPr>
            <a:lvl2pPr marL="742950" indent="-285750" eaLnBrk="0" hangingPunct="0">
              <a:defRPr sz="800">
                <a:solidFill>
                  <a:schemeClr val="tx1"/>
                </a:solidFill>
                <a:latin typeface="Arial" charset="0"/>
                <a:ea typeface="ＭＳ Ｐゴシック" charset="0"/>
              </a:defRPr>
            </a:lvl2pPr>
            <a:lvl3pPr marL="1143000" indent="-228600" eaLnBrk="0" hangingPunct="0">
              <a:defRPr sz="800">
                <a:solidFill>
                  <a:schemeClr val="tx1"/>
                </a:solidFill>
                <a:latin typeface="Arial" charset="0"/>
                <a:ea typeface="ＭＳ Ｐゴシック" charset="0"/>
              </a:defRPr>
            </a:lvl3pPr>
            <a:lvl4pPr marL="1600200" indent="-228600" eaLnBrk="0" hangingPunct="0">
              <a:defRPr sz="800">
                <a:solidFill>
                  <a:schemeClr val="tx1"/>
                </a:solidFill>
                <a:latin typeface="Arial" charset="0"/>
                <a:ea typeface="ＭＳ Ｐゴシック" charset="0"/>
              </a:defRPr>
            </a:lvl4pPr>
            <a:lvl5pPr marL="2057400" indent="-228600" eaLnBrk="0" hangingPunct="0">
              <a:defRPr sz="800">
                <a:solidFill>
                  <a:schemeClr val="tx1"/>
                </a:solidFill>
                <a:latin typeface="Arial" charset="0"/>
                <a:ea typeface="ＭＳ Ｐゴシック" charset="0"/>
              </a:defRPr>
            </a:lvl5pPr>
            <a:lvl6pPr marL="2514600" indent="-228600" algn="ctr" eaLnBrk="0" fontAlgn="base" hangingPunct="0">
              <a:spcBef>
                <a:spcPct val="0"/>
              </a:spcBef>
              <a:spcAft>
                <a:spcPct val="0"/>
              </a:spcAft>
              <a:defRPr sz="800">
                <a:solidFill>
                  <a:schemeClr val="tx1"/>
                </a:solidFill>
                <a:latin typeface="Arial" charset="0"/>
                <a:ea typeface="ＭＳ Ｐゴシック" charset="0"/>
              </a:defRPr>
            </a:lvl6pPr>
            <a:lvl7pPr marL="2971800" indent="-228600" algn="ctr" eaLnBrk="0" fontAlgn="base" hangingPunct="0">
              <a:spcBef>
                <a:spcPct val="0"/>
              </a:spcBef>
              <a:spcAft>
                <a:spcPct val="0"/>
              </a:spcAft>
              <a:defRPr sz="800">
                <a:solidFill>
                  <a:schemeClr val="tx1"/>
                </a:solidFill>
                <a:latin typeface="Arial" charset="0"/>
                <a:ea typeface="ＭＳ Ｐゴシック" charset="0"/>
              </a:defRPr>
            </a:lvl7pPr>
            <a:lvl8pPr marL="3429000" indent="-228600" algn="ctr" eaLnBrk="0" fontAlgn="base" hangingPunct="0">
              <a:spcBef>
                <a:spcPct val="0"/>
              </a:spcBef>
              <a:spcAft>
                <a:spcPct val="0"/>
              </a:spcAft>
              <a:defRPr sz="800">
                <a:solidFill>
                  <a:schemeClr val="tx1"/>
                </a:solidFill>
                <a:latin typeface="Arial" charset="0"/>
                <a:ea typeface="ＭＳ Ｐゴシック" charset="0"/>
              </a:defRPr>
            </a:lvl8pPr>
            <a:lvl9pPr marL="3886200" indent="-228600" algn="ctr" eaLnBrk="0" fontAlgn="base" hangingPunct="0">
              <a:spcBef>
                <a:spcPct val="0"/>
              </a:spcBef>
              <a:spcAft>
                <a:spcPct val="0"/>
              </a:spcAft>
              <a:defRPr sz="800">
                <a:solidFill>
                  <a:schemeClr val="tx1"/>
                </a:solidFill>
                <a:latin typeface="Arial" charset="0"/>
                <a:ea typeface="ＭＳ Ｐゴシック" charset="0"/>
              </a:defRPr>
            </a:lvl9pPr>
          </a:lstStyle>
          <a:p>
            <a:pPr algn="l" eaLnBrk="1" hangingPunct="1">
              <a:spcBef>
                <a:spcPct val="50000"/>
              </a:spcBef>
            </a:pPr>
            <a:r>
              <a:rPr lang="en-GB" sz="1600" b="1"/>
              <a:t>ER/PR/HER2 - (n=144)</a:t>
            </a:r>
          </a:p>
        </p:txBody>
      </p:sp>
      <p:sp>
        <p:nvSpPr>
          <p:cNvPr id="75788" name="Text Box 109"/>
          <p:cNvSpPr txBox="1">
            <a:spLocks noChangeArrowheads="1"/>
          </p:cNvSpPr>
          <p:nvPr/>
        </p:nvSpPr>
        <p:spPr bwMode="auto">
          <a:xfrm>
            <a:off x="2778125" y="3919538"/>
            <a:ext cx="2597150"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000000"/>
                </a:solidFill>
                <a:miter lim="800000"/>
                <a:headEnd/>
                <a:tailEnd/>
              </a14:hiddenLine>
            </a:ext>
          </a:extLst>
        </p:spPr>
        <p:txBody>
          <a:bodyPr>
            <a:spAutoFit/>
          </a:bodyPr>
          <a:lstStyle>
            <a:lvl1pPr eaLnBrk="0" hangingPunct="0">
              <a:defRPr sz="800">
                <a:solidFill>
                  <a:schemeClr val="tx1"/>
                </a:solidFill>
                <a:latin typeface="Arial" charset="0"/>
                <a:ea typeface="ＭＳ Ｐゴシック" charset="0"/>
                <a:cs typeface="ＭＳ Ｐゴシック" charset="0"/>
              </a:defRPr>
            </a:lvl1pPr>
            <a:lvl2pPr marL="742950" indent="-285750" eaLnBrk="0" hangingPunct="0">
              <a:defRPr sz="800">
                <a:solidFill>
                  <a:schemeClr val="tx1"/>
                </a:solidFill>
                <a:latin typeface="Arial" charset="0"/>
                <a:ea typeface="ＭＳ Ｐゴシック" charset="0"/>
              </a:defRPr>
            </a:lvl2pPr>
            <a:lvl3pPr marL="1143000" indent="-228600" eaLnBrk="0" hangingPunct="0">
              <a:defRPr sz="800">
                <a:solidFill>
                  <a:schemeClr val="tx1"/>
                </a:solidFill>
                <a:latin typeface="Arial" charset="0"/>
                <a:ea typeface="ＭＳ Ｐゴシック" charset="0"/>
              </a:defRPr>
            </a:lvl3pPr>
            <a:lvl4pPr marL="1600200" indent="-228600" eaLnBrk="0" hangingPunct="0">
              <a:defRPr sz="800">
                <a:solidFill>
                  <a:schemeClr val="tx1"/>
                </a:solidFill>
                <a:latin typeface="Arial" charset="0"/>
                <a:ea typeface="ＭＳ Ｐゴシック" charset="0"/>
              </a:defRPr>
            </a:lvl4pPr>
            <a:lvl5pPr marL="2057400" indent="-228600" eaLnBrk="0" hangingPunct="0">
              <a:defRPr sz="800">
                <a:solidFill>
                  <a:schemeClr val="tx1"/>
                </a:solidFill>
                <a:latin typeface="Arial" charset="0"/>
                <a:ea typeface="ＭＳ Ｐゴシック" charset="0"/>
              </a:defRPr>
            </a:lvl5pPr>
            <a:lvl6pPr marL="2514600" indent="-228600" algn="ctr" eaLnBrk="0" fontAlgn="base" hangingPunct="0">
              <a:spcBef>
                <a:spcPct val="0"/>
              </a:spcBef>
              <a:spcAft>
                <a:spcPct val="0"/>
              </a:spcAft>
              <a:defRPr sz="800">
                <a:solidFill>
                  <a:schemeClr val="tx1"/>
                </a:solidFill>
                <a:latin typeface="Arial" charset="0"/>
                <a:ea typeface="ＭＳ Ｐゴシック" charset="0"/>
              </a:defRPr>
            </a:lvl6pPr>
            <a:lvl7pPr marL="2971800" indent="-228600" algn="ctr" eaLnBrk="0" fontAlgn="base" hangingPunct="0">
              <a:spcBef>
                <a:spcPct val="0"/>
              </a:spcBef>
              <a:spcAft>
                <a:spcPct val="0"/>
              </a:spcAft>
              <a:defRPr sz="800">
                <a:solidFill>
                  <a:schemeClr val="tx1"/>
                </a:solidFill>
                <a:latin typeface="Arial" charset="0"/>
                <a:ea typeface="ＭＳ Ｐゴシック" charset="0"/>
              </a:defRPr>
            </a:lvl7pPr>
            <a:lvl8pPr marL="3429000" indent="-228600" algn="ctr" eaLnBrk="0" fontAlgn="base" hangingPunct="0">
              <a:spcBef>
                <a:spcPct val="0"/>
              </a:spcBef>
              <a:spcAft>
                <a:spcPct val="0"/>
              </a:spcAft>
              <a:defRPr sz="800">
                <a:solidFill>
                  <a:schemeClr val="tx1"/>
                </a:solidFill>
                <a:latin typeface="Arial" charset="0"/>
                <a:ea typeface="ＭＳ Ｐゴシック" charset="0"/>
              </a:defRPr>
            </a:lvl8pPr>
            <a:lvl9pPr marL="3886200" indent="-228600" algn="ctr" eaLnBrk="0" fontAlgn="base" hangingPunct="0">
              <a:spcBef>
                <a:spcPct val="0"/>
              </a:spcBef>
              <a:spcAft>
                <a:spcPct val="0"/>
              </a:spcAft>
              <a:defRPr sz="800">
                <a:solidFill>
                  <a:schemeClr val="tx1"/>
                </a:solidFill>
                <a:latin typeface="Arial" charset="0"/>
                <a:ea typeface="ＭＳ Ｐゴシック" charset="0"/>
              </a:defRPr>
            </a:lvl9pPr>
          </a:lstStyle>
          <a:p>
            <a:pPr algn="l" eaLnBrk="1" hangingPunct="1">
              <a:spcBef>
                <a:spcPct val="50000"/>
              </a:spcBef>
            </a:pPr>
            <a:r>
              <a:rPr lang="en-GB" sz="1600" b="1">
                <a:cs typeface="Arial" charset="0"/>
              </a:rPr>
              <a:t>≤2 (n=537)</a:t>
            </a:r>
          </a:p>
        </p:txBody>
      </p:sp>
      <p:sp>
        <p:nvSpPr>
          <p:cNvPr id="75789" name="Text Box 110"/>
          <p:cNvSpPr txBox="1">
            <a:spLocks noChangeArrowheads="1"/>
          </p:cNvSpPr>
          <p:nvPr/>
        </p:nvSpPr>
        <p:spPr bwMode="auto">
          <a:xfrm>
            <a:off x="388938" y="3919538"/>
            <a:ext cx="2936875"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000000"/>
                </a:solidFill>
                <a:miter lim="800000"/>
                <a:headEnd/>
                <a:tailEnd/>
              </a14:hiddenLine>
            </a:ext>
          </a:extLst>
        </p:spPr>
        <p:txBody>
          <a:bodyPr>
            <a:spAutoFit/>
          </a:bodyPr>
          <a:lstStyle>
            <a:lvl1pPr eaLnBrk="0" hangingPunct="0">
              <a:defRPr sz="800">
                <a:solidFill>
                  <a:schemeClr val="tx1"/>
                </a:solidFill>
                <a:latin typeface="Arial" charset="0"/>
                <a:ea typeface="ＭＳ Ｐゴシック" charset="0"/>
                <a:cs typeface="ＭＳ Ｐゴシック" charset="0"/>
              </a:defRPr>
            </a:lvl1pPr>
            <a:lvl2pPr marL="742950" indent="-285750" eaLnBrk="0" hangingPunct="0">
              <a:defRPr sz="800">
                <a:solidFill>
                  <a:schemeClr val="tx1"/>
                </a:solidFill>
                <a:latin typeface="Arial" charset="0"/>
                <a:ea typeface="ＭＳ Ｐゴシック" charset="0"/>
              </a:defRPr>
            </a:lvl2pPr>
            <a:lvl3pPr marL="1143000" indent="-228600" eaLnBrk="0" hangingPunct="0">
              <a:defRPr sz="800">
                <a:solidFill>
                  <a:schemeClr val="tx1"/>
                </a:solidFill>
                <a:latin typeface="Arial" charset="0"/>
                <a:ea typeface="ＭＳ Ｐゴシック" charset="0"/>
              </a:defRPr>
            </a:lvl3pPr>
            <a:lvl4pPr marL="1600200" indent="-228600" eaLnBrk="0" hangingPunct="0">
              <a:defRPr sz="800">
                <a:solidFill>
                  <a:schemeClr val="tx1"/>
                </a:solidFill>
                <a:latin typeface="Arial" charset="0"/>
                <a:ea typeface="ＭＳ Ｐゴシック" charset="0"/>
              </a:defRPr>
            </a:lvl4pPr>
            <a:lvl5pPr marL="2057400" indent="-228600" eaLnBrk="0" hangingPunct="0">
              <a:defRPr sz="800">
                <a:solidFill>
                  <a:schemeClr val="tx1"/>
                </a:solidFill>
                <a:latin typeface="Arial" charset="0"/>
                <a:ea typeface="ＭＳ Ｐゴシック" charset="0"/>
              </a:defRPr>
            </a:lvl5pPr>
            <a:lvl6pPr marL="2514600" indent="-228600" algn="ctr" eaLnBrk="0" fontAlgn="base" hangingPunct="0">
              <a:spcBef>
                <a:spcPct val="0"/>
              </a:spcBef>
              <a:spcAft>
                <a:spcPct val="0"/>
              </a:spcAft>
              <a:defRPr sz="800">
                <a:solidFill>
                  <a:schemeClr val="tx1"/>
                </a:solidFill>
                <a:latin typeface="Arial" charset="0"/>
                <a:ea typeface="ＭＳ Ｐゴシック" charset="0"/>
              </a:defRPr>
            </a:lvl6pPr>
            <a:lvl7pPr marL="2971800" indent="-228600" algn="ctr" eaLnBrk="0" fontAlgn="base" hangingPunct="0">
              <a:spcBef>
                <a:spcPct val="0"/>
              </a:spcBef>
              <a:spcAft>
                <a:spcPct val="0"/>
              </a:spcAft>
              <a:defRPr sz="800">
                <a:solidFill>
                  <a:schemeClr val="tx1"/>
                </a:solidFill>
                <a:latin typeface="Arial" charset="0"/>
                <a:ea typeface="ＭＳ Ｐゴシック" charset="0"/>
              </a:defRPr>
            </a:lvl7pPr>
            <a:lvl8pPr marL="3429000" indent="-228600" algn="ctr" eaLnBrk="0" fontAlgn="base" hangingPunct="0">
              <a:spcBef>
                <a:spcPct val="0"/>
              </a:spcBef>
              <a:spcAft>
                <a:spcPct val="0"/>
              </a:spcAft>
              <a:defRPr sz="800">
                <a:solidFill>
                  <a:schemeClr val="tx1"/>
                </a:solidFill>
                <a:latin typeface="Arial" charset="0"/>
                <a:ea typeface="ＭＳ Ｐゴシック" charset="0"/>
              </a:defRPr>
            </a:lvl8pPr>
            <a:lvl9pPr marL="3886200" indent="-228600" algn="ctr" eaLnBrk="0" fontAlgn="base" hangingPunct="0">
              <a:spcBef>
                <a:spcPct val="0"/>
              </a:spcBef>
              <a:spcAft>
                <a:spcPct val="0"/>
              </a:spcAft>
              <a:defRPr sz="800">
                <a:solidFill>
                  <a:schemeClr val="tx1"/>
                </a:solidFill>
                <a:latin typeface="Arial" charset="0"/>
                <a:ea typeface="ＭＳ Ｐゴシック" charset="0"/>
              </a:defRPr>
            </a:lvl9pPr>
          </a:lstStyle>
          <a:p>
            <a:pPr algn="l" eaLnBrk="1" hangingPunct="1">
              <a:spcBef>
                <a:spcPct val="50000"/>
              </a:spcBef>
            </a:pPr>
            <a:r>
              <a:rPr lang="en-GB" sz="1600" b="1"/>
              <a:t>No. of organs involved</a:t>
            </a:r>
          </a:p>
        </p:txBody>
      </p:sp>
      <p:sp>
        <p:nvSpPr>
          <p:cNvPr id="75790" name="Text Box 111"/>
          <p:cNvSpPr txBox="1">
            <a:spLocks noChangeArrowheads="1"/>
          </p:cNvSpPr>
          <p:nvPr/>
        </p:nvSpPr>
        <p:spPr bwMode="auto">
          <a:xfrm>
            <a:off x="2778125" y="4168775"/>
            <a:ext cx="259715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000000"/>
                </a:solidFill>
                <a:miter lim="800000"/>
                <a:headEnd/>
                <a:tailEnd/>
              </a14:hiddenLine>
            </a:ext>
          </a:extLst>
        </p:spPr>
        <p:txBody>
          <a:bodyPr>
            <a:spAutoFit/>
          </a:bodyPr>
          <a:lstStyle>
            <a:lvl1pPr eaLnBrk="0" hangingPunct="0">
              <a:defRPr sz="800">
                <a:solidFill>
                  <a:schemeClr val="tx1"/>
                </a:solidFill>
                <a:latin typeface="Arial" charset="0"/>
                <a:ea typeface="ＭＳ Ｐゴシック" charset="0"/>
                <a:cs typeface="ＭＳ Ｐゴシック" charset="0"/>
              </a:defRPr>
            </a:lvl1pPr>
            <a:lvl2pPr marL="742950" indent="-285750" eaLnBrk="0" hangingPunct="0">
              <a:defRPr sz="800">
                <a:solidFill>
                  <a:schemeClr val="tx1"/>
                </a:solidFill>
                <a:latin typeface="Arial" charset="0"/>
                <a:ea typeface="ＭＳ Ｐゴシック" charset="0"/>
              </a:defRPr>
            </a:lvl2pPr>
            <a:lvl3pPr marL="1143000" indent="-228600" eaLnBrk="0" hangingPunct="0">
              <a:defRPr sz="800">
                <a:solidFill>
                  <a:schemeClr val="tx1"/>
                </a:solidFill>
                <a:latin typeface="Arial" charset="0"/>
                <a:ea typeface="ＭＳ Ｐゴシック" charset="0"/>
              </a:defRPr>
            </a:lvl3pPr>
            <a:lvl4pPr marL="1600200" indent="-228600" eaLnBrk="0" hangingPunct="0">
              <a:defRPr sz="800">
                <a:solidFill>
                  <a:schemeClr val="tx1"/>
                </a:solidFill>
                <a:latin typeface="Arial" charset="0"/>
                <a:ea typeface="ＭＳ Ｐゴシック" charset="0"/>
              </a:defRPr>
            </a:lvl4pPr>
            <a:lvl5pPr marL="2057400" indent="-228600" eaLnBrk="0" hangingPunct="0">
              <a:defRPr sz="800">
                <a:solidFill>
                  <a:schemeClr val="tx1"/>
                </a:solidFill>
                <a:latin typeface="Arial" charset="0"/>
                <a:ea typeface="ＭＳ Ｐゴシック" charset="0"/>
              </a:defRPr>
            </a:lvl5pPr>
            <a:lvl6pPr marL="2514600" indent="-228600" algn="ctr" eaLnBrk="0" fontAlgn="base" hangingPunct="0">
              <a:spcBef>
                <a:spcPct val="0"/>
              </a:spcBef>
              <a:spcAft>
                <a:spcPct val="0"/>
              </a:spcAft>
              <a:defRPr sz="800">
                <a:solidFill>
                  <a:schemeClr val="tx1"/>
                </a:solidFill>
                <a:latin typeface="Arial" charset="0"/>
                <a:ea typeface="ＭＳ Ｐゴシック" charset="0"/>
              </a:defRPr>
            </a:lvl6pPr>
            <a:lvl7pPr marL="2971800" indent="-228600" algn="ctr" eaLnBrk="0" fontAlgn="base" hangingPunct="0">
              <a:spcBef>
                <a:spcPct val="0"/>
              </a:spcBef>
              <a:spcAft>
                <a:spcPct val="0"/>
              </a:spcAft>
              <a:defRPr sz="800">
                <a:solidFill>
                  <a:schemeClr val="tx1"/>
                </a:solidFill>
                <a:latin typeface="Arial" charset="0"/>
                <a:ea typeface="ＭＳ Ｐゴシック" charset="0"/>
              </a:defRPr>
            </a:lvl7pPr>
            <a:lvl8pPr marL="3429000" indent="-228600" algn="ctr" eaLnBrk="0" fontAlgn="base" hangingPunct="0">
              <a:spcBef>
                <a:spcPct val="0"/>
              </a:spcBef>
              <a:spcAft>
                <a:spcPct val="0"/>
              </a:spcAft>
              <a:defRPr sz="800">
                <a:solidFill>
                  <a:schemeClr val="tx1"/>
                </a:solidFill>
                <a:latin typeface="Arial" charset="0"/>
                <a:ea typeface="ＭＳ Ｐゴシック" charset="0"/>
              </a:defRPr>
            </a:lvl8pPr>
            <a:lvl9pPr marL="3886200" indent="-228600" algn="ctr" eaLnBrk="0" fontAlgn="base" hangingPunct="0">
              <a:spcBef>
                <a:spcPct val="0"/>
              </a:spcBef>
              <a:spcAft>
                <a:spcPct val="0"/>
              </a:spcAft>
              <a:defRPr sz="800">
                <a:solidFill>
                  <a:schemeClr val="tx1"/>
                </a:solidFill>
                <a:latin typeface="Arial" charset="0"/>
                <a:ea typeface="ＭＳ Ｐゴシック" charset="0"/>
              </a:defRPr>
            </a:lvl9pPr>
          </a:lstStyle>
          <a:p>
            <a:pPr algn="l" eaLnBrk="1" hangingPunct="1">
              <a:spcBef>
                <a:spcPct val="50000"/>
              </a:spcBef>
            </a:pPr>
            <a:r>
              <a:rPr lang="en-GB" sz="1600" b="1"/>
              <a:t>&gt;2 (n=217)</a:t>
            </a:r>
          </a:p>
        </p:txBody>
      </p:sp>
      <p:sp>
        <p:nvSpPr>
          <p:cNvPr id="75791" name="Text Box 112"/>
          <p:cNvSpPr txBox="1">
            <a:spLocks noChangeArrowheads="1"/>
          </p:cNvSpPr>
          <p:nvPr/>
        </p:nvSpPr>
        <p:spPr bwMode="auto">
          <a:xfrm>
            <a:off x="2778125" y="4706938"/>
            <a:ext cx="2597150"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000000"/>
                </a:solidFill>
                <a:miter lim="800000"/>
                <a:headEnd/>
                <a:tailEnd/>
              </a14:hiddenLine>
            </a:ext>
          </a:extLst>
        </p:spPr>
        <p:txBody>
          <a:bodyPr>
            <a:spAutoFit/>
          </a:bodyPr>
          <a:lstStyle>
            <a:lvl1pPr eaLnBrk="0" hangingPunct="0">
              <a:defRPr sz="800">
                <a:solidFill>
                  <a:schemeClr val="tx1"/>
                </a:solidFill>
                <a:latin typeface="Arial" charset="0"/>
                <a:ea typeface="ＭＳ Ｐゴシック" charset="0"/>
                <a:cs typeface="ＭＳ Ｐゴシック" charset="0"/>
              </a:defRPr>
            </a:lvl1pPr>
            <a:lvl2pPr marL="742950" indent="-285750" eaLnBrk="0" hangingPunct="0">
              <a:defRPr sz="800">
                <a:solidFill>
                  <a:schemeClr val="tx1"/>
                </a:solidFill>
                <a:latin typeface="Arial" charset="0"/>
                <a:ea typeface="ＭＳ Ｐゴシック" charset="0"/>
              </a:defRPr>
            </a:lvl2pPr>
            <a:lvl3pPr marL="1143000" indent="-228600" eaLnBrk="0" hangingPunct="0">
              <a:defRPr sz="800">
                <a:solidFill>
                  <a:schemeClr val="tx1"/>
                </a:solidFill>
                <a:latin typeface="Arial" charset="0"/>
                <a:ea typeface="ＭＳ Ｐゴシック" charset="0"/>
              </a:defRPr>
            </a:lvl3pPr>
            <a:lvl4pPr marL="1600200" indent="-228600" eaLnBrk="0" hangingPunct="0">
              <a:defRPr sz="800">
                <a:solidFill>
                  <a:schemeClr val="tx1"/>
                </a:solidFill>
                <a:latin typeface="Arial" charset="0"/>
                <a:ea typeface="ＭＳ Ｐゴシック" charset="0"/>
              </a:defRPr>
            </a:lvl4pPr>
            <a:lvl5pPr marL="2057400" indent="-228600" eaLnBrk="0" hangingPunct="0">
              <a:defRPr sz="800">
                <a:solidFill>
                  <a:schemeClr val="tx1"/>
                </a:solidFill>
                <a:latin typeface="Arial" charset="0"/>
                <a:ea typeface="ＭＳ Ｐゴシック" charset="0"/>
              </a:defRPr>
            </a:lvl5pPr>
            <a:lvl6pPr marL="2514600" indent="-228600" algn="ctr" eaLnBrk="0" fontAlgn="base" hangingPunct="0">
              <a:spcBef>
                <a:spcPct val="0"/>
              </a:spcBef>
              <a:spcAft>
                <a:spcPct val="0"/>
              </a:spcAft>
              <a:defRPr sz="800">
                <a:solidFill>
                  <a:schemeClr val="tx1"/>
                </a:solidFill>
                <a:latin typeface="Arial" charset="0"/>
                <a:ea typeface="ＭＳ Ｐゴシック" charset="0"/>
              </a:defRPr>
            </a:lvl6pPr>
            <a:lvl7pPr marL="2971800" indent="-228600" algn="ctr" eaLnBrk="0" fontAlgn="base" hangingPunct="0">
              <a:spcBef>
                <a:spcPct val="0"/>
              </a:spcBef>
              <a:spcAft>
                <a:spcPct val="0"/>
              </a:spcAft>
              <a:defRPr sz="800">
                <a:solidFill>
                  <a:schemeClr val="tx1"/>
                </a:solidFill>
                <a:latin typeface="Arial" charset="0"/>
                <a:ea typeface="ＭＳ Ｐゴシック" charset="0"/>
              </a:defRPr>
            </a:lvl7pPr>
            <a:lvl8pPr marL="3429000" indent="-228600" algn="ctr" eaLnBrk="0" fontAlgn="base" hangingPunct="0">
              <a:spcBef>
                <a:spcPct val="0"/>
              </a:spcBef>
              <a:spcAft>
                <a:spcPct val="0"/>
              </a:spcAft>
              <a:defRPr sz="800">
                <a:solidFill>
                  <a:schemeClr val="tx1"/>
                </a:solidFill>
                <a:latin typeface="Arial" charset="0"/>
                <a:ea typeface="ＭＳ Ｐゴシック" charset="0"/>
              </a:defRPr>
            </a:lvl8pPr>
            <a:lvl9pPr marL="3886200" indent="-228600" algn="ctr" eaLnBrk="0" fontAlgn="base" hangingPunct="0">
              <a:spcBef>
                <a:spcPct val="0"/>
              </a:spcBef>
              <a:spcAft>
                <a:spcPct val="0"/>
              </a:spcAft>
              <a:defRPr sz="800">
                <a:solidFill>
                  <a:schemeClr val="tx1"/>
                </a:solidFill>
                <a:latin typeface="Arial" charset="0"/>
                <a:ea typeface="ＭＳ Ｐゴシック" charset="0"/>
              </a:defRPr>
            </a:lvl9pPr>
          </a:lstStyle>
          <a:p>
            <a:pPr algn="l" eaLnBrk="1" hangingPunct="1">
              <a:spcBef>
                <a:spcPct val="50000"/>
              </a:spcBef>
            </a:pPr>
            <a:r>
              <a:rPr lang="en-GB" sz="1600" b="1">
                <a:cs typeface="Arial" charset="0"/>
              </a:rPr>
              <a:t>Visceral (n=624)</a:t>
            </a:r>
          </a:p>
        </p:txBody>
      </p:sp>
      <p:sp>
        <p:nvSpPr>
          <p:cNvPr id="75792" name="Text Box 113"/>
          <p:cNvSpPr txBox="1">
            <a:spLocks noChangeArrowheads="1"/>
          </p:cNvSpPr>
          <p:nvPr/>
        </p:nvSpPr>
        <p:spPr bwMode="auto">
          <a:xfrm>
            <a:off x="388938" y="4708525"/>
            <a:ext cx="194945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000000"/>
                </a:solidFill>
                <a:miter lim="800000"/>
                <a:headEnd/>
                <a:tailEnd/>
              </a14:hiddenLine>
            </a:ext>
          </a:extLst>
        </p:spPr>
        <p:txBody>
          <a:bodyPr>
            <a:spAutoFit/>
          </a:bodyPr>
          <a:lstStyle>
            <a:lvl1pPr eaLnBrk="0" hangingPunct="0">
              <a:defRPr sz="800">
                <a:solidFill>
                  <a:schemeClr val="tx1"/>
                </a:solidFill>
                <a:latin typeface="Arial" charset="0"/>
                <a:ea typeface="ＭＳ Ｐゴシック" charset="0"/>
                <a:cs typeface="ＭＳ Ｐゴシック" charset="0"/>
              </a:defRPr>
            </a:lvl1pPr>
            <a:lvl2pPr marL="742950" indent="-285750" eaLnBrk="0" hangingPunct="0">
              <a:defRPr sz="800">
                <a:solidFill>
                  <a:schemeClr val="tx1"/>
                </a:solidFill>
                <a:latin typeface="Arial" charset="0"/>
                <a:ea typeface="ＭＳ Ｐゴシック" charset="0"/>
              </a:defRPr>
            </a:lvl2pPr>
            <a:lvl3pPr marL="1143000" indent="-228600" eaLnBrk="0" hangingPunct="0">
              <a:defRPr sz="800">
                <a:solidFill>
                  <a:schemeClr val="tx1"/>
                </a:solidFill>
                <a:latin typeface="Arial" charset="0"/>
                <a:ea typeface="ＭＳ Ｐゴシック" charset="0"/>
              </a:defRPr>
            </a:lvl3pPr>
            <a:lvl4pPr marL="1600200" indent="-228600" eaLnBrk="0" hangingPunct="0">
              <a:defRPr sz="800">
                <a:solidFill>
                  <a:schemeClr val="tx1"/>
                </a:solidFill>
                <a:latin typeface="Arial" charset="0"/>
                <a:ea typeface="ＭＳ Ｐゴシック" charset="0"/>
              </a:defRPr>
            </a:lvl4pPr>
            <a:lvl5pPr marL="2057400" indent="-228600" eaLnBrk="0" hangingPunct="0">
              <a:defRPr sz="800">
                <a:solidFill>
                  <a:schemeClr val="tx1"/>
                </a:solidFill>
                <a:latin typeface="Arial" charset="0"/>
                <a:ea typeface="ＭＳ Ｐゴシック" charset="0"/>
              </a:defRPr>
            </a:lvl5pPr>
            <a:lvl6pPr marL="2514600" indent="-228600" algn="ctr" eaLnBrk="0" fontAlgn="base" hangingPunct="0">
              <a:spcBef>
                <a:spcPct val="0"/>
              </a:spcBef>
              <a:spcAft>
                <a:spcPct val="0"/>
              </a:spcAft>
              <a:defRPr sz="800">
                <a:solidFill>
                  <a:schemeClr val="tx1"/>
                </a:solidFill>
                <a:latin typeface="Arial" charset="0"/>
                <a:ea typeface="ＭＳ Ｐゴシック" charset="0"/>
              </a:defRPr>
            </a:lvl6pPr>
            <a:lvl7pPr marL="2971800" indent="-228600" algn="ctr" eaLnBrk="0" fontAlgn="base" hangingPunct="0">
              <a:spcBef>
                <a:spcPct val="0"/>
              </a:spcBef>
              <a:spcAft>
                <a:spcPct val="0"/>
              </a:spcAft>
              <a:defRPr sz="800">
                <a:solidFill>
                  <a:schemeClr val="tx1"/>
                </a:solidFill>
                <a:latin typeface="Arial" charset="0"/>
                <a:ea typeface="ＭＳ Ｐゴシック" charset="0"/>
              </a:defRPr>
            </a:lvl7pPr>
            <a:lvl8pPr marL="3429000" indent="-228600" algn="ctr" eaLnBrk="0" fontAlgn="base" hangingPunct="0">
              <a:spcBef>
                <a:spcPct val="0"/>
              </a:spcBef>
              <a:spcAft>
                <a:spcPct val="0"/>
              </a:spcAft>
              <a:defRPr sz="800">
                <a:solidFill>
                  <a:schemeClr val="tx1"/>
                </a:solidFill>
                <a:latin typeface="Arial" charset="0"/>
                <a:ea typeface="ＭＳ Ｐゴシック" charset="0"/>
              </a:defRPr>
            </a:lvl8pPr>
            <a:lvl9pPr marL="3886200" indent="-228600" algn="ctr" eaLnBrk="0" fontAlgn="base" hangingPunct="0">
              <a:spcBef>
                <a:spcPct val="0"/>
              </a:spcBef>
              <a:spcAft>
                <a:spcPct val="0"/>
              </a:spcAft>
              <a:defRPr sz="800">
                <a:solidFill>
                  <a:schemeClr val="tx1"/>
                </a:solidFill>
                <a:latin typeface="Arial" charset="0"/>
                <a:ea typeface="ＭＳ Ｐゴシック" charset="0"/>
              </a:defRPr>
            </a:lvl9pPr>
          </a:lstStyle>
          <a:p>
            <a:pPr algn="l" eaLnBrk="1" hangingPunct="1">
              <a:spcBef>
                <a:spcPct val="50000"/>
              </a:spcBef>
            </a:pPr>
            <a:r>
              <a:rPr lang="en-GB" sz="1600" b="1"/>
              <a:t>Sites of disease</a:t>
            </a:r>
          </a:p>
        </p:txBody>
      </p:sp>
      <p:sp>
        <p:nvSpPr>
          <p:cNvPr id="75793" name="Text Box 114"/>
          <p:cNvSpPr txBox="1">
            <a:spLocks noChangeArrowheads="1"/>
          </p:cNvSpPr>
          <p:nvPr/>
        </p:nvSpPr>
        <p:spPr bwMode="auto">
          <a:xfrm>
            <a:off x="2778125" y="4965700"/>
            <a:ext cx="259715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000000"/>
                </a:solidFill>
                <a:miter lim="800000"/>
                <a:headEnd/>
                <a:tailEnd/>
              </a14:hiddenLine>
            </a:ext>
          </a:extLst>
        </p:spPr>
        <p:txBody>
          <a:bodyPr>
            <a:spAutoFit/>
          </a:bodyPr>
          <a:lstStyle>
            <a:lvl1pPr eaLnBrk="0" hangingPunct="0">
              <a:defRPr sz="800">
                <a:solidFill>
                  <a:schemeClr val="tx1"/>
                </a:solidFill>
                <a:latin typeface="Arial" charset="0"/>
                <a:ea typeface="ＭＳ Ｐゴシック" charset="0"/>
                <a:cs typeface="ＭＳ Ｐゴシック" charset="0"/>
              </a:defRPr>
            </a:lvl1pPr>
            <a:lvl2pPr marL="742950" indent="-285750" eaLnBrk="0" hangingPunct="0">
              <a:defRPr sz="800">
                <a:solidFill>
                  <a:schemeClr val="tx1"/>
                </a:solidFill>
                <a:latin typeface="Arial" charset="0"/>
                <a:ea typeface="ＭＳ Ｐゴシック" charset="0"/>
              </a:defRPr>
            </a:lvl2pPr>
            <a:lvl3pPr marL="1143000" indent="-228600" eaLnBrk="0" hangingPunct="0">
              <a:defRPr sz="800">
                <a:solidFill>
                  <a:schemeClr val="tx1"/>
                </a:solidFill>
                <a:latin typeface="Arial" charset="0"/>
                <a:ea typeface="ＭＳ Ｐゴシック" charset="0"/>
              </a:defRPr>
            </a:lvl3pPr>
            <a:lvl4pPr marL="1600200" indent="-228600" eaLnBrk="0" hangingPunct="0">
              <a:defRPr sz="800">
                <a:solidFill>
                  <a:schemeClr val="tx1"/>
                </a:solidFill>
                <a:latin typeface="Arial" charset="0"/>
                <a:ea typeface="ＭＳ Ｐゴシック" charset="0"/>
              </a:defRPr>
            </a:lvl4pPr>
            <a:lvl5pPr marL="2057400" indent="-228600" eaLnBrk="0" hangingPunct="0">
              <a:defRPr sz="800">
                <a:solidFill>
                  <a:schemeClr val="tx1"/>
                </a:solidFill>
                <a:latin typeface="Arial" charset="0"/>
                <a:ea typeface="ＭＳ Ｐゴシック" charset="0"/>
              </a:defRPr>
            </a:lvl5pPr>
            <a:lvl6pPr marL="2514600" indent="-228600" algn="ctr" eaLnBrk="0" fontAlgn="base" hangingPunct="0">
              <a:spcBef>
                <a:spcPct val="0"/>
              </a:spcBef>
              <a:spcAft>
                <a:spcPct val="0"/>
              </a:spcAft>
              <a:defRPr sz="800">
                <a:solidFill>
                  <a:schemeClr val="tx1"/>
                </a:solidFill>
                <a:latin typeface="Arial" charset="0"/>
                <a:ea typeface="ＭＳ Ｐゴシック" charset="0"/>
              </a:defRPr>
            </a:lvl6pPr>
            <a:lvl7pPr marL="2971800" indent="-228600" algn="ctr" eaLnBrk="0" fontAlgn="base" hangingPunct="0">
              <a:spcBef>
                <a:spcPct val="0"/>
              </a:spcBef>
              <a:spcAft>
                <a:spcPct val="0"/>
              </a:spcAft>
              <a:defRPr sz="800">
                <a:solidFill>
                  <a:schemeClr val="tx1"/>
                </a:solidFill>
                <a:latin typeface="Arial" charset="0"/>
                <a:ea typeface="ＭＳ Ｐゴシック" charset="0"/>
              </a:defRPr>
            </a:lvl7pPr>
            <a:lvl8pPr marL="3429000" indent="-228600" algn="ctr" eaLnBrk="0" fontAlgn="base" hangingPunct="0">
              <a:spcBef>
                <a:spcPct val="0"/>
              </a:spcBef>
              <a:spcAft>
                <a:spcPct val="0"/>
              </a:spcAft>
              <a:defRPr sz="800">
                <a:solidFill>
                  <a:schemeClr val="tx1"/>
                </a:solidFill>
                <a:latin typeface="Arial" charset="0"/>
                <a:ea typeface="ＭＳ Ｐゴシック" charset="0"/>
              </a:defRPr>
            </a:lvl8pPr>
            <a:lvl9pPr marL="3886200" indent="-228600" algn="ctr" eaLnBrk="0" fontAlgn="base" hangingPunct="0">
              <a:spcBef>
                <a:spcPct val="0"/>
              </a:spcBef>
              <a:spcAft>
                <a:spcPct val="0"/>
              </a:spcAft>
              <a:defRPr sz="800">
                <a:solidFill>
                  <a:schemeClr val="tx1"/>
                </a:solidFill>
                <a:latin typeface="Arial" charset="0"/>
                <a:ea typeface="ＭＳ Ｐゴシック" charset="0"/>
              </a:defRPr>
            </a:lvl9pPr>
          </a:lstStyle>
          <a:p>
            <a:pPr algn="l" eaLnBrk="1" hangingPunct="1">
              <a:spcBef>
                <a:spcPct val="50000"/>
              </a:spcBef>
            </a:pPr>
            <a:r>
              <a:rPr lang="en-GB" sz="1600" b="1"/>
              <a:t>Non-visceral (n=130)</a:t>
            </a:r>
          </a:p>
        </p:txBody>
      </p:sp>
      <p:sp>
        <p:nvSpPr>
          <p:cNvPr id="75794" name="Oval 177"/>
          <p:cNvSpPr>
            <a:spLocks noChangeAspect="1" noChangeArrowheads="1"/>
          </p:cNvSpPr>
          <p:nvPr/>
        </p:nvSpPr>
        <p:spPr bwMode="auto">
          <a:xfrm>
            <a:off x="6342063" y="2182813"/>
            <a:ext cx="209550" cy="209550"/>
          </a:xfrm>
          <a:prstGeom prst="ellipse">
            <a:avLst/>
          </a:prstGeom>
          <a:solidFill>
            <a:srgbClr val="FF00FF"/>
          </a:solidFill>
          <a:ln w="9525">
            <a:solidFill>
              <a:schemeClr val="tx1"/>
            </a:solidFill>
            <a:round/>
            <a:headEnd/>
            <a:tailEnd/>
          </a:ln>
        </p:spPr>
        <p:txBody>
          <a:bodyPr wrap="none" anchor="ctr"/>
          <a:lstStyle/>
          <a:p>
            <a:pPr algn="l"/>
            <a:endParaRPr lang="en-US" sz="1800"/>
          </a:p>
        </p:txBody>
      </p:sp>
      <p:sp>
        <p:nvSpPr>
          <p:cNvPr id="75795" name="Oval 182"/>
          <p:cNvSpPr>
            <a:spLocks noChangeAspect="1" noChangeArrowheads="1"/>
          </p:cNvSpPr>
          <p:nvPr/>
        </p:nvSpPr>
        <p:spPr bwMode="auto">
          <a:xfrm>
            <a:off x="6145213" y="2478088"/>
            <a:ext cx="119062" cy="119062"/>
          </a:xfrm>
          <a:prstGeom prst="ellipse">
            <a:avLst/>
          </a:prstGeom>
          <a:solidFill>
            <a:srgbClr val="FF00FF"/>
          </a:solidFill>
          <a:ln w="9525">
            <a:solidFill>
              <a:schemeClr val="tx1"/>
            </a:solidFill>
            <a:round/>
            <a:headEnd/>
            <a:tailEnd/>
          </a:ln>
        </p:spPr>
        <p:txBody>
          <a:bodyPr wrap="none" anchor="ctr"/>
          <a:lstStyle/>
          <a:p>
            <a:pPr algn="l"/>
            <a:endParaRPr lang="en-US" sz="1800"/>
          </a:p>
        </p:txBody>
      </p:sp>
      <p:sp>
        <p:nvSpPr>
          <p:cNvPr id="75796" name="Oval 195"/>
          <p:cNvSpPr>
            <a:spLocks noChangeAspect="1" noChangeArrowheads="1"/>
          </p:cNvSpPr>
          <p:nvPr/>
        </p:nvSpPr>
        <p:spPr bwMode="auto">
          <a:xfrm>
            <a:off x="6218238" y="3541713"/>
            <a:ext cx="109537" cy="109537"/>
          </a:xfrm>
          <a:prstGeom prst="ellipse">
            <a:avLst/>
          </a:prstGeom>
          <a:solidFill>
            <a:srgbClr val="FF00FF"/>
          </a:solidFill>
          <a:ln w="9525">
            <a:solidFill>
              <a:schemeClr val="tx1"/>
            </a:solidFill>
            <a:round/>
            <a:headEnd/>
            <a:tailEnd/>
          </a:ln>
        </p:spPr>
        <p:txBody>
          <a:bodyPr wrap="none" anchor="ctr"/>
          <a:lstStyle/>
          <a:p>
            <a:pPr algn="l"/>
            <a:endParaRPr lang="en-US" sz="1800"/>
          </a:p>
        </p:txBody>
      </p:sp>
      <p:sp>
        <p:nvSpPr>
          <p:cNvPr id="75797" name="Oval 203"/>
          <p:cNvSpPr>
            <a:spLocks noChangeAspect="1" noChangeArrowheads="1"/>
          </p:cNvSpPr>
          <p:nvPr/>
        </p:nvSpPr>
        <p:spPr bwMode="auto">
          <a:xfrm>
            <a:off x="6300788" y="3984625"/>
            <a:ext cx="209550" cy="209550"/>
          </a:xfrm>
          <a:prstGeom prst="ellipse">
            <a:avLst/>
          </a:prstGeom>
          <a:solidFill>
            <a:srgbClr val="FF00FF"/>
          </a:solidFill>
          <a:ln w="9525">
            <a:solidFill>
              <a:schemeClr val="tx1"/>
            </a:solidFill>
            <a:round/>
            <a:headEnd/>
            <a:tailEnd/>
          </a:ln>
        </p:spPr>
        <p:txBody>
          <a:bodyPr wrap="none" anchor="ctr"/>
          <a:lstStyle/>
          <a:p>
            <a:pPr algn="l"/>
            <a:endParaRPr lang="en-US" sz="1800"/>
          </a:p>
        </p:txBody>
      </p:sp>
      <p:sp>
        <p:nvSpPr>
          <p:cNvPr id="75798" name="Oval 208"/>
          <p:cNvSpPr>
            <a:spLocks noChangeAspect="1" noChangeArrowheads="1"/>
          </p:cNvSpPr>
          <p:nvPr/>
        </p:nvSpPr>
        <p:spPr bwMode="auto">
          <a:xfrm>
            <a:off x="6361113" y="4273550"/>
            <a:ext cx="128587" cy="128588"/>
          </a:xfrm>
          <a:prstGeom prst="ellipse">
            <a:avLst/>
          </a:prstGeom>
          <a:solidFill>
            <a:srgbClr val="FF00FF"/>
          </a:solidFill>
          <a:ln w="9525">
            <a:solidFill>
              <a:schemeClr val="tx1"/>
            </a:solidFill>
            <a:round/>
            <a:headEnd/>
            <a:tailEnd/>
          </a:ln>
        </p:spPr>
        <p:txBody>
          <a:bodyPr wrap="none" anchor="ctr"/>
          <a:lstStyle/>
          <a:p>
            <a:pPr algn="l"/>
            <a:endParaRPr lang="en-US" sz="1800"/>
          </a:p>
        </p:txBody>
      </p:sp>
      <p:sp>
        <p:nvSpPr>
          <p:cNvPr id="75799" name="Line 223"/>
          <p:cNvSpPr>
            <a:spLocks noChangeShapeType="1"/>
          </p:cNvSpPr>
          <p:nvPr/>
        </p:nvSpPr>
        <p:spPr bwMode="auto">
          <a:xfrm>
            <a:off x="8289925" y="5453063"/>
            <a:ext cx="0" cy="107950"/>
          </a:xfrm>
          <a:prstGeom prst="line">
            <a:avLst/>
          </a:prstGeom>
          <a:noFill/>
          <a:ln w="31750">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5800" name="Line 224"/>
          <p:cNvSpPr>
            <a:spLocks noChangeShapeType="1"/>
          </p:cNvSpPr>
          <p:nvPr/>
        </p:nvSpPr>
        <p:spPr bwMode="auto">
          <a:xfrm>
            <a:off x="4943475" y="5453063"/>
            <a:ext cx="3362325" cy="0"/>
          </a:xfrm>
          <a:prstGeom prst="line">
            <a:avLst/>
          </a:prstGeom>
          <a:noFill/>
          <a:ln w="31750">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5801" name="Line 225"/>
          <p:cNvSpPr>
            <a:spLocks noChangeShapeType="1"/>
          </p:cNvSpPr>
          <p:nvPr/>
        </p:nvSpPr>
        <p:spPr bwMode="auto">
          <a:xfrm>
            <a:off x="5387975" y="5453063"/>
            <a:ext cx="0" cy="107950"/>
          </a:xfrm>
          <a:prstGeom prst="line">
            <a:avLst/>
          </a:prstGeom>
          <a:noFill/>
          <a:ln w="31750">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5802" name="Line 226"/>
          <p:cNvSpPr>
            <a:spLocks noChangeShapeType="1"/>
          </p:cNvSpPr>
          <p:nvPr/>
        </p:nvSpPr>
        <p:spPr bwMode="auto">
          <a:xfrm>
            <a:off x="5683250" y="5453063"/>
            <a:ext cx="0" cy="107950"/>
          </a:xfrm>
          <a:prstGeom prst="line">
            <a:avLst/>
          </a:prstGeom>
          <a:noFill/>
          <a:ln w="31750">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5803" name="Line 227"/>
          <p:cNvSpPr>
            <a:spLocks noChangeShapeType="1"/>
          </p:cNvSpPr>
          <p:nvPr/>
        </p:nvSpPr>
        <p:spPr bwMode="auto">
          <a:xfrm>
            <a:off x="5924550" y="5453063"/>
            <a:ext cx="0" cy="107950"/>
          </a:xfrm>
          <a:prstGeom prst="line">
            <a:avLst/>
          </a:prstGeom>
          <a:noFill/>
          <a:ln w="31750">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5804" name="Line 228"/>
          <p:cNvSpPr>
            <a:spLocks noChangeShapeType="1"/>
          </p:cNvSpPr>
          <p:nvPr/>
        </p:nvSpPr>
        <p:spPr bwMode="auto">
          <a:xfrm>
            <a:off x="6265863" y="5453063"/>
            <a:ext cx="0" cy="107950"/>
          </a:xfrm>
          <a:prstGeom prst="line">
            <a:avLst/>
          </a:prstGeom>
          <a:noFill/>
          <a:ln w="31750">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5805" name="Line 229"/>
          <p:cNvSpPr>
            <a:spLocks noChangeShapeType="1"/>
          </p:cNvSpPr>
          <p:nvPr/>
        </p:nvSpPr>
        <p:spPr bwMode="auto">
          <a:xfrm>
            <a:off x="6626225" y="5453063"/>
            <a:ext cx="0" cy="107950"/>
          </a:xfrm>
          <a:prstGeom prst="line">
            <a:avLst/>
          </a:prstGeom>
          <a:noFill/>
          <a:ln w="31750">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5806" name="Line 230"/>
          <p:cNvSpPr>
            <a:spLocks noChangeShapeType="1"/>
          </p:cNvSpPr>
          <p:nvPr/>
        </p:nvSpPr>
        <p:spPr bwMode="auto">
          <a:xfrm>
            <a:off x="7337425" y="5453063"/>
            <a:ext cx="0" cy="107950"/>
          </a:xfrm>
          <a:prstGeom prst="line">
            <a:avLst/>
          </a:prstGeom>
          <a:noFill/>
          <a:ln w="31750">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5807" name="Line 231"/>
          <p:cNvSpPr>
            <a:spLocks noChangeShapeType="1"/>
          </p:cNvSpPr>
          <p:nvPr/>
        </p:nvSpPr>
        <p:spPr bwMode="auto">
          <a:xfrm>
            <a:off x="7759700" y="5453063"/>
            <a:ext cx="0" cy="107950"/>
          </a:xfrm>
          <a:prstGeom prst="line">
            <a:avLst/>
          </a:prstGeom>
          <a:noFill/>
          <a:ln w="31750">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5808" name="Line 232"/>
          <p:cNvSpPr>
            <a:spLocks noChangeShapeType="1"/>
          </p:cNvSpPr>
          <p:nvPr/>
        </p:nvSpPr>
        <p:spPr bwMode="auto">
          <a:xfrm>
            <a:off x="8054975" y="5453063"/>
            <a:ext cx="0" cy="107950"/>
          </a:xfrm>
          <a:prstGeom prst="line">
            <a:avLst/>
          </a:prstGeom>
          <a:noFill/>
          <a:ln w="31750">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5809" name="Line 242"/>
          <p:cNvSpPr>
            <a:spLocks noChangeShapeType="1"/>
          </p:cNvSpPr>
          <p:nvPr/>
        </p:nvSpPr>
        <p:spPr bwMode="auto">
          <a:xfrm>
            <a:off x="6105525" y="5453063"/>
            <a:ext cx="0" cy="107950"/>
          </a:xfrm>
          <a:prstGeom prst="line">
            <a:avLst/>
          </a:prstGeom>
          <a:noFill/>
          <a:ln w="31750">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5810" name="Line 243"/>
          <p:cNvSpPr>
            <a:spLocks noChangeShapeType="1"/>
          </p:cNvSpPr>
          <p:nvPr/>
        </p:nvSpPr>
        <p:spPr bwMode="auto">
          <a:xfrm>
            <a:off x="6405563" y="5453063"/>
            <a:ext cx="0" cy="107950"/>
          </a:xfrm>
          <a:prstGeom prst="line">
            <a:avLst/>
          </a:prstGeom>
          <a:noFill/>
          <a:ln w="31750">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5811" name="Line 244"/>
          <p:cNvSpPr>
            <a:spLocks noChangeShapeType="1"/>
          </p:cNvSpPr>
          <p:nvPr/>
        </p:nvSpPr>
        <p:spPr bwMode="auto">
          <a:xfrm>
            <a:off x="6510338" y="5453063"/>
            <a:ext cx="0" cy="107950"/>
          </a:xfrm>
          <a:prstGeom prst="line">
            <a:avLst/>
          </a:prstGeom>
          <a:noFill/>
          <a:ln w="31750">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5812" name="Oval 276"/>
          <p:cNvSpPr>
            <a:spLocks noChangeAspect="1" noChangeArrowheads="1"/>
          </p:cNvSpPr>
          <p:nvPr/>
        </p:nvSpPr>
        <p:spPr bwMode="auto">
          <a:xfrm>
            <a:off x="6261100" y="4762500"/>
            <a:ext cx="228600" cy="228600"/>
          </a:xfrm>
          <a:prstGeom prst="ellipse">
            <a:avLst/>
          </a:prstGeom>
          <a:solidFill>
            <a:srgbClr val="FF00FF"/>
          </a:solidFill>
          <a:ln w="9525">
            <a:solidFill>
              <a:schemeClr val="tx1"/>
            </a:solidFill>
            <a:round/>
            <a:headEnd/>
            <a:tailEnd/>
          </a:ln>
        </p:spPr>
        <p:txBody>
          <a:bodyPr wrap="none" anchor="ctr"/>
          <a:lstStyle/>
          <a:p>
            <a:pPr algn="l"/>
            <a:endParaRPr lang="en-US" sz="1800"/>
          </a:p>
        </p:txBody>
      </p:sp>
      <p:sp>
        <p:nvSpPr>
          <p:cNvPr id="75813" name="Line 35"/>
          <p:cNvSpPr>
            <a:spLocks noChangeShapeType="1"/>
          </p:cNvSpPr>
          <p:nvPr/>
        </p:nvSpPr>
        <p:spPr bwMode="auto">
          <a:xfrm>
            <a:off x="5818188" y="2914650"/>
            <a:ext cx="996950" cy="0"/>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5814" name="Text Box 41"/>
          <p:cNvSpPr txBox="1">
            <a:spLocks noChangeArrowheads="1"/>
          </p:cNvSpPr>
          <p:nvPr/>
        </p:nvSpPr>
        <p:spPr bwMode="auto">
          <a:xfrm>
            <a:off x="2778125" y="2743200"/>
            <a:ext cx="3471863"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000000"/>
                </a:solidFill>
                <a:miter lim="800000"/>
                <a:headEnd/>
                <a:tailEnd/>
              </a14:hiddenLine>
            </a:ext>
          </a:extLst>
        </p:spPr>
        <p:txBody>
          <a:bodyPr>
            <a:spAutoFit/>
          </a:bodyPr>
          <a:lstStyle>
            <a:lvl1pPr eaLnBrk="0" hangingPunct="0">
              <a:defRPr sz="800">
                <a:solidFill>
                  <a:schemeClr val="tx1"/>
                </a:solidFill>
                <a:latin typeface="Arial" charset="0"/>
                <a:ea typeface="ＭＳ Ｐゴシック" charset="0"/>
                <a:cs typeface="ＭＳ Ｐゴシック" charset="0"/>
              </a:defRPr>
            </a:lvl1pPr>
            <a:lvl2pPr marL="742950" indent="-285750" eaLnBrk="0" hangingPunct="0">
              <a:defRPr sz="800">
                <a:solidFill>
                  <a:schemeClr val="tx1"/>
                </a:solidFill>
                <a:latin typeface="Arial" charset="0"/>
                <a:ea typeface="ＭＳ Ｐゴシック" charset="0"/>
              </a:defRPr>
            </a:lvl2pPr>
            <a:lvl3pPr marL="1143000" indent="-228600" eaLnBrk="0" hangingPunct="0">
              <a:defRPr sz="800">
                <a:solidFill>
                  <a:schemeClr val="tx1"/>
                </a:solidFill>
                <a:latin typeface="Arial" charset="0"/>
                <a:ea typeface="ＭＳ Ｐゴシック" charset="0"/>
              </a:defRPr>
            </a:lvl3pPr>
            <a:lvl4pPr marL="1600200" indent="-228600" eaLnBrk="0" hangingPunct="0">
              <a:defRPr sz="800">
                <a:solidFill>
                  <a:schemeClr val="tx1"/>
                </a:solidFill>
                <a:latin typeface="Arial" charset="0"/>
                <a:ea typeface="ＭＳ Ｐゴシック" charset="0"/>
              </a:defRPr>
            </a:lvl4pPr>
            <a:lvl5pPr marL="2057400" indent="-228600" eaLnBrk="0" hangingPunct="0">
              <a:defRPr sz="800">
                <a:solidFill>
                  <a:schemeClr val="tx1"/>
                </a:solidFill>
                <a:latin typeface="Arial" charset="0"/>
                <a:ea typeface="ＭＳ Ｐゴシック" charset="0"/>
              </a:defRPr>
            </a:lvl5pPr>
            <a:lvl6pPr marL="2514600" indent="-228600" algn="ctr" eaLnBrk="0" fontAlgn="base" hangingPunct="0">
              <a:spcBef>
                <a:spcPct val="0"/>
              </a:spcBef>
              <a:spcAft>
                <a:spcPct val="0"/>
              </a:spcAft>
              <a:defRPr sz="800">
                <a:solidFill>
                  <a:schemeClr val="tx1"/>
                </a:solidFill>
                <a:latin typeface="Arial" charset="0"/>
                <a:ea typeface="ＭＳ Ｐゴシック" charset="0"/>
              </a:defRPr>
            </a:lvl6pPr>
            <a:lvl7pPr marL="2971800" indent="-228600" algn="ctr" eaLnBrk="0" fontAlgn="base" hangingPunct="0">
              <a:spcBef>
                <a:spcPct val="0"/>
              </a:spcBef>
              <a:spcAft>
                <a:spcPct val="0"/>
              </a:spcAft>
              <a:defRPr sz="800">
                <a:solidFill>
                  <a:schemeClr val="tx1"/>
                </a:solidFill>
                <a:latin typeface="Arial" charset="0"/>
                <a:ea typeface="ＭＳ Ｐゴシック" charset="0"/>
              </a:defRPr>
            </a:lvl7pPr>
            <a:lvl8pPr marL="3429000" indent="-228600" algn="ctr" eaLnBrk="0" fontAlgn="base" hangingPunct="0">
              <a:spcBef>
                <a:spcPct val="0"/>
              </a:spcBef>
              <a:spcAft>
                <a:spcPct val="0"/>
              </a:spcAft>
              <a:defRPr sz="800">
                <a:solidFill>
                  <a:schemeClr val="tx1"/>
                </a:solidFill>
                <a:latin typeface="Arial" charset="0"/>
                <a:ea typeface="ＭＳ Ｐゴシック" charset="0"/>
              </a:defRPr>
            </a:lvl8pPr>
            <a:lvl9pPr marL="3886200" indent="-228600" algn="ctr" eaLnBrk="0" fontAlgn="base" hangingPunct="0">
              <a:spcBef>
                <a:spcPct val="0"/>
              </a:spcBef>
              <a:spcAft>
                <a:spcPct val="0"/>
              </a:spcAft>
              <a:defRPr sz="800">
                <a:solidFill>
                  <a:schemeClr val="tx1"/>
                </a:solidFill>
                <a:latin typeface="Arial" charset="0"/>
                <a:ea typeface="ＭＳ Ｐゴシック" charset="0"/>
              </a:defRPr>
            </a:lvl9pPr>
          </a:lstStyle>
          <a:p>
            <a:pPr algn="l" eaLnBrk="1" hangingPunct="1">
              <a:spcBef>
                <a:spcPct val="50000"/>
              </a:spcBef>
            </a:pPr>
            <a:r>
              <a:rPr lang="en-GB" sz="1600" b="1"/>
              <a:t>HER2 + (n=123)</a:t>
            </a:r>
          </a:p>
        </p:txBody>
      </p:sp>
      <p:sp>
        <p:nvSpPr>
          <p:cNvPr id="75815" name="Text Box 42"/>
          <p:cNvSpPr txBox="1">
            <a:spLocks noChangeArrowheads="1"/>
          </p:cNvSpPr>
          <p:nvPr/>
        </p:nvSpPr>
        <p:spPr bwMode="auto">
          <a:xfrm>
            <a:off x="2778125" y="3009900"/>
            <a:ext cx="3471863"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000000"/>
                </a:solidFill>
                <a:miter lim="800000"/>
                <a:headEnd/>
                <a:tailEnd/>
              </a14:hiddenLine>
            </a:ext>
          </a:extLst>
        </p:spPr>
        <p:txBody>
          <a:bodyPr>
            <a:spAutoFit/>
          </a:bodyPr>
          <a:lstStyle>
            <a:lvl1pPr eaLnBrk="0" hangingPunct="0">
              <a:defRPr sz="800">
                <a:solidFill>
                  <a:schemeClr val="tx1"/>
                </a:solidFill>
                <a:latin typeface="Arial" charset="0"/>
                <a:ea typeface="ＭＳ Ｐゴシック" charset="0"/>
                <a:cs typeface="ＭＳ Ｐゴシック" charset="0"/>
              </a:defRPr>
            </a:lvl1pPr>
            <a:lvl2pPr marL="742950" indent="-285750" eaLnBrk="0" hangingPunct="0">
              <a:defRPr sz="800">
                <a:solidFill>
                  <a:schemeClr val="tx1"/>
                </a:solidFill>
                <a:latin typeface="Arial" charset="0"/>
                <a:ea typeface="ＭＳ Ｐゴシック" charset="0"/>
              </a:defRPr>
            </a:lvl2pPr>
            <a:lvl3pPr marL="1143000" indent="-228600" eaLnBrk="0" hangingPunct="0">
              <a:defRPr sz="800">
                <a:solidFill>
                  <a:schemeClr val="tx1"/>
                </a:solidFill>
                <a:latin typeface="Arial" charset="0"/>
                <a:ea typeface="ＭＳ Ｐゴシック" charset="0"/>
              </a:defRPr>
            </a:lvl3pPr>
            <a:lvl4pPr marL="1600200" indent="-228600" eaLnBrk="0" hangingPunct="0">
              <a:defRPr sz="800">
                <a:solidFill>
                  <a:schemeClr val="tx1"/>
                </a:solidFill>
                <a:latin typeface="Arial" charset="0"/>
                <a:ea typeface="ＭＳ Ｐゴシック" charset="0"/>
              </a:defRPr>
            </a:lvl4pPr>
            <a:lvl5pPr marL="2057400" indent="-228600" eaLnBrk="0" hangingPunct="0">
              <a:defRPr sz="800">
                <a:solidFill>
                  <a:schemeClr val="tx1"/>
                </a:solidFill>
                <a:latin typeface="Arial" charset="0"/>
                <a:ea typeface="ＭＳ Ｐゴシック" charset="0"/>
              </a:defRPr>
            </a:lvl5pPr>
            <a:lvl6pPr marL="2514600" indent="-228600" algn="ctr" eaLnBrk="0" fontAlgn="base" hangingPunct="0">
              <a:spcBef>
                <a:spcPct val="0"/>
              </a:spcBef>
              <a:spcAft>
                <a:spcPct val="0"/>
              </a:spcAft>
              <a:defRPr sz="800">
                <a:solidFill>
                  <a:schemeClr val="tx1"/>
                </a:solidFill>
                <a:latin typeface="Arial" charset="0"/>
                <a:ea typeface="ＭＳ Ｐゴシック" charset="0"/>
              </a:defRPr>
            </a:lvl6pPr>
            <a:lvl7pPr marL="2971800" indent="-228600" algn="ctr" eaLnBrk="0" fontAlgn="base" hangingPunct="0">
              <a:spcBef>
                <a:spcPct val="0"/>
              </a:spcBef>
              <a:spcAft>
                <a:spcPct val="0"/>
              </a:spcAft>
              <a:defRPr sz="800">
                <a:solidFill>
                  <a:schemeClr val="tx1"/>
                </a:solidFill>
                <a:latin typeface="Arial" charset="0"/>
                <a:ea typeface="ＭＳ Ｐゴシック" charset="0"/>
              </a:defRPr>
            </a:lvl7pPr>
            <a:lvl8pPr marL="3429000" indent="-228600" algn="ctr" eaLnBrk="0" fontAlgn="base" hangingPunct="0">
              <a:spcBef>
                <a:spcPct val="0"/>
              </a:spcBef>
              <a:spcAft>
                <a:spcPct val="0"/>
              </a:spcAft>
              <a:defRPr sz="800">
                <a:solidFill>
                  <a:schemeClr val="tx1"/>
                </a:solidFill>
                <a:latin typeface="Arial" charset="0"/>
                <a:ea typeface="ＭＳ Ｐゴシック" charset="0"/>
              </a:defRPr>
            </a:lvl8pPr>
            <a:lvl9pPr marL="3886200" indent="-228600" algn="ctr" eaLnBrk="0" fontAlgn="base" hangingPunct="0">
              <a:spcBef>
                <a:spcPct val="0"/>
              </a:spcBef>
              <a:spcAft>
                <a:spcPct val="0"/>
              </a:spcAft>
              <a:defRPr sz="800">
                <a:solidFill>
                  <a:schemeClr val="tx1"/>
                </a:solidFill>
                <a:latin typeface="Arial" charset="0"/>
                <a:ea typeface="ＭＳ Ｐゴシック" charset="0"/>
              </a:defRPr>
            </a:lvl9pPr>
          </a:lstStyle>
          <a:p>
            <a:pPr algn="l" eaLnBrk="1" hangingPunct="1">
              <a:spcBef>
                <a:spcPct val="50000"/>
              </a:spcBef>
            </a:pPr>
            <a:r>
              <a:rPr lang="en-GB" sz="1600" b="1"/>
              <a:t>HER2 - (n=565)</a:t>
            </a:r>
          </a:p>
        </p:txBody>
      </p:sp>
      <p:sp>
        <p:nvSpPr>
          <p:cNvPr id="75816" name="Oval 78"/>
          <p:cNvSpPr>
            <a:spLocks noChangeArrowheads="1"/>
          </p:cNvSpPr>
          <p:nvPr/>
        </p:nvSpPr>
        <p:spPr bwMode="auto">
          <a:xfrm>
            <a:off x="6289675" y="2859088"/>
            <a:ext cx="104775" cy="104775"/>
          </a:xfrm>
          <a:prstGeom prst="ellipse">
            <a:avLst/>
          </a:prstGeom>
          <a:solidFill>
            <a:srgbClr val="FF00FF"/>
          </a:solidFill>
          <a:ln w="9525">
            <a:solidFill>
              <a:schemeClr val="tx1"/>
            </a:solidFill>
            <a:round/>
            <a:headEnd/>
            <a:tailEnd/>
          </a:ln>
        </p:spPr>
        <p:txBody>
          <a:bodyPr wrap="none" anchor="ctr"/>
          <a:lstStyle/>
          <a:p>
            <a:pPr algn="l"/>
            <a:endParaRPr lang="en-US" sz="1800"/>
          </a:p>
        </p:txBody>
      </p:sp>
      <p:sp>
        <p:nvSpPr>
          <p:cNvPr id="75817" name="Line 35"/>
          <p:cNvSpPr>
            <a:spLocks noChangeShapeType="1"/>
          </p:cNvSpPr>
          <p:nvPr/>
        </p:nvSpPr>
        <p:spPr bwMode="auto">
          <a:xfrm>
            <a:off x="6175375" y="3186113"/>
            <a:ext cx="474663" cy="0"/>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5818" name="Oval 83"/>
          <p:cNvSpPr>
            <a:spLocks noChangeAspect="1" noChangeArrowheads="1"/>
          </p:cNvSpPr>
          <p:nvPr/>
        </p:nvSpPr>
        <p:spPr bwMode="auto">
          <a:xfrm>
            <a:off x="6302375" y="3071813"/>
            <a:ext cx="219075" cy="219075"/>
          </a:xfrm>
          <a:prstGeom prst="ellipse">
            <a:avLst/>
          </a:prstGeom>
          <a:solidFill>
            <a:srgbClr val="FF00FF"/>
          </a:solidFill>
          <a:ln w="9525">
            <a:solidFill>
              <a:schemeClr val="tx1"/>
            </a:solidFill>
            <a:round/>
            <a:headEnd/>
            <a:tailEnd/>
          </a:ln>
        </p:spPr>
        <p:txBody>
          <a:bodyPr wrap="none" anchor="ctr"/>
          <a:lstStyle/>
          <a:p>
            <a:pPr algn="l"/>
            <a:endParaRPr lang="en-US" sz="1800"/>
          </a:p>
        </p:txBody>
      </p:sp>
      <p:sp>
        <p:nvSpPr>
          <p:cNvPr id="75819" name="Rectangle 74"/>
          <p:cNvSpPr>
            <a:spLocks noGrp="1" noChangeArrowheads="1"/>
          </p:cNvSpPr>
          <p:nvPr>
            <p:ph type="title" idx="4294967295"/>
          </p:nvPr>
        </p:nvSpPr>
        <p:spPr>
          <a:xfrm>
            <a:off x="457200" y="55563"/>
            <a:ext cx="8229600" cy="1143000"/>
          </a:xfrm>
        </p:spPr>
        <p:txBody>
          <a:bodyPr/>
          <a:lstStyle/>
          <a:p>
            <a:pPr eaLnBrk="1" hangingPunct="1"/>
            <a:r>
              <a:rPr lang="en-US" sz="4000">
                <a:latin typeface="Arial" charset="0"/>
              </a:rPr>
              <a:t>Overall survival: subsets</a:t>
            </a:r>
          </a:p>
        </p:txBody>
      </p:sp>
      <p:sp>
        <p:nvSpPr>
          <p:cNvPr id="75820" name="Text Box 18"/>
          <p:cNvSpPr txBox="1">
            <a:spLocks noChangeArrowheads="1"/>
          </p:cNvSpPr>
          <p:nvPr/>
        </p:nvSpPr>
        <p:spPr bwMode="auto">
          <a:xfrm>
            <a:off x="4676775" y="5551488"/>
            <a:ext cx="547688"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000000"/>
                </a:solidFill>
                <a:miter lim="800000"/>
                <a:headEnd/>
                <a:tailEnd/>
              </a14:hiddenLine>
            </a:ext>
          </a:extLst>
        </p:spPr>
        <p:txBody>
          <a:bodyPr>
            <a:spAutoFit/>
          </a:bodyPr>
          <a:lstStyle>
            <a:lvl1pPr eaLnBrk="0" hangingPunct="0">
              <a:defRPr sz="800">
                <a:solidFill>
                  <a:schemeClr val="tx1"/>
                </a:solidFill>
                <a:latin typeface="Arial" charset="0"/>
                <a:ea typeface="ＭＳ Ｐゴシック" charset="0"/>
                <a:cs typeface="ＭＳ Ｐゴシック" charset="0"/>
              </a:defRPr>
            </a:lvl1pPr>
            <a:lvl2pPr marL="742950" indent="-285750" eaLnBrk="0" hangingPunct="0">
              <a:defRPr sz="800">
                <a:solidFill>
                  <a:schemeClr val="tx1"/>
                </a:solidFill>
                <a:latin typeface="Arial" charset="0"/>
                <a:ea typeface="ＭＳ Ｐゴシック" charset="0"/>
              </a:defRPr>
            </a:lvl2pPr>
            <a:lvl3pPr marL="1143000" indent="-228600" eaLnBrk="0" hangingPunct="0">
              <a:defRPr sz="800">
                <a:solidFill>
                  <a:schemeClr val="tx1"/>
                </a:solidFill>
                <a:latin typeface="Arial" charset="0"/>
                <a:ea typeface="ＭＳ Ｐゴシック" charset="0"/>
              </a:defRPr>
            </a:lvl3pPr>
            <a:lvl4pPr marL="1600200" indent="-228600" eaLnBrk="0" hangingPunct="0">
              <a:defRPr sz="800">
                <a:solidFill>
                  <a:schemeClr val="tx1"/>
                </a:solidFill>
                <a:latin typeface="Arial" charset="0"/>
                <a:ea typeface="ＭＳ Ｐゴシック" charset="0"/>
              </a:defRPr>
            </a:lvl4pPr>
            <a:lvl5pPr marL="2057400" indent="-228600" eaLnBrk="0" hangingPunct="0">
              <a:defRPr sz="800">
                <a:solidFill>
                  <a:schemeClr val="tx1"/>
                </a:solidFill>
                <a:latin typeface="Arial" charset="0"/>
                <a:ea typeface="ＭＳ Ｐゴシック" charset="0"/>
              </a:defRPr>
            </a:lvl5pPr>
            <a:lvl6pPr marL="2514600" indent="-228600" algn="ctr" eaLnBrk="0" fontAlgn="base" hangingPunct="0">
              <a:spcBef>
                <a:spcPct val="0"/>
              </a:spcBef>
              <a:spcAft>
                <a:spcPct val="0"/>
              </a:spcAft>
              <a:defRPr sz="800">
                <a:solidFill>
                  <a:schemeClr val="tx1"/>
                </a:solidFill>
                <a:latin typeface="Arial" charset="0"/>
                <a:ea typeface="ＭＳ Ｐゴシック" charset="0"/>
              </a:defRPr>
            </a:lvl6pPr>
            <a:lvl7pPr marL="2971800" indent="-228600" algn="ctr" eaLnBrk="0" fontAlgn="base" hangingPunct="0">
              <a:spcBef>
                <a:spcPct val="0"/>
              </a:spcBef>
              <a:spcAft>
                <a:spcPct val="0"/>
              </a:spcAft>
              <a:defRPr sz="800">
                <a:solidFill>
                  <a:schemeClr val="tx1"/>
                </a:solidFill>
                <a:latin typeface="Arial" charset="0"/>
                <a:ea typeface="ＭＳ Ｐゴシック" charset="0"/>
              </a:defRPr>
            </a:lvl7pPr>
            <a:lvl8pPr marL="3429000" indent="-228600" algn="ctr" eaLnBrk="0" fontAlgn="base" hangingPunct="0">
              <a:spcBef>
                <a:spcPct val="0"/>
              </a:spcBef>
              <a:spcAft>
                <a:spcPct val="0"/>
              </a:spcAft>
              <a:defRPr sz="800">
                <a:solidFill>
                  <a:schemeClr val="tx1"/>
                </a:solidFill>
                <a:latin typeface="Arial" charset="0"/>
                <a:ea typeface="ＭＳ Ｐゴシック" charset="0"/>
              </a:defRPr>
            </a:lvl8pPr>
            <a:lvl9pPr marL="3886200" indent="-228600" algn="ctr" eaLnBrk="0" fontAlgn="base" hangingPunct="0">
              <a:spcBef>
                <a:spcPct val="0"/>
              </a:spcBef>
              <a:spcAft>
                <a:spcPct val="0"/>
              </a:spcAft>
              <a:defRPr sz="800">
                <a:solidFill>
                  <a:schemeClr val="tx1"/>
                </a:solidFill>
                <a:latin typeface="Arial" charset="0"/>
                <a:ea typeface="ＭＳ Ｐゴシック" charset="0"/>
              </a:defRPr>
            </a:lvl9pPr>
          </a:lstStyle>
          <a:p>
            <a:pPr eaLnBrk="1" hangingPunct="1">
              <a:spcBef>
                <a:spcPct val="50000"/>
              </a:spcBef>
            </a:pPr>
            <a:r>
              <a:rPr lang="en-GB" sz="1600" b="1"/>
              <a:t>0.2</a:t>
            </a:r>
          </a:p>
        </p:txBody>
      </p:sp>
      <p:sp>
        <p:nvSpPr>
          <p:cNvPr id="75821" name="Text Box 21"/>
          <p:cNvSpPr txBox="1">
            <a:spLocks noChangeArrowheads="1"/>
          </p:cNvSpPr>
          <p:nvPr/>
        </p:nvSpPr>
        <p:spPr bwMode="auto">
          <a:xfrm>
            <a:off x="5637213" y="5551488"/>
            <a:ext cx="547687"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000000"/>
                </a:solidFill>
                <a:miter lim="800000"/>
                <a:headEnd/>
                <a:tailEnd/>
              </a14:hiddenLine>
            </a:ext>
          </a:extLst>
        </p:spPr>
        <p:txBody>
          <a:bodyPr>
            <a:spAutoFit/>
          </a:bodyPr>
          <a:lstStyle>
            <a:lvl1pPr eaLnBrk="0" hangingPunct="0">
              <a:defRPr sz="800">
                <a:solidFill>
                  <a:schemeClr val="tx1"/>
                </a:solidFill>
                <a:latin typeface="Arial" charset="0"/>
                <a:ea typeface="ＭＳ Ｐゴシック" charset="0"/>
                <a:cs typeface="ＭＳ Ｐゴシック" charset="0"/>
              </a:defRPr>
            </a:lvl1pPr>
            <a:lvl2pPr marL="742950" indent="-285750" eaLnBrk="0" hangingPunct="0">
              <a:defRPr sz="800">
                <a:solidFill>
                  <a:schemeClr val="tx1"/>
                </a:solidFill>
                <a:latin typeface="Arial" charset="0"/>
                <a:ea typeface="ＭＳ Ｐゴシック" charset="0"/>
              </a:defRPr>
            </a:lvl2pPr>
            <a:lvl3pPr marL="1143000" indent="-228600" eaLnBrk="0" hangingPunct="0">
              <a:defRPr sz="800">
                <a:solidFill>
                  <a:schemeClr val="tx1"/>
                </a:solidFill>
                <a:latin typeface="Arial" charset="0"/>
                <a:ea typeface="ＭＳ Ｐゴシック" charset="0"/>
              </a:defRPr>
            </a:lvl3pPr>
            <a:lvl4pPr marL="1600200" indent="-228600" eaLnBrk="0" hangingPunct="0">
              <a:defRPr sz="800">
                <a:solidFill>
                  <a:schemeClr val="tx1"/>
                </a:solidFill>
                <a:latin typeface="Arial" charset="0"/>
                <a:ea typeface="ＭＳ Ｐゴシック" charset="0"/>
              </a:defRPr>
            </a:lvl4pPr>
            <a:lvl5pPr marL="2057400" indent="-228600" eaLnBrk="0" hangingPunct="0">
              <a:defRPr sz="800">
                <a:solidFill>
                  <a:schemeClr val="tx1"/>
                </a:solidFill>
                <a:latin typeface="Arial" charset="0"/>
                <a:ea typeface="ＭＳ Ｐゴシック" charset="0"/>
              </a:defRPr>
            </a:lvl5pPr>
            <a:lvl6pPr marL="2514600" indent="-228600" algn="ctr" eaLnBrk="0" fontAlgn="base" hangingPunct="0">
              <a:spcBef>
                <a:spcPct val="0"/>
              </a:spcBef>
              <a:spcAft>
                <a:spcPct val="0"/>
              </a:spcAft>
              <a:defRPr sz="800">
                <a:solidFill>
                  <a:schemeClr val="tx1"/>
                </a:solidFill>
                <a:latin typeface="Arial" charset="0"/>
                <a:ea typeface="ＭＳ Ｐゴシック" charset="0"/>
              </a:defRPr>
            </a:lvl6pPr>
            <a:lvl7pPr marL="2971800" indent="-228600" algn="ctr" eaLnBrk="0" fontAlgn="base" hangingPunct="0">
              <a:spcBef>
                <a:spcPct val="0"/>
              </a:spcBef>
              <a:spcAft>
                <a:spcPct val="0"/>
              </a:spcAft>
              <a:defRPr sz="800">
                <a:solidFill>
                  <a:schemeClr val="tx1"/>
                </a:solidFill>
                <a:latin typeface="Arial" charset="0"/>
                <a:ea typeface="ＭＳ Ｐゴシック" charset="0"/>
              </a:defRPr>
            </a:lvl7pPr>
            <a:lvl8pPr marL="3429000" indent="-228600" algn="ctr" eaLnBrk="0" fontAlgn="base" hangingPunct="0">
              <a:spcBef>
                <a:spcPct val="0"/>
              </a:spcBef>
              <a:spcAft>
                <a:spcPct val="0"/>
              </a:spcAft>
              <a:defRPr sz="800">
                <a:solidFill>
                  <a:schemeClr val="tx1"/>
                </a:solidFill>
                <a:latin typeface="Arial" charset="0"/>
                <a:ea typeface="ＭＳ Ｐゴシック" charset="0"/>
              </a:defRPr>
            </a:lvl8pPr>
            <a:lvl9pPr marL="3886200" indent="-228600" algn="ctr" eaLnBrk="0" fontAlgn="base" hangingPunct="0">
              <a:spcBef>
                <a:spcPct val="0"/>
              </a:spcBef>
              <a:spcAft>
                <a:spcPct val="0"/>
              </a:spcAft>
              <a:defRPr sz="800">
                <a:solidFill>
                  <a:schemeClr val="tx1"/>
                </a:solidFill>
                <a:latin typeface="Arial" charset="0"/>
                <a:ea typeface="ＭＳ Ｐゴシック" charset="0"/>
              </a:defRPr>
            </a:lvl9pPr>
          </a:lstStyle>
          <a:p>
            <a:pPr eaLnBrk="1" hangingPunct="1">
              <a:spcBef>
                <a:spcPct val="50000"/>
              </a:spcBef>
            </a:pPr>
            <a:r>
              <a:rPr lang="en-GB" sz="1600" b="1"/>
              <a:t>0.5</a:t>
            </a:r>
          </a:p>
        </p:txBody>
      </p:sp>
      <p:sp>
        <p:nvSpPr>
          <p:cNvPr id="75822" name="Text Box 23"/>
          <p:cNvSpPr txBox="1">
            <a:spLocks noChangeArrowheads="1"/>
          </p:cNvSpPr>
          <p:nvPr/>
        </p:nvSpPr>
        <p:spPr bwMode="auto">
          <a:xfrm>
            <a:off x="6343650" y="5551488"/>
            <a:ext cx="547688"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000000"/>
                </a:solidFill>
                <a:miter lim="800000"/>
                <a:headEnd/>
                <a:tailEnd/>
              </a14:hiddenLine>
            </a:ext>
          </a:extLst>
        </p:spPr>
        <p:txBody>
          <a:bodyPr>
            <a:spAutoFit/>
          </a:bodyPr>
          <a:lstStyle>
            <a:lvl1pPr eaLnBrk="0" hangingPunct="0">
              <a:defRPr sz="800">
                <a:solidFill>
                  <a:schemeClr val="tx1"/>
                </a:solidFill>
                <a:latin typeface="Arial" charset="0"/>
                <a:ea typeface="ＭＳ Ｐゴシック" charset="0"/>
                <a:cs typeface="ＭＳ Ｐゴシック" charset="0"/>
              </a:defRPr>
            </a:lvl1pPr>
            <a:lvl2pPr marL="742950" indent="-285750" eaLnBrk="0" hangingPunct="0">
              <a:defRPr sz="800">
                <a:solidFill>
                  <a:schemeClr val="tx1"/>
                </a:solidFill>
                <a:latin typeface="Arial" charset="0"/>
                <a:ea typeface="ＭＳ Ｐゴシック" charset="0"/>
              </a:defRPr>
            </a:lvl2pPr>
            <a:lvl3pPr marL="1143000" indent="-228600" eaLnBrk="0" hangingPunct="0">
              <a:defRPr sz="800">
                <a:solidFill>
                  <a:schemeClr val="tx1"/>
                </a:solidFill>
                <a:latin typeface="Arial" charset="0"/>
                <a:ea typeface="ＭＳ Ｐゴシック" charset="0"/>
              </a:defRPr>
            </a:lvl3pPr>
            <a:lvl4pPr marL="1600200" indent="-228600" eaLnBrk="0" hangingPunct="0">
              <a:defRPr sz="800">
                <a:solidFill>
                  <a:schemeClr val="tx1"/>
                </a:solidFill>
                <a:latin typeface="Arial" charset="0"/>
                <a:ea typeface="ＭＳ Ｐゴシック" charset="0"/>
              </a:defRPr>
            </a:lvl4pPr>
            <a:lvl5pPr marL="2057400" indent="-228600" eaLnBrk="0" hangingPunct="0">
              <a:defRPr sz="800">
                <a:solidFill>
                  <a:schemeClr val="tx1"/>
                </a:solidFill>
                <a:latin typeface="Arial" charset="0"/>
                <a:ea typeface="ＭＳ Ｐゴシック" charset="0"/>
              </a:defRPr>
            </a:lvl5pPr>
            <a:lvl6pPr marL="2514600" indent="-228600" algn="ctr" eaLnBrk="0" fontAlgn="base" hangingPunct="0">
              <a:spcBef>
                <a:spcPct val="0"/>
              </a:spcBef>
              <a:spcAft>
                <a:spcPct val="0"/>
              </a:spcAft>
              <a:defRPr sz="800">
                <a:solidFill>
                  <a:schemeClr val="tx1"/>
                </a:solidFill>
                <a:latin typeface="Arial" charset="0"/>
                <a:ea typeface="ＭＳ Ｐゴシック" charset="0"/>
              </a:defRPr>
            </a:lvl6pPr>
            <a:lvl7pPr marL="2971800" indent="-228600" algn="ctr" eaLnBrk="0" fontAlgn="base" hangingPunct="0">
              <a:spcBef>
                <a:spcPct val="0"/>
              </a:spcBef>
              <a:spcAft>
                <a:spcPct val="0"/>
              </a:spcAft>
              <a:defRPr sz="800">
                <a:solidFill>
                  <a:schemeClr val="tx1"/>
                </a:solidFill>
                <a:latin typeface="Arial" charset="0"/>
                <a:ea typeface="ＭＳ Ｐゴシック" charset="0"/>
              </a:defRPr>
            </a:lvl7pPr>
            <a:lvl8pPr marL="3429000" indent="-228600" algn="ctr" eaLnBrk="0" fontAlgn="base" hangingPunct="0">
              <a:spcBef>
                <a:spcPct val="0"/>
              </a:spcBef>
              <a:spcAft>
                <a:spcPct val="0"/>
              </a:spcAft>
              <a:defRPr sz="800">
                <a:solidFill>
                  <a:schemeClr val="tx1"/>
                </a:solidFill>
                <a:latin typeface="Arial" charset="0"/>
                <a:ea typeface="ＭＳ Ｐゴシック" charset="0"/>
              </a:defRPr>
            </a:lvl8pPr>
            <a:lvl9pPr marL="3886200" indent="-228600" algn="ctr" eaLnBrk="0" fontAlgn="base" hangingPunct="0">
              <a:spcBef>
                <a:spcPct val="0"/>
              </a:spcBef>
              <a:spcAft>
                <a:spcPct val="0"/>
              </a:spcAft>
              <a:defRPr sz="800">
                <a:solidFill>
                  <a:schemeClr val="tx1"/>
                </a:solidFill>
                <a:latin typeface="Arial" charset="0"/>
                <a:ea typeface="ＭＳ Ｐゴシック" charset="0"/>
              </a:defRPr>
            </a:lvl9pPr>
          </a:lstStyle>
          <a:p>
            <a:pPr eaLnBrk="1" hangingPunct="1">
              <a:spcBef>
                <a:spcPct val="50000"/>
              </a:spcBef>
            </a:pPr>
            <a:r>
              <a:rPr lang="en-GB" sz="1600" b="1"/>
              <a:t>1.0</a:t>
            </a:r>
          </a:p>
        </p:txBody>
      </p:sp>
      <p:sp>
        <p:nvSpPr>
          <p:cNvPr id="75823" name="Text Box 25"/>
          <p:cNvSpPr txBox="1">
            <a:spLocks noChangeArrowheads="1"/>
          </p:cNvSpPr>
          <p:nvPr/>
        </p:nvSpPr>
        <p:spPr bwMode="auto">
          <a:xfrm>
            <a:off x="7056438" y="5551488"/>
            <a:ext cx="547687"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000000"/>
                </a:solidFill>
                <a:miter lim="800000"/>
                <a:headEnd/>
                <a:tailEnd/>
              </a14:hiddenLine>
            </a:ext>
          </a:extLst>
        </p:spPr>
        <p:txBody>
          <a:bodyPr>
            <a:spAutoFit/>
          </a:bodyPr>
          <a:lstStyle>
            <a:lvl1pPr eaLnBrk="0" hangingPunct="0">
              <a:defRPr sz="800">
                <a:solidFill>
                  <a:schemeClr val="tx1"/>
                </a:solidFill>
                <a:latin typeface="Arial" charset="0"/>
                <a:ea typeface="ＭＳ Ｐゴシック" charset="0"/>
                <a:cs typeface="ＭＳ Ｐゴシック" charset="0"/>
              </a:defRPr>
            </a:lvl1pPr>
            <a:lvl2pPr marL="742950" indent="-285750" eaLnBrk="0" hangingPunct="0">
              <a:defRPr sz="800">
                <a:solidFill>
                  <a:schemeClr val="tx1"/>
                </a:solidFill>
                <a:latin typeface="Arial" charset="0"/>
                <a:ea typeface="ＭＳ Ｐゴシック" charset="0"/>
              </a:defRPr>
            </a:lvl2pPr>
            <a:lvl3pPr marL="1143000" indent="-228600" eaLnBrk="0" hangingPunct="0">
              <a:defRPr sz="800">
                <a:solidFill>
                  <a:schemeClr val="tx1"/>
                </a:solidFill>
                <a:latin typeface="Arial" charset="0"/>
                <a:ea typeface="ＭＳ Ｐゴシック" charset="0"/>
              </a:defRPr>
            </a:lvl3pPr>
            <a:lvl4pPr marL="1600200" indent="-228600" eaLnBrk="0" hangingPunct="0">
              <a:defRPr sz="800">
                <a:solidFill>
                  <a:schemeClr val="tx1"/>
                </a:solidFill>
                <a:latin typeface="Arial" charset="0"/>
                <a:ea typeface="ＭＳ Ｐゴシック" charset="0"/>
              </a:defRPr>
            </a:lvl4pPr>
            <a:lvl5pPr marL="2057400" indent="-228600" eaLnBrk="0" hangingPunct="0">
              <a:defRPr sz="800">
                <a:solidFill>
                  <a:schemeClr val="tx1"/>
                </a:solidFill>
                <a:latin typeface="Arial" charset="0"/>
                <a:ea typeface="ＭＳ Ｐゴシック" charset="0"/>
              </a:defRPr>
            </a:lvl5pPr>
            <a:lvl6pPr marL="2514600" indent="-228600" algn="ctr" eaLnBrk="0" fontAlgn="base" hangingPunct="0">
              <a:spcBef>
                <a:spcPct val="0"/>
              </a:spcBef>
              <a:spcAft>
                <a:spcPct val="0"/>
              </a:spcAft>
              <a:defRPr sz="800">
                <a:solidFill>
                  <a:schemeClr val="tx1"/>
                </a:solidFill>
                <a:latin typeface="Arial" charset="0"/>
                <a:ea typeface="ＭＳ Ｐゴシック" charset="0"/>
              </a:defRPr>
            </a:lvl6pPr>
            <a:lvl7pPr marL="2971800" indent="-228600" algn="ctr" eaLnBrk="0" fontAlgn="base" hangingPunct="0">
              <a:spcBef>
                <a:spcPct val="0"/>
              </a:spcBef>
              <a:spcAft>
                <a:spcPct val="0"/>
              </a:spcAft>
              <a:defRPr sz="800">
                <a:solidFill>
                  <a:schemeClr val="tx1"/>
                </a:solidFill>
                <a:latin typeface="Arial" charset="0"/>
                <a:ea typeface="ＭＳ Ｐゴシック" charset="0"/>
              </a:defRPr>
            </a:lvl7pPr>
            <a:lvl8pPr marL="3429000" indent="-228600" algn="ctr" eaLnBrk="0" fontAlgn="base" hangingPunct="0">
              <a:spcBef>
                <a:spcPct val="0"/>
              </a:spcBef>
              <a:spcAft>
                <a:spcPct val="0"/>
              </a:spcAft>
              <a:defRPr sz="800">
                <a:solidFill>
                  <a:schemeClr val="tx1"/>
                </a:solidFill>
                <a:latin typeface="Arial" charset="0"/>
                <a:ea typeface="ＭＳ Ｐゴシック" charset="0"/>
              </a:defRPr>
            </a:lvl8pPr>
            <a:lvl9pPr marL="3886200" indent="-228600" algn="ctr" eaLnBrk="0" fontAlgn="base" hangingPunct="0">
              <a:spcBef>
                <a:spcPct val="0"/>
              </a:spcBef>
              <a:spcAft>
                <a:spcPct val="0"/>
              </a:spcAft>
              <a:defRPr sz="800">
                <a:solidFill>
                  <a:schemeClr val="tx1"/>
                </a:solidFill>
                <a:latin typeface="Arial" charset="0"/>
                <a:ea typeface="ＭＳ Ｐゴシック" charset="0"/>
              </a:defRPr>
            </a:lvl9pPr>
          </a:lstStyle>
          <a:p>
            <a:pPr eaLnBrk="1" hangingPunct="1">
              <a:spcBef>
                <a:spcPct val="50000"/>
              </a:spcBef>
            </a:pPr>
            <a:r>
              <a:rPr lang="en-GB" sz="1600" b="1"/>
              <a:t>2</a:t>
            </a:r>
          </a:p>
        </p:txBody>
      </p:sp>
      <p:sp>
        <p:nvSpPr>
          <p:cNvPr id="75824" name="Text Box 28"/>
          <p:cNvSpPr txBox="1">
            <a:spLocks noChangeArrowheads="1"/>
          </p:cNvSpPr>
          <p:nvPr/>
        </p:nvSpPr>
        <p:spPr bwMode="auto">
          <a:xfrm>
            <a:off x="8012113" y="5551488"/>
            <a:ext cx="547687"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000000"/>
                </a:solidFill>
                <a:miter lim="800000"/>
                <a:headEnd/>
                <a:tailEnd/>
              </a14:hiddenLine>
            </a:ext>
          </a:extLst>
        </p:spPr>
        <p:txBody>
          <a:bodyPr>
            <a:spAutoFit/>
          </a:bodyPr>
          <a:lstStyle>
            <a:lvl1pPr eaLnBrk="0" hangingPunct="0">
              <a:defRPr sz="800">
                <a:solidFill>
                  <a:schemeClr val="tx1"/>
                </a:solidFill>
                <a:latin typeface="Arial" charset="0"/>
                <a:ea typeface="ＭＳ Ｐゴシック" charset="0"/>
                <a:cs typeface="ＭＳ Ｐゴシック" charset="0"/>
              </a:defRPr>
            </a:lvl1pPr>
            <a:lvl2pPr marL="742950" indent="-285750" eaLnBrk="0" hangingPunct="0">
              <a:defRPr sz="800">
                <a:solidFill>
                  <a:schemeClr val="tx1"/>
                </a:solidFill>
                <a:latin typeface="Arial" charset="0"/>
                <a:ea typeface="ＭＳ Ｐゴシック" charset="0"/>
              </a:defRPr>
            </a:lvl2pPr>
            <a:lvl3pPr marL="1143000" indent="-228600" eaLnBrk="0" hangingPunct="0">
              <a:defRPr sz="800">
                <a:solidFill>
                  <a:schemeClr val="tx1"/>
                </a:solidFill>
                <a:latin typeface="Arial" charset="0"/>
                <a:ea typeface="ＭＳ Ｐゴシック" charset="0"/>
              </a:defRPr>
            </a:lvl3pPr>
            <a:lvl4pPr marL="1600200" indent="-228600" eaLnBrk="0" hangingPunct="0">
              <a:defRPr sz="800">
                <a:solidFill>
                  <a:schemeClr val="tx1"/>
                </a:solidFill>
                <a:latin typeface="Arial" charset="0"/>
                <a:ea typeface="ＭＳ Ｐゴシック" charset="0"/>
              </a:defRPr>
            </a:lvl4pPr>
            <a:lvl5pPr marL="2057400" indent="-228600" eaLnBrk="0" hangingPunct="0">
              <a:defRPr sz="800">
                <a:solidFill>
                  <a:schemeClr val="tx1"/>
                </a:solidFill>
                <a:latin typeface="Arial" charset="0"/>
                <a:ea typeface="ＭＳ Ｐゴシック" charset="0"/>
              </a:defRPr>
            </a:lvl5pPr>
            <a:lvl6pPr marL="2514600" indent="-228600" algn="ctr" eaLnBrk="0" fontAlgn="base" hangingPunct="0">
              <a:spcBef>
                <a:spcPct val="0"/>
              </a:spcBef>
              <a:spcAft>
                <a:spcPct val="0"/>
              </a:spcAft>
              <a:defRPr sz="800">
                <a:solidFill>
                  <a:schemeClr val="tx1"/>
                </a:solidFill>
                <a:latin typeface="Arial" charset="0"/>
                <a:ea typeface="ＭＳ Ｐゴシック" charset="0"/>
              </a:defRPr>
            </a:lvl6pPr>
            <a:lvl7pPr marL="2971800" indent="-228600" algn="ctr" eaLnBrk="0" fontAlgn="base" hangingPunct="0">
              <a:spcBef>
                <a:spcPct val="0"/>
              </a:spcBef>
              <a:spcAft>
                <a:spcPct val="0"/>
              </a:spcAft>
              <a:defRPr sz="800">
                <a:solidFill>
                  <a:schemeClr val="tx1"/>
                </a:solidFill>
                <a:latin typeface="Arial" charset="0"/>
                <a:ea typeface="ＭＳ Ｐゴシック" charset="0"/>
              </a:defRPr>
            </a:lvl7pPr>
            <a:lvl8pPr marL="3429000" indent="-228600" algn="ctr" eaLnBrk="0" fontAlgn="base" hangingPunct="0">
              <a:spcBef>
                <a:spcPct val="0"/>
              </a:spcBef>
              <a:spcAft>
                <a:spcPct val="0"/>
              </a:spcAft>
              <a:defRPr sz="800">
                <a:solidFill>
                  <a:schemeClr val="tx1"/>
                </a:solidFill>
                <a:latin typeface="Arial" charset="0"/>
                <a:ea typeface="ＭＳ Ｐゴシック" charset="0"/>
              </a:defRPr>
            </a:lvl8pPr>
            <a:lvl9pPr marL="3886200" indent="-228600" algn="ctr" eaLnBrk="0" fontAlgn="base" hangingPunct="0">
              <a:spcBef>
                <a:spcPct val="0"/>
              </a:spcBef>
              <a:spcAft>
                <a:spcPct val="0"/>
              </a:spcAft>
              <a:defRPr sz="800">
                <a:solidFill>
                  <a:schemeClr val="tx1"/>
                </a:solidFill>
                <a:latin typeface="Arial" charset="0"/>
                <a:ea typeface="ＭＳ Ｐゴシック" charset="0"/>
              </a:defRPr>
            </a:lvl9pPr>
          </a:lstStyle>
          <a:p>
            <a:pPr eaLnBrk="1" hangingPunct="1">
              <a:spcBef>
                <a:spcPct val="50000"/>
              </a:spcBef>
            </a:pPr>
            <a:r>
              <a:rPr lang="en-GB" sz="1600" b="1"/>
              <a:t>5</a:t>
            </a:r>
          </a:p>
        </p:txBody>
      </p:sp>
      <p:sp>
        <p:nvSpPr>
          <p:cNvPr id="75825" name="Text Box 33"/>
          <p:cNvSpPr txBox="1">
            <a:spLocks noChangeArrowheads="1"/>
          </p:cNvSpPr>
          <p:nvPr/>
        </p:nvSpPr>
        <p:spPr bwMode="auto">
          <a:xfrm>
            <a:off x="4375150" y="5875338"/>
            <a:ext cx="1795463"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000000"/>
                </a:solidFill>
                <a:miter lim="800000"/>
                <a:headEnd/>
                <a:tailEnd/>
              </a14:hiddenLine>
            </a:ext>
          </a:extLst>
        </p:spPr>
        <p:txBody>
          <a:bodyPr>
            <a:spAutoFit/>
          </a:bodyPr>
          <a:lstStyle>
            <a:lvl1pPr eaLnBrk="0" hangingPunct="0">
              <a:defRPr sz="800">
                <a:solidFill>
                  <a:schemeClr val="tx1"/>
                </a:solidFill>
                <a:latin typeface="Arial" charset="0"/>
                <a:ea typeface="ＭＳ Ｐゴシック" charset="0"/>
                <a:cs typeface="ＭＳ Ｐゴシック" charset="0"/>
              </a:defRPr>
            </a:lvl1pPr>
            <a:lvl2pPr marL="742950" indent="-285750" eaLnBrk="0" hangingPunct="0">
              <a:defRPr sz="800">
                <a:solidFill>
                  <a:schemeClr val="tx1"/>
                </a:solidFill>
                <a:latin typeface="Arial" charset="0"/>
                <a:ea typeface="ＭＳ Ｐゴシック" charset="0"/>
              </a:defRPr>
            </a:lvl2pPr>
            <a:lvl3pPr marL="1143000" indent="-228600" eaLnBrk="0" hangingPunct="0">
              <a:defRPr sz="800">
                <a:solidFill>
                  <a:schemeClr val="tx1"/>
                </a:solidFill>
                <a:latin typeface="Arial" charset="0"/>
                <a:ea typeface="ＭＳ Ｐゴシック" charset="0"/>
              </a:defRPr>
            </a:lvl3pPr>
            <a:lvl4pPr marL="1600200" indent="-228600" eaLnBrk="0" hangingPunct="0">
              <a:defRPr sz="800">
                <a:solidFill>
                  <a:schemeClr val="tx1"/>
                </a:solidFill>
                <a:latin typeface="Arial" charset="0"/>
                <a:ea typeface="ＭＳ Ｐゴシック" charset="0"/>
              </a:defRPr>
            </a:lvl4pPr>
            <a:lvl5pPr marL="2057400" indent="-228600" eaLnBrk="0" hangingPunct="0">
              <a:defRPr sz="800">
                <a:solidFill>
                  <a:schemeClr val="tx1"/>
                </a:solidFill>
                <a:latin typeface="Arial" charset="0"/>
                <a:ea typeface="ＭＳ Ｐゴシック" charset="0"/>
              </a:defRPr>
            </a:lvl5pPr>
            <a:lvl6pPr marL="2514600" indent="-228600" algn="ctr" eaLnBrk="0" fontAlgn="base" hangingPunct="0">
              <a:spcBef>
                <a:spcPct val="0"/>
              </a:spcBef>
              <a:spcAft>
                <a:spcPct val="0"/>
              </a:spcAft>
              <a:defRPr sz="800">
                <a:solidFill>
                  <a:schemeClr val="tx1"/>
                </a:solidFill>
                <a:latin typeface="Arial" charset="0"/>
                <a:ea typeface="ＭＳ Ｐゴシック" charset="0"/>
              </a:defRPr>
            </a:lvl6pPr>
            <a:lvl7pPr marL="2971800" indent="-228600" algn="ctr" eaLnBrk="0" fontAlgn="base" hangingPunct="0">
              <a:spcBef>
                <a:spcPct val="0"/>
              </a:spcBef>
              <a:spcAft>
                <a:spcPct val="0"/>
              </a:spcAft>
              <a:defRPr sz="800">
                <a:solidFill>
                  <a:schemeClr val="tx1"/>
                </a:solidFill>
                <a:latin typeface="Arial" charset="0"/>
                <a:ea typeface="ＭＳ Ｐゴシック" charset="0"/>
              </a:defRPr>
            </a:lvl7pPr>
            <a:lvl8pPr marL="3429000" indent="-228600" algn="ctr" eaLnBrk="0" fontAlgn="base" hangingPunct="0">
              <a:spcBef>
                <a:spcPct val="0"/>
              </a:spcBef>
              <a:spcAft>
                <a:spcPct val="0"/>
              </a:spcAft>
              <a:defRPr sz="800">
                <a:solidFill>
                  <a:schemeClr val="tx1"/>
                </a:solidFill>
                <a:latin typeface="Arial" charset="0"/>
                <a:ea typeface="ＭＳ Ｐゴシック" charset="0"/>
              </a:defRPr>
            </a:lvl8pPr>
            <a:lvl9pPr marL="3886200" indent="-228600" algn="ctr" eaLnBrk="0" fontAlgn="base" hangingPunct="0">
              <a:spcBef>
                <a:spcPct val="0"/>
              </a:spcBef>
              <a:spcAft>
                <a:spcPct val="0"/>
              </a:spcAft>
              <a:defRPr sz="800">
                <a:solidFill>
                  <a:schemeClr val="tx1"/>
                </a:solidFill>
                <a:latin typeface="Arial" charset="0"/>
                <a:ea typeface="ＭＳ Ｐゴシック" charset="0"/>
              </a:defRPr>
            </a:lvl9pPr>
          </a:lstStyle>
          <a:p>
            <a:pPr algn="r" eaLnBrk="1" hangingPunct="1">
              <a:spcBef>
                <a:spcPct val="50000"/>
              </a:spcBef>
            </a:pPr>
            <a:r>
              <a:rPr lang="en-GB" sz="1400" b="1"/>
              <a:t>Favors ERIBULIN</a:t>
            </a:r>
          </a:p>
        </p:txBody>
      </p:sp>
      <p:sp>
        <p:nvSpPr>
          <p:cNvPr id="75826" name="Text Box 34"/>
          <p:cNvSpPr txBox="1">
            <a:spLocks noChangeArrowheads="1"/>
          </p:cNvSpPr>
          <p:nvPr/>
        </p:nvSpPr>
        <p:spPr bwMode="auto">
          <a:xfrm>
            <a:off x="7080250" y="5875338"/>
            <a:ext cx="2005013"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000000"/>
                </a:solidFill>
                <a:miter lim="800000"/>
                <a:headEnd/>
                <a:tailEnd/>
              </a14:hiddenLine>
            </a:ext>
          </a:extLst>
        </p:spPr>
        <p:txBody>
          <a:bodyPr>
            <a:spAutoFit/>
          </a:bodyPr>
          <a:lstStyle>
            <a:lvl1pPr eaLnBrk="0" hangingPunct="0">
              <a:defRPr sz="800">
                <a:solidFill>
                  <a:schemeClr val="tx1"/>
                </a:solidFill>
                <a:latin typeface="Arial" charset="0"/>
                <a:ea typeface="ＭＳ Ｐゴシック" charset="0"/>
                <a:cs typeface="ＭＳ Ｐゴシック" charset="0"/>
              </a:defRPr>
            </a:lvl1pPr>
            <a:lvl2pPr marL="742950" indent="-285750" eaLnBrk="0" hangingPunct="0">
              <a:defRPr sz="800">
                <a:solidFill>
                  <a:schemeClr val="tx1"/>
                </a:solidFill>
                <a:latin typeface="Arial" charset="0"/>
                <a:ea typeface="ＭＳ Ｐゴシック" charset="0"/>
              </a:defRPr>
            </a:lvl2pPr>
            <a:lvl3pPr marL="1143000" indent="-228600" eaLnBrk="0" hangingPunct="0">
              <a:defRPr sz="800">
                <a:solidFill>
                  <a:schemeClr val="tx1"/>
                </a:solidFill>
                <a:latin typeface="Arial" charset="0"/>
                <a:ea typeface="ＭＳ Ｐゴシック" charset="0"/>
              </a:defRPr>
            </a:lvl3pPr>
            <a:lvl4pPr marL="1600200" indent="-228600" eaLnBrk="0" hangingPunct="0">
              <a:defRPr sz="800">
                <a:solidFill>
                  <a:schemeClr val="tx1"/>
                </a:solidFill>
                <a:latin typeface="Arial" charset="0"/>
                <a:ea typeface="ＭＳ Ｐゴシック" charset="0"/>
              </a:defRPr>
            </a:lvl4pPr>
            <a:lvl5pPr marL="2057400" indent="-228600" eaLnBrk="0" hangingPunct="0">
              <a:defRPr sz="800">
                <a:solidFill>
                  <a:schemeClr val="tx1"/>
                </a:solidFill>
                <a:latin typeface="Arial" charset="0"/>
                <a:ea typeface="ＭＳ Ｐゴシック" charset="0"/>
              </a:defRPr>
            </a:lvl5pPr>
            <a:lvl6pPr marL="2514600" indent="-228600" algn="ctr" eaLnBrk="0" fontAlgn="base" hangingPunct="0">
              <a:spcBef>
                <a:spcPct val="0"/>
              </a:spcBef>
              <a:spcAft>
                <a:spcPct val="0"/>
              </a:spcAft>
              <a:defRPr sz="800">
                <a:solidFill>
                  <a:schemeClr val="tx1"/>
                </a:solidFill>
                <a:latin typeface="Arial" charset="0"/>
                <a:ea typeface="ＭＳ Ｐゴシック" charset="0"/>
              </a:defRPr>
            </a:lvl6pPr>
            <a:lvl7pPr marL="2971800" indent="-228600" algn="ctr" eaLnBrk="0" fontAlgn="base" hangingPunct="0">
              <a:spcBef>
                <a:spcPct val="0"/>
              </a:spcBef>
              <a:spcAft>
                <a:spcPct val="0"/>
              </a:spcAft>
              <a:defRPr sz="800">
                <a:solidFill>
                  <a:schemeClr val="tx1"/>
                </a:solidFill>
                <a:latin typeface="Arial" charset="0"/>
                <a:ea typeface="ＭＳ Ｐゴシック" charset="0"/>
              </a:defRPr>
            </a:lvl7pPr>
            <a:lvl8pPr marL="3429000" indent="-228600" algn="ctr" eaLnBrk="0" fontAlgn="base" hangingPunct="0">
              <a:spcBef>
                <a:spcPct val="0"/>
              </a:spcBef>
              <a:spcAft>
                <a:spcPct val="0"/>
              </a:spcAft>
              <a:defRPr sz="800">
                <a:solidFill>
                  <a:schemeClr val="tx1"/>
                </a:solidFill>
                <a:latin typeface="Arial" charset="0"/>
                <a:ea typeface="ＭＳ Ｐゴシック" charset="0"/>
              </a:defRPr>
            </a:lvl8pPr>
            <a:lvl9pPr marL="3886200" indent="-228600" algn="ctr" eaLnBrk="0" fontAlgn="base" hangingPunct="0">
              <a:spcBef>
                <a:spcPct val="0"/>
              </a:spcBef>
              <a:spcAft>
                <a:spcPct val="0"/>
              </a:spcAft>
              <a:defRPr sz="800">
                <a:solidFill>
                  <a:schemeClr val="tx1"/>
                </a:solidFill>
                <a:latin typeface="Arial" charset="0"/>
                <a:ea typeface="ＭＳ Ｐゴシック" charset="0"/>
              </a:defRPr>
            </a:lvl9pPr>
          </a:lstStyle>
          <a:p>
            <a:pPr algn="l" eaLnBrk="1" hangingPunct="1">
              <a:spcBef>
                <a:spcPct val="50000"/>
              </a:spcBef>
            </a:pPr>
            <a:r>
              <a:rPr lang="en-GB" sz="1400" b="1"/>
              <a:t>Favors TPC</a:t>
            </a:r>
          </a:p>
        </p:txBody>
      </p:sp>
      <p:sp>
        <p:nvSpPr>
          <p:cNvPr id="75827" name="Line 35"/>
          <p:cNvSpPr>
            <a:spLocks noChangeShapeType="1"/>
          </p:cNvSpPr>
          <p:nvPr/>
        </p:nvSpPr>
        <p:spPr bwMode="auto">
          <a:xfrm>
            <a:off x="6670675" y="6018213"/>
            <a:ext cx="447675" cy="0"/>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75828" name="Line 36"/>
          <p:cNvSpPr>
            <a:spLocks noChangeShapeType="1"/>
          </p:cNvSpPr>
          <p:nvPr/>
        </p:nvSpPr>
        <p:spPr bwMode="auto">
          <a:xfrm flipH="1">
            <a:off x="6137275" y="6018213"/>
            <a:ext cx="447675" cy="0"/>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75829" name="Line 6"/>
          <p:cNvSpPr>
            <a:spLocks noChangeShapeType="1"/>
          </p:cNvSpPr>
          <p:nvPr/>
        </p:nvSpPr>
        <p:spPr bwMode="auto">
          <a:xfrm>
            <a:off x="4957763" y="5446713"/>
            <a:ext cx="0" cy="107950"/>
          </a:xfrm>
          <a:prstGeom prst="line">
            <a:avLst/>
          </a:prstGeom>
          <a:noFill/>
          <a:ln w="31750">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5830" name="Line 32"/>
          <p:cNvSpPr>
            <a:spLocks noChangeShapeType="1"/>
          </p:cNvSpPr>
          <p:nvPr/>
        </p:nvSpPr>
        <p:spPr bwMode="auto">
          <a:xfrm>
            <a:off x="6626225" y="1474788"/>
            <a:ext cx="0" cy="3970337"/>
          </a:xfrm>
          <a:prstGeom prst="line">
            <a:avLst/>
          </a:prstGeom>
          <a:noFill/>
          <a:ln w="31750">
            <a:solidFill>
              <a:schemeClr val="tx1"/>
            </a:solidFill>
            <a:prstDash val="sysDot"/>
            <a:round/>
            <a:headEnd/>
            <a:tailEnd/>
          </a:ln>
          <a:extLst>
            <a:ext uri="{909E8E84-426E-40dd-AFC4-6F175D3DCCD1}">
              <a14:hiddenFill xmlns:a14="http://schemas.microsoft.com/office/drawing/2010/main">
                <a:noFill/>
              </a14:hiddenFill>
            </a:ext>
          </a:extLst>
        </p:spPr>
        <p:txBody>
          <a:bodyPr/>
          <a:lstStyle/>
          <a:p>
            <a:endParaRPr lang="en-US"/>
          </a:p>
        </p:txBody>
      </p:sp>
      <p:sp>
        <p:nvSpPr>
          <p:cNvPr id="75831" name="Text Box 52"/>
          <p:cNvSpPr txBox="1">
            <a:spLocks noChangeArrowheads="1"/>
          </p:cNvSpPr>
          <p:nvPr/>
        </p:nvSpPr>
        <p:spPr bwMode="auto">
          <a:xfrm>
            <a:off x="4826000" y="1117600"/>
            <a:ext cx="358140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000000"/>
                </a:solidFill>
                <a:miter lim="800000"/>
                <a:headEnd/>
                <a:tailEnd/>
              </a14:hiddenLine>
            </a:ext>
          </a:extLst>
        </p:spPr>
        <p:txBody>
          <a:bodyPr>
            <a:spAutoFit/>
          </a:bodyPr>
          <a:lstStyle>
            <a:lvl1pPr eaLnBrk="0" hangingPunct="0">
              <a:defRPr sz="800">
                <a:solidFill>
                  <a:schemeClr val="tx1"/>
                </a:solidFill>
                <a:latin typeface="Arial" charset="0"/>
                <a:ea typeface="ＭＳ Ｐゴシック" charset="0"/>
                <a:cs typeface="ＭＳ Ｐゴシック" charset="0"/>
              </a:defRPr>
            </a:lvl1pPr>
            <a:lvl2pPr marL="742950" indent="-285750" eaLnBrk="0" hangingPunct="0">
              <a:defRPr sz="800">
                <a:solidFill>
                  <a:schemeClr val="tx1"/>
                </a:solidFill>
                <a:latin typeface="Arial" charset="0"/>
                <a:ea typeface="ＭＳ Ｐゴシック" charset="0"/>
              </a:defRPr>
            </a:lvl2pPr>
            <a:lvl3pPr marL="1143000" indent="-228600" eaLnBrk="0" hangingPunct="0">
              <a:defRPr sz="800">
                <a:solidFill>
                  <a:schemeClr val="tx1"/>
                </a:solidFill>
                <a:latin typeface="Arial" charset="0"/>
                <a:ea typeface="ＭＳ Ｐゴシック" charset="0"/>
              </a:defRPr>
            </a:lvl3pPr>
            <a:lvl4pPr marL="1600200" indent="-228600" eaLnBrk="0" hangingPunct="0">
              <a:defRPr sz="800">
                <a:solidFill>
                  <a:schemeClr val="tx1"/>
                </a:solidFill>
                <a:latin typeface="Arial" charset="0"/>
                <a:ea typeface="ＭＳ Ｐゴシック" charset="0"/>
              </a:defRPr>
            </a:lvl4pPr>
            <a:lvl5pPr marL="2057400" indent="-228600" eaLnBrk="0" hangingPunct="0">
              <a:defRPr sz="800">
                <a:solidFill>
                  <a:schemeClr val="tx1"/>
                </a:solidFill>
                <a:latin typeface="Arial" charset="0"/>
                <a:ea typeface="ＭＳ Ｐゴシック" charset="0"/>
              </a:defRPr>
            </a:lvl5pPr>
            <a:lvl6pPr marL="2514600" indent="-228600" algn="ctr" eaLnBrk="0" fontAlgn="base" hangingPunct="0">
              <a:spcBef>
                <a:spcPct val="0"/>
              </a:spcBef>
              <a:spcAft>
                <a:spcPct val="0"/>
              </a:spcAft>
              <a:defRPr sz="800">
                <a:solidFill>
                  <a:schemeClr val="tx1"/>
                </a:solidFill>
                <a:latin typeface="Arial" charset="0"/>
                <a:ea typeface="ＭＳ Ｐゴシック" charset="0"/>
              </a:defRPr>
            </a:lvl6pPr>
            <a:lvl7pPr marL="2971800" indent="-228600" algn="ctr" eaLnBrk="0" fontAlgn="base" hangingPunct="0">
              <a:spcBef>
                <a:spcPct val="0"/>
              </a:spcBef>
              <a:spcAft>
                <a:spcPct val="0"/>
              </a:spcAft>
              <a:defRPr sz="800">
                <a:solidFill>
                  <a:schemeClr val="tx1"/>
                </a:solidFill>
                <a:latin typeface="Arial" charset="0"/>
                <a:ea typeface="ＭＳ Ｐゴシック" charset="0"/>
              </a:defRPr>
            </a:lvl7pPr>
            <a:lvl8pPr marL="3429000" indent="-228600" algn="ctr" eaLnBrk="0" fontAlgn="base" hangingPunct="0">
              <a:spcBef>
                <a:spcPct val="0"/>
              </a:spcBef>
              <a:spcAft>
                <a:spcPct val="0"/>
              </a:spcAft>
              <a:defRPr sz="800">
                <a:solidFill>
                  <a:schemeClr val="tx1"/>
                </a:solidFill>
                <a:latin typeface="Arial" charset="0"/>
                <a:ea typeface="ＭＳ Ｐゴシック" charset="0"/>
              </a:defRPr>
            </a:lvl8pPr>
            <a:lvl9pPr marL="3886200" indent="-228600" algn="ctr" eaLnBrk="0" fontAlgn="base" hangingPunct="0">
              <a:spcBef>
                <a:spcPct val="0"/>
              </a:spcBef>
              <a:spcAft>
                <a:spcPct val="0"/>
              </a:spcAft>
              <a:defRPr sz="800">
                <a:solidFill>
                  <a:schemeClr val="tx1"/>
                </a:solidFill>
                <a:latin typeface="Arial" charset="0"/>
                <a:ea typeface="ＭＳ Ｐゴシック" charset="0"/>
              </a:defRPr>
            </a:lvl9pPr>
          </a:lstStyle>
          <a:p>
            <a:pPr eaLnBrk="1" hangingPunct="1">
              <a:spcBef>
                <a:spcPct val="50000"/>
              </a:spcBef>
            </a:pPr>
            <a:r>
              <a:rPr lang="en-GB" sz="1600" b="1"/>
              <a:t>Hazard ratio (95% CI)</a:t>
            </a:r>
          </a:p>
        </p:txBody>
      </p:sp>
      <p:sp>
        <p:nvSpPr>
          <p:cNvPr id="75832" name="Oval 281"/>
          <p:cNvSpPr>
            <a:spLocks noChangeAspect="1" noChangeArrowheads="1"/>
          </p:cNvSpPr>
          <p:nvPr/>
        </p:nvSpPr>
        <p:spPr bwMode="auto">
          <a:xfrm>
            <a:off x="6607175" y="5084763"/>
            <a:ext cx="100013" cy="100012"/>
          </a:xfrm>
          <a:prstGeom prst="ellipse">
            <a:avLst/>
          </a:prstGeom>
          <a:solidFill>
            <a:srgbClr val="FF00FF"/>
          </a:solidFill>
          <a:ln w="9525">
            <a:solidFill>
              <a:schemeClr val="tx1"/>
            </a:solidFill>
            <a:round/>
            <a:headEnd/>
            <a:tailEnd/>
          </a:ln>
        </p:spPr>
        <p:txBody>
          <a:bodyPr wrap="none" anchor="ctr"/>
          <a:lstStyle/>
          <a:p>
            <a:pPr algn="l"/>
            <a:endParaRPr lang="en-US" sz="1800"/>
          </a:p>
        </p:txBody>
      </p:sp>
      <p:sp>
        <p:nvSpPr>
          <p:cNvPr id="61" name="Diamond 60"/>
          <p:cNvSpPr/>
          <p:nvPr/>
        </p:nvSpPr>
        <p:spPr>
          <a:xfrm>
            <a:off x="6172200" y="1485900"/>
            <a:ext cx="428625" cy="285750"/>
          </a:xfrm>
          <a:prstGeom prst="diamond">
            <a:avLst/>
          </a:prstGeom>
          <a:solidFill>
            <a:srgbClr val="FF00FF"/>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en-US" sz="1800"/>
          </a:p>
        </p:txBody>
      </p:sp>
      <p:sp>
        <p:nvSpPr>
          <p:cNvPr id="75834" name="Text Box 37"/>
          <p:cNvSpPr txBox="1">
            <a:spLocks noChangeArrowheads="1"/>
          </p:cNvSpPr>
          <p:nvPr/>
        </p:nvSpPr>
        <p:spPr bwMode="auto">
          <a:xfrm>
            <a:off x="388938" y="1460500"/>
            <a:ext cx="4143375"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000000"/>
                </a:solidFill>
                <a:miter lim="800000"/>
                <a:headEnd/>
                <a:tailEnd/>
              </a14:hiddenLine>
            </a:ext>
          </a:extLst>
        </p:spPr>
        <p:txBody>
          <a:bodyPr>
            <a:spAutoFit/>
          </a:bodyPr>
          <a:lstStyle>
            <a:lvl1pPr eaLnBrk="0" hangingPunct="0">
              <a:defRPr sz="800">
                <a:solidFill>
                  <a:schemeClr val="tx1"/>
                </a:solidFill>
                <a:latin typeface="Arial" charset="0"/>
                <a:ea typeface="ＭＳ Ｐゴシック" charset="0"/>
                <a:cs typeface="ＭＳ Ｐゴシック" charset="0"/>
              </a:defRPr>
            </a:lvl1pPr>
            <a:lvl2pPr marL="742950" indent="-285750" eaLnBrk="0" hangingPunct="0">
              <a:defRPr sz="800">
                <a:solidFill>
                  <a:schemeClr val="tx1"/>
                </a:solidFill>
                <a:latin typeface="Arial" charset="0"/>
                <a:ea typeface="ＭＳ Ｐゴシック" charset="0"/>
              </a:defRPr>
            </a:lvl2pPr>
            <a:lvl3pPr marL="1143000" indent="-228600" eaLnBrk="0" hangingPunct="0">
              <a:defRPr sz="800">
                <a:solidFill>
                  <a:schemeClr val="tx1"/>
                </a:solidFill>
                <a:latin typeface="Arial" charset="0"/>
                <a:ea typeface="ＭＳ Ｐゴシック" charset="0"/>
              </a:defRPr>
            </a:lvl3pPr>
            <a:lvl4pPr marL="1600200" indent="-228600" eaLnBrk="0" hangingPunct="0">
              <a:defRPr sz="800">
                <a:solidFill>
                  <a:schemeClr val="tx1"/>
                </a:solidFill>
                <a:latin typeface="Arial" charset="0"/>
                <a:ea typeface="ＭＳ Ｐゴシック" charset="0"/>
              </a:defRPr>
            </a:lvl4pPr>
            <a:lvl5pPr marL="2057400" indent="-228600" eaLnBrk="0" hangingPunct="0">
              <a:defRPr sz="800">
                <a:solidFill>
                  <a:schemeClr val="tx1"/>
                </a:solidFill>
                <a:latin typeface="Arial" charset="0"/>
                <a:ea typeface="ＭＳ Ｐゴシック" charset="0"/>
              </a:defRPr>
            </a:lvl5pPr>
            <a:lvl6pPr marL="2514600" indent="-228600" algn="ctr" eaLnBrk="0" fontAlgn="base" hangingPunct="0">
              <a:spcBef>
                <a:spcPct val="0"/>
              </a:spcBef>
              <a:spcAft>
                <a:spcPct val="0"/>
              </a:spcAft>
              <a:defRPr sz="800">
                <a:solidFill>
                  <a:schemeClr val="tx1"/>
                </a:solidFill>
                <a:latin typeface="Arial" charset="0"/>
                <a:ea typeface="ＭＳ Ｐゴシック" charset="0"/>
              </a:defRPr>
            </a:lvl6pPr>
            <a:lvl7pPr marL="2971800" indent="-228600" algn="ctr" eaLnBrk="0" fontAlgn="base" hangingPunct="0">
              <a:spcBef>
                <a:spcPct val="0"/>
              </a:spcBef>
              <a:spcAft>
                <a:spcPct val="0"/>
              </a:spcAft>
              <a:defRPr sz="800">
                <a:solidFill>
                  <a:schemeClr val="tx1"/>
                </a:solidFill>
                <a:latin typeface="Arial" charset="0"/>
                <a:ea typeface="ＭＳ Ｐゴシック" charset="0"/>
              </a:defRPr>
            </a:lvl7pPr>
            <a:lvl8pPr marL="3429000" indent="-228600" algn="ctr" eaLnBrk="0" fontAlgn="base" hangingPunct="0">
              <a:spcBef>
                <a:spcPct val="0"/>
              </a:spcBef>
              <a:spcAft>
                <a:spcPct val="0"/>
              </a:spcAft>
              <a:defRPr sz="800">
                <a:solidFill>
                  <a:schemeClr val="tx1"/>
                </a:solidFill>
                <a:latin typeface="Arial" charset="0"/>
                <a:ea typeface="ＭＳ Ｐゴシック" charset="0"/>
              </a:defRPr>
            </a:lvl8pPr>
            <a:lvl9pPr marL="3886200" indent="-228600" algn="ctr" eaLnBrk="0" fontAlgn="base" hangingPunct="0">
              <a:spcBef>
                <a:spcPct val="0"/>
              </a:spcBef>
              <a:spcAft>
                <a:spcPct val="0"/>
              </a:spcAft>
              <a:defRPr sz="800">
                <a:solidFill>
                  <a:schemeClr val="tx1"/>
                </a:solidFill>
                <a:latin typeface="Arial" charset="0"/>
                <a:ea typeface="ＭＳ Ｐゴシック" charset="0"/>
              </a:defRPr>
            </a:lvl9pPr>
          </a:lstStyle>
          <a:p>
            <a:pPr algn="l" eaLnBrk="1" hangingPunct="1">
              <a:spcBef>
                <a:spcPct val="50000"/>
              </a:spcBef>
            </a:pPr>
            <a:r>
              <a:rPr lang="en-GB" sz="1600" b="1"/>
              <a:t>Overall results (N=762)</a:t>
            </a:r>
          </a:p>
        </p:txBody>
      </p:sp>
      <p:sp>
        <p:nvSpPr>
          <p:cNvPr id="75835" name="Rectangle 3"/>
          <p:cNvSpPr>
            <a:spLocks noChangeArrowheads="1"/>
          </p:cNvSpPr>
          <p:nvPr/>
        </p:nvSpPr>
        <p:spPr bwMode="auto">
          <a:xfrm>
            <a:off x="179388" y="6105525"/>
            <a:ext cx="8713787"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l" defTabSz="457200">
              <a:spcBef>
                <a:spcPct val="50000"/>
              </a:spcBef>
            </a:pPr>
            <a:r>
              <a:rPr lang="en-GB" sz="1200"/>
              <a:t>ITT population; </a:t>
            </a:r>
            <a:br>
              <a:rPr lang="en-GB" sz="1200"/>
            </a:br>
            <a:r>
              <a:rPr lang="en-US" sz="1200"/>
              <a:t>Based upon a stratified Cox analysis including geographic region, HER-2/</a:t>
            </a:r>
            <a:r>
              <a:rPr lang="en-US" sz="1200" i="1"/>
              <a:t>neu</a:t>
            </a:r>
            <a:r>
              <a:rPr lang="en-US" sz="1200"/>
              <a:t> status, and prior capecitabine therapy as strata</a:t>
            </a:r>
          </a:p>
        </p:txBody>
      </p:sp>
      <p:sp>
        <p:nvSpPr>
          <p:cNvPr id="75836" name="Text Box 61"/>
          <p:cNvSpPr txBox="1">
            <a:spLocks noChangeArrowheads="1"/>
          </p:cNvSpPr>
          <p:nvPr/>
        </p:nvSpPr>
        <p:spPr bwMode="auto">
          <a:xfrm>
            <a:off x="3302000" y="6569075"/>
            <a:ext cx="5727700" cy="230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lIns="0" tIns="0" rIns="0" bIns="0">
            <a:spAutoFit/>
          </a:bodyPr>
          <a:lstStyle>
            <a:lvl1pPr marL="234950" indent="-234950" defTabSz="457200" eaLnBrk="0" hangingPunct="0">
              <a:defRPr sz="800">
                <a:solidFill>
                  <a:schemeClr val="tx1"/>
                </a:solidFill>
                <a:latin typeface="Arial" charset="0"/>
                <a:ea typeface="ＭＳ Ｐゴシック" charset="0"/>
                <a:cs typeface="ＭＳ Ｐゴシック" charset="0"/>
              </a:defRPr>
            </a:lvl1pPr>
            <a:lvl2pPr marL="742950" indent="-285750" defTabSz="457200" eaLnBrk="0" hangingPunct="0">
              <a:defRPr sz="800">
                <a:solidFill>
                  <a:schemeClr val="tx1"/>
                </a:solidFill>
                <a:latin typeface="Arial" charset="0"/>
                <a:ea typeface="ＭＳ Ｐゴシック" charset="0"/>
              </a:defRPr>
            </a:lvl2pPr>
            <a:lvl3pPr marL="1143000" indent="-228600" defTabSz="457200" eaLnBrk="0" hangingPunct="0">
              <a:defRPr sz="800">
                <a:solidFill>
                  <a:schemeClr val="tx1"/>
                </a:solidFill>
                <a:latin typeface="Arial" charset="0"/>
                <a:ea typeface="ＭＳ Ｐゴシック" charset="0"/>
              </a:defRPr>
            </a:lvl3pPr>
            <a:lvl4pPr marL="1600200" indent="-228600" defTabSz="457200" eaLnBrk="0" hangingPunct="0">
              <a:defRPr sz="800">
                <a:solidFill>
                  <a:schemeClr val="tx1"/>
                </a:solidFill>
                <a:latin typeface="Arial" charset="0"/>
                <a:ea typeface="ＭＳ Ｐゴシック" charset="0"/>
              </a:defRPr>
            </a:lvl4pPr>
            <a:lvl5pPr marL="2057400" indent="-228600" defTabSz="457200" eaLnBrk="0" hangingPunct="0">
              <a:defRPr sz="800">
                <a:solidFill>
                  <a:schemeClr val="tx1"/>
                </a:solidFill>
                <a:latin typeface="Arial" charset="0"/>
                <a:ea typeface="ＭＳ Ｐゴシック" charset="0"/>
              </a:defRPr>
            </a:lvl5pPr>
            <a:lvl6pPr marL="2514600" indent="-228600" algn="ctr" eaLnBrk="0" fontAlgn="base" hangingPunct="0">
              <a:spcBef>
                <a:spcPct val="0"/>
              </a:spcBef>
              <a:spcAft>
                <a:spcPct val="0"/>
              </a:spcAft>
              <a:defRPr sz="800">
                <a:solidFill>
                  <a:schemeClr val="tx1"/>
                </a:solidFill>
                <a:latin typeface="Arial" charset="0"/>
                <a:ea typeface="ＭＳ Ｐゴシック" charset="0"/>
              </a:defRPr>
            </a:lvl6pPr>
            <a:lvl7pPr marL="2971800" indent="-228600" algn="ctr" eaLnBrk="0" fontAlgn="base" hangingPunct="0">
              <a:spcBef>
                <a:spcPct val="0"/>
              </a:spcBef>
              <a:spcAft>
                <a:spcPct val="0"/>
              </a:spcAft>
              <a:defRPr sz="800">
                <a:solidFill>
                  <a:schemeClr val="tx1"/>
                </a:solidFill>
                <a:latin typeface="Arial" charset="0"/>
                <a:ea typeface="ＭＳ Ｐゴシック" charset="0"/>
              </a:defRPr>
            </a:lvl7pPr>
            <a:lvl8pPr marL="3429000" indent="-228600" algn="ctr" eaLnBrk="0" fontAlgn="base" hangingPunct="0">
              <a:spcBef>
                <a:spcPct val="0"/>
              </a:spcBef>
              <a:spcAft>
                <a:spcPct val="0"/>
              </a:spcAft>
              <a:defRPr sz="800">
                <a:solidFill>
                  <a:schemeClr val="tx1"/>
                </a:solidFill>
                <a:latin typeface="Arial" charset="0"/>
                <a:ea typeface="ＭＳ Ｐゴシック" charset="0"/>
              </a:defRPr>
            </a:lvl8pPr>
            <a:lvl9pPr marL="3886200" indent="-228600" algn="ctr" eaLnBrk="0" fontAlgn="base" hangingPunct="0">
              <a:spcBef>
                <a:spcPct val="0"/>
              </a:spcBef>
              <a:spcAft>
                <a:spcPct val="0"/>
              </a:spcAft>
              <a:defRPr sz="800">
                <a:solidFill>
                  <a:schemeClr val="tx1"/>
                </a:solidFill>
                <a:latin typeface="Arial" charset="0"/>
                <a:ea typeface="ＭＳ Ｐゴシック" charset="0"/>
              </a:defRPr>
            </a:lvl9pPr>
          </a:lstStyle>
          <a:p>
            <a:pPr algn="r" eaLnBrk="1" hangingPunct="1">
              <a:spcBef>
                <a:spcPct val="50000"/>
              </a:spcBef>
            </a:pPr>
            <a:r>
              <a:rPr lang="en-US" sz="1500"/>
              <a:t>Courtesy of Twelves CJ, SABCS 2010;Abstract P6-14-18.</a:t>
            </a:r>
            <a:endParaRPr lang="en-US" altLang="ja-JP" sz="1500"/>
          </a:p>
        </p:txBody>
      </p:sp>
    </p:spTree>
  </p:cSld>
  <p:clrMapOvr>
    <a:masterClrMapping/>
  </p:clrMapOvr>
  <p:transition xmlns:p14="http://schemas.microsoft.com/office/powerpoint/2010/main" advClick="0"/>
  <p:timing>
    <p:tnLst>
      <p:par>
        <p:cTn xmlns:p14="http://schemas.microsoft.com/office/powerpoint/2010/mai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30"/>
          <p:cNvSpPr>
            <a:spLocks noChangeArrowheads="1"/>
          </p:cNvSpPr>
          <p:nvPr/>
        </p:nvSpPr>
        <p:spPr bwMode="auto">
          <a:xfrm>
            <a:off x="3317875" y="3663950"/>
            <a:ext cx="2854325" cy="1289050"/>
          </a:xfrm>
          <a:prstGeom prst="roundRect">
            <a:avLst>
              <a:gd name="adj" fmla="val 10764"/>
            </a:avLst>
          </a:prstGeom>
          <a:solidFill>
            <a:schemeClr val="bg2"/>
          </a:solidFill>
          <a:ln w="9525" algn="ctr">
            <a:solidFill>
              <a:srgbClr val="FFFFFF"/>
            </a:solidFill>
            <a:round/>
            <a:headEnd/>
            <a:tailEnd/>
          </a:ln>
          <a:effectLst/>
        </p:spPr>
        <p:txBody>
          <a:bodyPr lIns="18000" rIns="18000" anchor="ctr"/>
          <a:lstStyle/>
          <a:p>
            <a:pPr defTabSz="457200" eaLnBrk="0" hangingPunct="0">
              <a:defRPr/>
            </a:pPr>
            <a:r>
              <a:rPr lang="en-US" sz="1500" b="1" dirty="0" err="1">
                <a:solidFill>
                  <a:schemeClr val="tx2"/>
                </a:solidFill>
                <a:latin typeface="+mn-lt"/>
                <a:ea typeface="HGP創英角ｺﾞｼｯｸUB"/>
                <a:cs typeface="HGP創英角ｺﾞｼｯｸUB"/>
              </a:rPr>
              <a:t>Capecitabine</a:t>
            </a:r>
            <a:r>
              <a:rPr lang="en-US" sz="1500" dirty="0">
                <a:latin typeface="+mn-lt"/>
                <a:ea typeface="HGP創英角ｺﾞｼｯｸUB"/>
                <a:cs typeface="HGP創英角ｺﾞｼｯｸUB"/>
              </a:rPr>
              <a:t>  </a:t>
            </a:r>
            <a:br>
              <a:rPr lang="en-US" sz="1500" dirty="0">
                <a:latin typeface="+mn-lt"/>
                <a:ea typeface="HGP創英角ｺﾞｼｯｸUB"/>
                <a:cs typeface="HGP創英角ｺﾞｼｯｸUB"/>
              </a:rPr>
            </a:br>
            <a:r>
              <a:rPr lang="en-US" sz="1500" dirty="0">
                <a:latin typeface="+mn-lt"/>
                <a:ea typeface="HGP創英角ｺﾞｼｯｸUB"/>
                <a:cs typeface="HGP創英角ｺﾞｼｯｸUB"/>
              </a:rPr>
              <a:t>2.5 g/m</a:t>
            </a:r>
            <a:r>
              <a:rPr lang="en-US" sz="1500" baseline="30000" dirty="0">
                <a:latin typeface="+mn-lt"/>
                <a:ea typeface="HGP創英角ｺﾞｼｯｸUB"/>
                <a:cs typeface="HGP創英角ｺﾞｼｯｸUB"/>
              </a:rPr>
              <a:t>2</a:t>
            </a:r>
            <a:r>
              <a:rPr lang="en-US" sz="1500" dirty="0">
                <a:latin typeface="+mn-lt"/>
                <a:ea typeface="HGP創英角ｺﾞｼｯｸUB"/>
                <a:cs typeface="HGP創英角ｺﾞｼｯｸUB"/>
              </a:rPr>
              <a:t>/day, oral twice-daily in two equal doses</a:t>
            </a:r>
            <a:br>
              <a:rPr lang="en-US" sz="1500" dirty="0">
                <a:latin typeface="+mn-lt"/>
                <a:ea typeface="HGP創英角ｺﾞｼｯｸUB"/>
                <a:cs typeface="HGP創英角ｺﾞｼｯｸUB"/>
              </a:rPr>
            </a:br>
            <a:r>
              <a:rPr lang="en-US" sz="1500" dirty="0">
                <a:latin typeface="+mn-lt"/>
                <a:ea typeface="HGP創英角ｺﾞｼｯｸUB"/>
                <a:cs typeface="HGP創英角ｺﾞｼｯｸUB"/>
              </a:rPr>
              <a:t> </a:t>
            </a:r>
            <a:r>
              <a:rPr lang="en-GB" sz="1500" dirty="0">
                <a:latin typeface="+mn-lt"/>
                <a:ea typeface="HGP創英角ｺﾞｼｯｸUB"/>
                <a:cs typeface="HGP創英角ｺﾞｼｯｸUB"/>
              </a:rPr>
              <a:t>Day 1-14, q21 days</a:t>
            </a:r>
          </a:p>
        </p:txBody>
      </p:sp>
      <p:sp>
        <p:nvSpPr>
          <p:cNvPr id="77826" name="AutoShape 26"/>
          <p:cNvSpPr>
            <a:spLocks noChangeArrowheads="1"/>
          </p:cNvSpPr>
          <p:nvPr/>
        </p:nvSpPr>
        <p:spPr bwMode="auto">
          <a:xfrm>
            <a:off x="457200" y="2214563"/>
            <a:ext cx="2667000" cy="4022725"/>
          </a:xfrm>
          <a:prstGeom prst="roundRect">
            <a:avLst>
              <a:gd name="adj" fmla="val 6394"/>
            </a:avLst>
          </a:prstGeom>
          <a:solidFill>
            <a:schemeClr val="accent2"/>
          </a:solidFill>
          <a:ln w="9525">
            <a:solidFill>
              <a:srgbClr val="FFFFFF"/>
            </a:solidFill>
            <a:round/>
            <a:headEnd/>
            <a:tailEnd/>
          </a:ln>
        </p:spPr>
        <p:txBody>
          <a:bodyPr rIns="18000" bIns="91440"/>
          <a:lstStyle/>
          <a:p>
            <a:pPr marL="177800" indent="-177800" defTabSz="457200" eaLnBrk="0" hangingPunct="0"/>
            <a:r>
              <a:rPr lang="en-GB" sz="1500" b="1">
                <a:solidFill>
                  <a:schemeClr val="tx2"/>
                </a:solidFill>
                <a:cs typeface="HGP創英角ｺﾞｼｯｸUB" charset="0"/>
              </a:rPr>
              <a:t>Patients (planned n=1102)</a:t>
            </a:r>
          </a:p>
          <a:p>
            <a:pPr marL="177800" indent="-177800" algn="l" defTabSz="457200" eaLnBrk="0" hangingPunct="0">
              <a:buFont typeface="Arial" charset="0"/>
              <a:buChar char="•"/>
            </a:pPr>
            <a:r>
              <a:rPr lang="en-GB" sz="1500">
                <a:cs typeface="HGP創英角ｺﾞｼｯｸUB" charset="0"/>
              </a:rPr>
              <a:t>Locally advanced or MBC</a:t>
            </a:r>
          </a:p>
          <a:p>
            <a:pPr marL="177800" indent="-177800" algn="l" defTabSz="457200" eaLnBrk="0" hangingPunct="0">
              <a:buFont typeface="Arial" charset="0"/>
              <a:buChar char="•"/>
            </a:pPr>
            <a:r>
              <a:rPr lang="en-US" sz="1500">
                <a:cs typeface="HGP創英角ｺﾞｼｯｸUB" charset="0"/>
              </a:rPr>
              <a:t>≤3 prior chemotherapies</a:t>
            </a:r>
          </a:p>
          <a:p>
            <a:pPr marL="533400" lvl="1" indent="-176213" algn="l" defTabSz="457200" eaLnBrk="0" hangingPunct="0">
              <a:buFont typeface="Arial" charset="0"/>
              <a:buChar char="•"/>
            </a:pPr>
            <a:r>
              <a:rPr lang="en-US" sz="1500">
                <a:cs typeface="HGP創英角ｺﾞｼｯｸUB" charset="0"/>
              </a:rPr>
              <a:t>≤2 for advanced disease</a:t>
            </a:r>
          </a:p>
          <a:p>
            <a:pPr marL="177800" indent="-177800" algn="l" defTabSz="457200" eaLnBrk="0" hangingPunct="0">
              <a:buFont typeface="Arial" charset="0"/>
              <a:buChar char="•"/>
            </a:pPr>
            <a:r>
              <a:rPr lang="en-US" sz="1500">
                <a:cs typeface="HGP創英角ｺﾞｼｯｸUB" charset="0"/>
              </a:rPr>
              <a:t>Prior anthracycline and taxane in (neo)adjuvant setting or for locally advanced / metastatic disease</a:t>
            </a:r>
          </a:p>
          <a:p>
            <a:pPr marL="177800" indent="-177800" algn="l" defTabSz="457200" eaLnBrk="0" hangingPunct="0">
              <a:buFont typeface="Arial" charset="0"/>
              <a:buChar char="•"/>
            </a:pPr>
            <a:r>
              <a:rPr lang="en-US" sz="1500">
                <a:cs typeface="HGP創英角ｺﾞｼｯｸUB" charset="0"/>
              </a:rPr>
              <a:t>Documented progression during or after last </a:t>
            </a:r>
            <a:br>
              <a:rPr lang="en-US" sz="1500">
                <a:cs typeface="HGP創英角ｺﾞｼｯｸUB" charset="0"/>
              </a:rPr>
            </a:br>
            <a:r>
              <a:rPr lang="en-US" sz="1500">
                <a:cs typeface="HGP創英角ｺﾞｼｯｸUB" charset="0"/>
              </a:rPr>
              <a:t>anti-cancer therapy</a:t>
            </a:r>
          </a:p>
          <a:p>
            <a:pPr marL="177800" indent="-177800" algn="l" defTabSz="457200" eaLnBrk="0" hangingPunct="0">
              <a:buFont typeface="Arial" charset="0"/>
              <a:buChar char="•"/>
            </a:pPr>
            <a:r>
              <a:rPr lang="en-US" sz="1500">
                <a:cs typeface="HGP創英角ｺﾞｼｯｸUB" charset="0"/>
              </a:rPr>
              <a:t>Pre-existing neuropathy grade ≤2</a:t>
            </a:r>
          </a:p>
          <a:p>
            <a:pPr marL="177800" indent="-177800" algn="l" defTabSz="457200" eaLnBrk="0" hangingPunct="0">
              <a:buFont typeface="Arial" charset="0"/>
              <a:buChar char="•"/>
            </a:pPr>
            <a:r>
              <a:rPr lang="en-US" sz="1500">
                <a:cs typeface="HGP創英角ｺﾞｼｯｸUB" charset="0"/>
              </a:rPr>
              <a:t>ECOG PS ≤2</a:t>
            </a:r>
            <a:endParaRPr lang="en-GB" sz="1500">
              <a:cs typeface="Arial" charset="0"/>
            </a:endParaRPr>
          </a:p>
        </p:txBody>
      </p:sp>
      <p:sp>
        <p:nvSpPr>
          <p:cNvPr id="4" name="AutoShape 28"/>
          <p:cNvSpPr>
            <a:spLocks noChangeArrowheads="1"/>
          </p:cNvSpPr>
          <p:nvPr/>
        </p:nvSpPr>
        <p:spPr bwMode="auto">
          <a:xfrm>
            <a:off x="3322638" y="2214563"/>
            <a:ext cx="2838450" cy="942975"/>
          </a:xfrm>
          <a:prstGeom prst="roundRect">
            <a:avLst>
              <a:gd name="adj" fmla="val 16583"/>
            </a:avLst>
          </a:prstGeom>
          <a:solidFill>
            <a:schemeClr val="tx1">
              <a:lumMod val="50000"/>
            </a:schemeClr>
          </a:solidFill>
          <a:ln w="9525">
            <a:solidFill>
              <a:srgbClr val="FFFFFF"/>
            </a:solidFill>
            <a:round/>
            <a:headEnd/>
            <a:tailEnd/>
          </a:ln>
        </p:spPr>
        <p:txBody>
          <a:bodyPr wrap="none" anchor="ctr"/>
          <a:lstStyle/>
          <a:p>
            <a:pPr defTabSz="457200" eaLnBrk="0" hangingPunct="0">
              <a:defRPr/>
            </a:pPr>
            <a:r>
              <a:rPr lang="en-US" sz="1500" b="1">
                <a:solidFill>
                  <a:schemeClr val="tx2"/>
                </a:solidFill>
                <a:cs typeface="HGP創英角ｺﾞｼｯｸUB" charset="0"/>
              </a:rPr>
              <a:t>Eribulin mesylate</a:t>
            </a:r>
            <a:r>
              <a:rPr lang="en-US" sz="1500" b="1">
                <a:cs typeface="HGP創英角ｺﾞｼｯｸUB" charset="0"/>
              </a:rPr>
              <a:t> </a:t>
            </a:r>
          </a:p>
          <a:p>
            <a:pPr defTabSz="457200" eaLnBrk="0" hangingPunct="0">
              <a:defRPr/>
            </a:pPr>
            <a:r>
              <a:rPr lang="en-US" sz="1500">
                <a:cs typeface="HGP創英角ｺﾞｼｯｸUB" charset="0"/>
              </a:rPr>
              <a:t>1.4 mg/m</a:t>
            </a:r>
            <a:r>
              <a:rPr lang="en-US" sz="1500" baseline="30000">
                <a:cs typeface="HGP創英角ｺﾞｼｯｸUB" charset="0"/>
              </a:rPr>
              <a:t>2</a:t>
            </a:r>
            <a:r>
              <a:rPr lang="en-US" sz="1500">
                <a:cs typeface="HGP創英角ｺﾞｼｯｸUB" charset="0"/>
              </a:rPr>
              <a:t>, 2-5 min IV</a:t>
            </a:r>
          </a:p>
          <a:p>
            <a:pPr defTabSz="457200" eaLnBrk="0" hangingPunct="0">
              <a:defRPr/>
            </a:pPr>
            <a:r>
              <a:rPr lang="en-GB" sz="1500">
                <a:cs typeface="HGP創英角ｺﾞｼｯｸUB" charset="0"/>
              </a:rPr>
              <a:t>Day 1, 8 q21 days</a:t>
            </a:r>
            <a:endParaRPr lang="en-GB" sz="1500">
              <a:ea typeface="MS PGothic" charset="0"/>
              <a:cs typeface="MS PGothic" charset="0"/>
            </a:endParaRPr>
          </a:p>
        </p:txBody>
      </p:sp>
      <p:sp>
        <p:nvSpPr>
          <p:cNvPr id="77828" name="Rectangle 36"/>
          <p:cNvSpPr>
            <a:spLocks noChangeArrowheads="1"/>
          </p:cNvSpPr>
          <p:nvPr/>
        </p:nvSpPr>
        <p:spPr bwMode="auto">
          <a:xfrm>
            <a:off x="3398838" y="3201988"/>
            <a:ext cx="2706687"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10000"/>
              </a:spcBef>
              <a:spcAft>
                <a:spcPct val="10000"/>
              </a:spcAft>
              <a:buFont typeface="Arial" charset="0"/>
              <a:buChar char="•"/>
            </a:pPr>
            <a:r>
              <a:rPr lang="en-US" sz="2000" b="1">
                <a:ea typeface="MS PGothic" charset="0"/>
                <a:cs typeface="MS PGothic" charset="0"/>
              </a:rPr>
              <a:t> Randomisation 1:1</a:t>
            </a:r>
            <a:endParaRPr lang="en-US" b="1">
              <a:ea typeface="MS PGothic" charset="0"/>
              <a:cs typeface="MS PGothic" charset="0"/>
            </a:endParaRPr>
          </a:p>
        </p:txBody>
      </p:sp>
      <p:sp>
        <p:nvSpPr>
          <p:cNvPr id="77829" name="Rectangle 6"/>
          <p:cNvSpPr txBox="1">
            <a:spLocks noChangeArrowheads="1"/>
          </p:cNvSpPr>
          <p:nvPr/>
        </p:nvSpPr>
        <p:spPr bwMode="auto">
          <a:xfrm>
            <a:off x="495300" y="1270000"/>
            <a:ext cx="8329613" cy="928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eaLnBrk="0" hangingPunct="0">
              <a:defRPr sz="800">
                <a:solidFill>
                  <a:schemeClr val="tx1"/>
                </a:solidFill>
                <a:latin typeface="Arial" charset="0"/>
                <a:ea typeface="ＭＳ Ｐゴシック" charset="0"/>
                <a:cs typeface="ＭＳ Ｐゴシック" charset="0"/>
              </a:defRPr>
            </a:lvl1pPr>
            <a:lvl2pPr marL="742950" indent="-285750" eaLnBrk="0" hangingPunct="0">
              <a:defRPr sz="800">
                <a:solidFill>
                  <a:schemeClr val="tx1"/>
                </a:solidFill>
                <a:latin typeface="Arial" charset="0"/>
                <a:ea typeface="ＭＳ Ｐゴシック" charset="0"/>
              </a:defRPr>
            </a:lvl2pPr>
            <a:lvl3pPr marL="1143000" indent="-228600" eaLnBrk="0" hangingPunct="0">
              <a:defRPr sz="800">
                <a:solidFill>
                  <a:schemeClr val="tx1"/>
                </a:solidFill>
                <a:latin typeface="Arial" charset="0"/>
                <a:ea typeface="ＭＳ Ｐゴシック" charset="0"/>
              </a:defRPr>
            </a:lvl3pPr>
            <a:lvl4pPr marL="1600200" indent="-228600" eaLnBrk="0" hangingPunct="0">
              <a:defRPr sz="800">
                <a:solidFill>
                  <a:schemeClr val="tx1"/>
                </a:solidFill>
                <a:latin typeface="Arial" charset="0"/>
                <a:ea typeface="ＭＳ Ｐゴシック" charset="0"/>
              </a:defRPr>
            </a:lvl4pPr>
            <a:lvl5pPr marL="2057400" indent="-228600" eaLnBrk="0" hangingPunct="0">
              <a:defRPr sz="800">
                <a:solidFill>
                  <a:schemeClr val="tx1"/>
                </a:solidFill>
                <a:latin typeface="Arial" charset="0"/>
                <a:ea typeface="ＭＳ Ｐゴシック" charset="0"/>
              </a:defRPr>
            </a:lvl5pPr>
            <a:lvl6pPr marL="2514600" indent="-228600" algn="ctr" eaLnBrk="0" fontAlgn="base" hangingPunct="0">
              <a:spcBef>
                <a:spcPct val="0"/>
              </a:spcBef>
              <a:spcAft>
                <a:spcPct val="0"/>
              </a:spcAft>
              <a:defRPr sz="800">
                <a:solidFill>
                  <a:schemeClr val="tx1"/>
                </a:solidFill>
                <a:latin typeface="Arial" charset="0"/>
                <a:ea typeface="ＭＳ Ｐゴシック" charset="0"/>
              </a:defRPr>
            </a:lvl6pPr>
            <a:lvl7pPr marL="2971800" indent="-228600" algn="ctr" eaLnBrk="0" fontAlgn="base" hangingPunct="0">
              <a:spcBef>
                <a:spcPct val="0"/>
              </a:spcBef>
              <a:spcAft>
                <a:spcPct val="0"/>
              </a:spcAft>
              <a:defRPr sz="800">
                <a:solidFill>
                  <a:schemeClr val="tx1"/>
                </a:solidFill>
                <a:latin typeface="Arial" charset="0"/>
                <a:ea typeface="ＭＳ Ｐゴシック" charset="0"/>
              </a:defRPr>
            </a:lvl7pPr>
            <a:lvl8pPr marL="3429000" indent="-228600" algn="ctr" eaLnBrk="0" fontAlgn="base" hangingPunct="0">
              <a:spcBef>
                <a:spcPct val="0"/>
              </a:spcBef>
              <a:spcAft>
                <a:spcPct val="0"/>
              </a:spcAft>
              <a:defRPr sz="800">
                <a:solidFill>
                  <a:schemeClr val="tx1"/>
                </a:solidFill>
                <a:latin typeface="Arial" charset="0"/>
                <a:ea typeface="ＭＳ Ｐゴシック" charset="0"/>
              </a:defRPr>
            </a:lvl8pPr>
            <a:lvl9pPr marL="3886200" indent="-228600" algn="ctr" eaLnBrk="0" fontAlgn="base" hangingPunct="0">
              <a:spcBef>
                <a:spcPct val="0"/>
              </a:spcBef>
              <a:spcAft>
                <a:spcPct val="0"/>
              </a:spcAft>
              <a:defRPr sz="800">
                <a:solidFill>
                  <a:schemeClr val="tx1"/>
                </a:solidFill>
                <a:latin typeface="Arial" charset="0"/>
                <a:ea typeface="ＭＳ Ｐゴシック" charset="0"/>
              </a:defRPr>
            </a:lvl9pPr>
          </a:lstStyle>
          <a:p>
            <a:pPr>
              <a:spcBef>
                <a:spcPct val="20000"/>
              </a:spcBef>
              <a:buClr>
                <a:srgbClr val="003399"/>
              </a:buClr>
            </a:pPr>
            <a:r>
              <a:rPr lang="en-US" sz="2000">
                <a:cs typeface="HGP創英角ｺﾞｼｯｸUB" charset="0"/>
              </a:rPr>
              <a:t>Completed enrollment September 2009 </a:t>
            </a:r>
          </a:p>
          <a:p>
            <a:pPr>
              <a:spcBef>
                <a:spcPct val="20000"/>
              </a:spcBef>
              <a:buClr>
                <a:srgbClr val="003399"/>
              </a:buClr>
            </a:pPr>
            <a:r>
              <a:rPr lang="en-US" sz="2000">
                <a:cs typeface="HGP創英角ｺﾞｼｯｸUB" charset="0"/>
              </a:rPr>
              <a:t>DBL – 2012</a:t>
            </a:r>
          </a:p>
        </p:txBody>
      </p:sp>
      <p:sp>
        <p:nvSpPr>
          <p:cNvPr id="7" name="Rectangle 40"/>
          <p:cNvSpPr>
            <a:spLocks noChangeArrowheads="1"/>
          </p:cNvSpPr>
          <p:nvPr/>
        </p:nvSpPr>
        <p:spPr bwMode="auto">
          <a:xfrm>
            <a:off x="3548063" y="5106988"/>
            <a:ext cx="2392362" cy="1065212"/>
          </a:xfrm>
          <a:prstGeom prst="rect">
            <a:avLst/>
          </a:prstGeom>
          <a:noFill/>
          <a:ln w="9525">
            <a:noFill/>
            <a:miter lim="800000"/>
            <a:headEnd/>
            <a:tailEnd/>
          </a:ln>
          <a:effectLst>
            <a:prstShdw prst="shdw17" dist="17961" dir="2700000">
              <a:schemeClr val="accent1">
                <a:gamma/>
                <a:shade val="60000"/>
                <a:invGamma/>
              </a:schemeClr>
            </a:prstShdw>
          </a:effectLst>
        </p:spPr>
        <p:txBody>
          <a:bodyPr wrap="none">
            <a:spAutoFit/>
          </a:bodyPr>
          <a:lstStyle/>
          <a:p>
            <a:pPr eaLnBrk="0" hangingPunct="0">
              <a:spcBef>
                <a:spcPct val="20000"/>
              </a:spcBef>
              <a:buClr>
                <a:srgbClr val="214653"/>
              </a:buClr>
              <a:defRPr/>
            </a:pPr>
            <a:r>
              <a:rPr lang="en-US" sz="2000" b="1" dirty="0">
                <a:latin typeface="+mn-lt"/>
                <a:ea typeface="+mn-ea"/>
                <a:cs typeface="+mn-cs"/>
              </a:rPr>
              <a:t>Stratification:</a:t>
            </a:r>
          </a:p>
          <a:p>
            <a:pPr algn="l" eaLnBrk="0" hangingPunct="0">
              <a:spcBef>
                <a:spcPct val="20000"/>
              </a:spcBef>
              <a:buClr>
                <a:schemeClr val="tx1"/>
              </a:buClr>
              <a:buFont typeface="Arial" pitchFamily="34" charset="0"/>
              <a:buChar char="•"/>
              <a:defRPr/>
            </a:pPr>
            <a:r>
              <a:rPr lang="en-US" sz="1600" dirty="0">
                <a:latin typeface="+mn-lt"/>
                <a:ea typeface="+mn-ea"/>
                <a:cs typeface="+mn-cs"/>
              </a:rPr>
              <a:t> </a:t>
            </a:r>
            <a:r>
              <a:rPr lang="en-US" sz="1800" dirty="0">
                <a:latin typeface="+mn-lt"/>
                <a:ea typeface="+mn-ea"/>
                <a:cs typeface="+mn-cs"/>
              </a:rPr>
              <a:t>Geographical region</a:t>
            </a:r>
          </a:p>
          <a:p>
            <a:pPr algn="l" eaLnBrk="0" hangingPunct="0">
              <a:spcBef>
                <a:spcPct val="20000"/>
              </a:spcBef>
              <a:buClr>
                <a:schemeClr val="tx1"/>
              </a:buClr>
              <a:buFont typeface="Arial" pitchFamily="34" charset="0"/>
              <a:buChar char="•"/>
              <a:defRPr/>
            </a:pPr>
            <a:r>
              <a:rPr lang="en-US" sz="1800" dirty="0">
                <a:latin typeface="+mn-lt"/>
                <a:ea typeface="+mn-ea"/>
                <a:cs typeface="+mn-cs"/>
              </a:rPr>
              <a:t> HER2/</a:t>
            </a:r>
            <a:r>
              <a:rPr lang="en-US" sz="1800" i="1" dirty="0" err="1">
                <a:latin typeface="+mn-lt"/>
                <a:ea typeface="+mn-ea"/>
                <a:cs typeface="+mn-cs"/>
              </a:rPr>
              <a:t>neu</a:t>
            </a:r>
            <a:r>
              <a:rPr lang="en-US" sz="1800" dirty="0">
                <a:latin typeface="+mn-lt"/>
                <a:ea typeface="+mn-ea"/>
                <a:cs typeface="+mn-cs"/>
              </a:rPr>
              <a:t> status</a:t>
            </a:r>
          </a:p>
        </p:txBody>
      </p:sp>
      <p:sp>
        <p:nvSpPr>
          <p:cNvPr id="77831" name="AutoShape 26"/>
          <p:cNvSpPr>
            <a:spLocks noChangeArrowheads="1"/>
          </p:cNvSpPr>
          <p:nvPr/>
        </p:nvSpPr>
        <p:spPr bwMode="auto">
          <a:xfrm>
            <a:off x="6386513" y="2365375"/>
            <a:ext cx="2362200" cy="3790950"/>
          </a:xfrm>
          <a:prstGeom prst="roundRect">
            <a:avLst>
              <a:gd name="adj" fmla="val 6394"/>
            </a:avLst>
          </a:prstGeom>
          <a:solidFill>
            <a:schemeClr val="accent2"/>
          </a:solidFill>
          <a:ln w="9525">
            <a:solidFill>
              <a:srgbClr val="FFFFFF"/>
            </a:solidFill>
            <a:round/>
            <a:headEnd/>
            <a:tailEnd/>
          </a:ln>
        </p:spPr>
        <p:txBody>
          <a:bodyPr rIns="18000" bIns="10800"/>
          <a:lstStyle/>
          <a:p>
            <a:pPr marL="177800" indent="-177800" defTabSz="457200" eaLnBrk="0" hangingPunct="0"/>
            <a:r>
              <a:rPr lang="en-GB" sz="1500" b="1">
                <a:solidFill>
                  <a:schemeClr val="tx2"/>
                </a:solidFill>
                <a:cs typeface="HGP創英角ｺﾞｼｯｸUB" charset="0"/>
              </a:rPr>
              <a:t>Primary endpoint:</a:t>
            </a:r>
          </a:p>
          <a:p>
            <a:pPr marL="177800" indent="-177800" algn="l" defTabSz="457200" eaLnBrk="0" hangingPunct="0">
              <a:buFont typeface="Arial" charset="0"/>
              <a:buChar char="•"/>
            </a:pPr>
            <a:r>
              <a:rPr lang="en-GB" sz="1500">
                <a:cs typeface="HGP創英角ｺﾞｼｯｸUB" charset="0"/>
              </a:rPr>
              <a:t>Efficacy in terms of OS </a:t>
            </a:r>
            <a:br>
              <a:rPr lang="en-GB" sz="1500">
                <a:cs typeface="HGP創英角ｺﾞｼｯｸUB" charset="0"/>
              </a:rPr>
            </a:br>
            <a:r>
              <a:rPr lang="en-GB" sz="1500">
                <a:cs typeface="HGP創英角ｺﾞｼｯｸUB" charset="0"/>
              </a:rPr>
              <a:t> and PFS</a:t>
            </a:r>
          </a:p>
          <a:p>
            <a:pPr marL="177800" indent="-177800" defTabSz="457200" eaLnBrk="0" hangingPunct="0">
              <a:buFontTx/>
              <a:buChar char="•"/>
            </a:pPr>
            <a:endParaRPr lang="en-GB" sz="1500">
              <a:cs typeface="HGP創英角ｺﾞｼｯｸUB" charset="0"/>
            </a:endParaRPr>
          </a:p>
          <a:p>
            <a:pPr marL="177800" indent="-177800" defTabSz="457200" eaLnBrk="0" hangingPunct="0"/>
            <a:r>
              <a:rPr lang="en-US" sz="1500" b="1">
                <a:solidFill>
                  <a:schemeClr val="tx2"/>
                </a:solidFill>
                <a:cs typeface="HGP創英角ｺﾞｼｯｸUB" charset="0"/>
              </a:rPr>
              <a:t>Secondary endpoints:</a:t>
            </a:r>
          </a:p>
          <a:p>
            <a:pPr marL="177800" indent="-177800" algn="l" defTabSz="457200" eaLnBrk="0" hangingPunct="0">
              <a:buFont typeface="Arial" charset="0"/>
              <a:buChar char="•"/>
            </a:pPr>
            <a:r>
              <a:rPr lang="en-US" sz="1500">
                <a:cs typeface="HGP創英角ｺﾞｼｯｸUB" charset="0"/>
              </a:rPr>
              <a:t>QoL (EORTC)</a:t>
            </a:r>
          </a:p>
          <a:p>
            <a:pPr marL="177800" indent="-177800" algn="l" defTabSz="457200" eaLnBrk="0" hangingPunct="0">
              <a:buFont typeface="Arial" charset="0"/>
              <a:buChar char="•"/>
            </a:pPr>
            <a:r>
              <a:rPr lang="en-US" sz="1500">
                <a:cs typeface="HGP創英角ｺﾞｼｯｸUB" charset="0"/>
              </a:rPr>
              <a:t>ORR</a:t>
            </a:r>
          </a:p>
          <a:p>
            <a:pPr marL="177800" indent="-177800" algn="l" defTabSz="457200" eaLnBrk="0" hangingPunct="0">
              <a:buFont typeface="Arial" charset="0"/>
              <a:buChar char="•"/>
            </a:pPr>
            <a:r>
              <a:rPr lang="en-US" sz="1500">
                <a:cs typeface="HGP創英角ｺﾞｼｯｸUB" charset="0"/>
              </a:rPr>
              <a:t>Duration of response</a:t>
            </a:r>
          </a:p>
          <a:p>
            <a:pPr marL="177800" indent="-177800" algn="l" defTabSz="457200" eaLnBrk="0" hangingPunct="0">
              <a:buFont typeface="Arial" charset="0"/>
              <a:buChar char="•"/>
            </a:pPr>
            <a:r>
              <a:rPr lang="en-US" sz="1500">
                <a:cs typeface="HGP創英角ｺﾞｼｯｸUB" charset="0"/>
              </a:rPr>
              <a:t>1, 2, 3-year survival</a:t>
            </a:r>
          </a:p>
          <a:p>
            <a:pPr marL="177800" indent="-177800" algn="l" defTabSz="457200" eaLnBrk="0" hangingPunct="0">
              <a:buFont typeface="Arial" charset="0"/>
              <a:buChar char="•"/>
            </a:pPr>
            <a:r>
              <a:rPr lang="en-US" sz="1500">
                <a:cs typeface="HGP創英角ｺﾞｼｯｸUB" charset="0"/>
              </a:rPr>
              <a:t>Pain intensity and analgesic consumption</a:t>
            </a:r>
          </a:p>
          <a:p>
            <a:pPr marL="177800" indent="-177800" algn="l" defTabSz="457200" eaLnBrk="0" hangingPunct="0">
              <a:buFont typeface="Arial" charset="0"/>
              <a:buChar char="•"/>
            </a:pPr>
            <a:r>
              <a:rPr lang="en-US" sz="1500">
                <a:cs typeface="HGP創英角ｺﾞｼｯｸUB" charset="0"/>
              </a:rPr>
              <a:t>Adverse events</a:t>
            </a:r>
          </a:p>
          <a:p>
            <a:pPr marL="177800" indent="-177800" algn="l" defTabSz="457200" eaLnBrk="0" hangingPunct="0">
              <a:buFont typeface="Arial" charset="0"/>
              <a:buChar char="•"/>
            </a:pPr>
            <a:r>
              <a:rPr lang="en-US" sz="1500">
                <a:cs typeface="HGP創英角ｺﾞｼｯｸUB" charset="0"/>
              </a:rPr>
              <a:t>PK/PD</a:t>
            </a:r>
          </a:p>
          <a:p>
            <a:pPr marL="177800" indent="-177800" defTabSz="457200" eaLnBrk="0" hangingPunct="0">
              <a:buFontTx/>
              <a:buChar char="•"/>
            </a:pPr>
            <a:endParaRPr lang="en-GB" sz="1500">
              <a:cs typeface="HGP創英角ｺﾞｼｯｸUB" charset="0"/>
            </a:endParaRPr>
          </a:p>
        </p:txBody>
      </p:sp>
      <p:sp>
        <p:nvSpPr>
          <p:cNvPr id="77832" name="Rectangle 8"/>
          <p:cNvSpPr>
            <a:spLocks noChangeArrowheads="1"/>
          </p:cNvSpPr>
          <p:nvPr/>
        </p:nvSpPr>
        <p:spPr bwMode="auto">
          <a:xfrm>
            <a:off x="2371725" y="333375"/>
            <a:ext cx="440055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r>
              <a:rPr lang="en-US" sz="4000" b="1">
                <a:solidFill>
                  <a:srgbClr val="FFFF00"/>
                </a:solidFill>
              </a:rPr>
              <a:t>Study 301 design</a:t>
            </a:r>
            <a:endParaRPr lang="en-GB" sz="4000" b="1"/>
          </a:p>
        </p:txBody>
      </p:sp>
      <p:sp>
        <p:nvSpPr>
          <p:cNvPr id="77833" name="Text Box 61"/>
          <p:cNvSpPr txBox="1">
            <a:spLocks noChangeArrowheads="1"/>
          </p:cNvSpPr>
          <p:nvPr/>
        </p:nvSpPr>
        <p:spPr bwMode="auto">
          <a:xfrm>
            <a:off x="4591050" y="6594475"/>
            <a:ext cx="4438650"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lIns="0" tIns="0" rIns="0" bIns="0">
            <a:spAutoFit/>
          </a:bodyPr>
          <a:lstStyle>
            <a:lvl1pPr marL="234950" indent="-234950" defTabSz="457200" eaLnBrk="0" hangingPunct="0">
              <a:defRPr sz="800">
                <a:solidFill>
                  <a:schemeClr val="tx1"/>
                </a:solidFill>
                <a:latin typeface="Arial" charset="0"/>
                <a:ea typeface="ＭＳ Ｐゴシック" charset="0"/>
                <a:cs typeface="ＭＳ Ｐゴシック" charset="0"/>
              </a:defRPr>
            </a:lvl1pPr>
            <a:lvl2pPr marL="742950" indent="-285750" defTabSz="457200" eaLnBrk="0" hangingPunct="0">
              <a:defRPr sz="800">
                <a:solidFill>
                  <a:schemeClr val="tx1"/>
                </a:solidFill>
                <a:latin typeface="Arial" charset="0"/>
                <a:ea typeface="ＭＳ Ｐゴシック" charset="0"/>
              </a:defRPr>
            </a:lvl2pPr>
            <a:lvl3pPr marL="1143000" indent="-228600" defTabSz="457200" eaLnBrk="0" hangingPunct="0">
              <a:defRPr sz="800">
                <a:solidFill>
                  <a:schemeClr val="tx1"/>
                </a:solidFill>
                <a:latin typeface="Arial" charset="0"/>
                <a:ea typeface="ＭＳ Ｐゴシック" charset="0"/>
              </a:defRPr>
            </a:lvl3pPr>
            <a:lvl4pPr marL="1600200" indent="-228600" defTabSz="457200" eaLnBrk="0" hangingPunct="0">
              <a:defRPr sz="800">
                <a:solidFill>
                  <a:schemeClr val="tx1"/>
                </a:solidFill>
                <a:latin typeface="Arial" charset="0"/>
                <a:ea typeface="ＭＳ Ｐゴシック" charset="0"/>
              </a:defRPr>
            </a:lvl4pPr>
            <a:lvl5pPr marL="2057400" indent="-228600" defTabSz="457200" eaLnBrk="0" hangingPunct="0">
              <a:defRPr sz="800">
                <a:solidFill>
                  <a:schemeClr val="tx1"/>
                </a:solidFill>
                <a:latin typeface="Arial" charset="0"/>
                <a:ea typeface="ＭＳ Ｐゴシック" charset="0"/>
              </a:defRPr>
            </a:lvl5pPr>
            <a:lvl6pPr marL="2514600" indent="-228600" algn="ctr" eaLnBrk="0" fontAlgn="base" hangingPunct="0">
              <a:spcBef>
                <a:spcPct val="0"/>
              </a:spcBef>
              <a:spcAft>
                <a:spcPct val="0"/>
              </a:spcAft>
              <a:defRPr sz="800">
                <a:solidFill>
                  <a:schemeClr val="tx1"/>
                </a:solidFill>
                <a:latin typeface="Arial" charset="0"/>
                <a:ea typeface="ＭＳ Ｐゴシック" charset="0"/>
              </a:defRPr>
            </a:lvl6pPr>
            <a:lvl7pPr marL="2971800" indent="-228600" algn="ctr" eaLnBrk="0" fontAlgn="base" hangingPunct="0">
              <a:spcBef>
                <a:spcPct val="0"/>
              </a:spcBef>
              <a:spcAft>
                <a:spcPct val="0"/>
              </a:spcAft>
              <a:defRPr sz="800">
                <a:solidFill>
                  <a:schemeClr val="tx1"/>
                </a:solidFill>
                <a:latin typeface="Arial" charset="0"/>
                <a:ea typeface="ＭＳ Ｐゴシック" charset="0"/>
              </a:defRPr>
            </a:lvl7pPr>
            <a:lvl8pPr marL="3429000" indent="-228600" algn="ctr" eaLnBrk="0" fontAlgn="base" hangingPunct="0">
              <a:spcBef>
                <a:spcPct val="0"/>
              </a:spcBef>
              <a:spcAft>
                <a:spcPct val="0"/>
              </a:spcAft>
              <a:defRPr sz="800">
                <a:solidFill>
                  <a:schemeClr val="tx1"/>
                </a:solidFill>
                <a:latin typeface="Arial" charset="0"/>
                <a:ea typeface="ＭＳ Ｐゴシック" charset="0"/>
              </a:defRPr>
            </a:lvl8pPr>
            <a:lvl9pPr marL="3886200" indent="-228600" algn="ctr" eaLnBrk="0" fontAlgn="base" hangingPunct="0">
              <a:spcBef>
                <a:spcPct val="0"/>
              </a:spcBef>
              <a:spcAft>
                <a:spcPct val="0"/>
              </a:spcAft>
              <a:defRPr sz="800">
                <a:solidFill>
                  <a:schemeClr val="tx1"/>
                </a:solidFill>
                <a:latin typeface="Arial" charset="0"/>
                <a:ea typeface="ＭＳ Ｐゴシック" charset="0"/>
              </a:defRPr>
            </a:lvl9pPr>
          </a:lstStyle>
          <a:p>
            <a:pPr algn="r" eaLnBrk="1" hangingPunct="1">
              <a:spcBef>
                <a:spcPct val="50000"/>
              </a:spcBef>
            </a:pPr>
            <a:r>
              <a:rPr lang="en-US" altLang="ja-JP" sz="1200"/>
              <a:t>Twelves et al 2010 </a:t>
            </a:r>
            <a:r>
              <a:rPr lang="en-US" altLang="ja-JP" sz="1200" i="1"/>
              <a:t>Clin Breast Cancer</a:t>
            </a:r>
            <a:r>
              <a:rPr lang="en-US" altLang="ja-JP" sz="1200"/>
              <a:t>; 10: 160-163</a:t>
            </a:r>
          </a:p>
        </p:txBody>
      </p:sp>
      <p:sp>
        <p:nvSpPr>
          <p:cNvPr id="77834" name="Rectangle 10"/>
          <p:cNvSpPr>
            <a:spLocks noChangeArrowheads="1"/>
          </p:cNvSpPr>
          <p:nvPr/>
        </p:nvSpPr>
        <p:spPr bwMode="auto">
          <a:xfrm>
            <a:off x="6910388" y="869950"/>
            <a:ext cx="1903412" cy="214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18000" rIns="18000">
            <a:spAutoFit/>
          </a:bodyPr>
          <a:lstStyle/>
          <a:p>
            <a:endParaRPr lang="en-US"/>
          </a:p>
        </p:txBody>
      </p:sp>
    </p:spTree>
  </p:cSld>
  <p:clrMapOvr>
    <a:masterClrMapping/>
  </p:clrMapOvr>
  <p:transition xmlns:p14="http://schemas.microsoft.com/office/powerpoint/2010/main" advClick="0"/>
  <p:timing>
    <p:tnLst>
      <p:par>
        <p:cTn xmlns:p14="http://schemas.microsoft.com/office/powerpoint/2010/mai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30"/>
          <p:cNvSpPr>
            <a:spLocks noChangeArrowheads="1"/>
          </p:cNvSpPr>
          <p:nvPr/>
        </p:nvSpPr>
        <p:spPr bwMode="auto">
          <a:xfrm>
            <a:off x="3317875" y="3663950"/>
            <a:ext cx="2854325" cy="1289050"/>
          </a:xfrm>
          <a:prstGeom prst="roundRect">
            <a:avLst>
              <a:gd name="adj" fmla="val 10764"/>
            </a:avLst>
          </a:prstGeom>
          <a:solidFill>
            <a:schemeClr val="bg2"/>
          </a:solidFill>
          <a:ln w="9525" algn="ctr">
            <a:solidFill>
              <a:srgbClr val="FFFFFF"/>
            </a:solidFill>
            <a:round/>
            <a:headEnd/>
            <a:tailEnd/>
          </a:ln>
          <a:effectLst/>
        </p:spPr>
        <p:txBody>
          <a:bodyPr lIns="18000" rIns="18000" anchor="ctr"/>
          <a:lstStyle/>
          <a:p>
            <a:pPr defTabSz="457200" eaLnBrk="0" hangingPunct="0">
              <a:defRPr/>
            </a:pPr>
            <a:r>
              <a:rPr lang="en-US" sz="1500" b="1" dirty="0" err="1">
                <a:solidFill>
                  <a:schemeClr val="tx2"/>
                </a:solidFill>
                <a:latin typeface="+mn-lt"/>
                <a:ea typeface="HGP創英角ｺﾞｼｯｸUB"/>
                <a:cs typeface="HGP創英角ｺﾞｼｯｸUB"/>
              </a:rPr>
              <a:t>Capecitabine</a:t>
            </a:r>
            <a:r>
              <a:rPr lang="en-US" sz="1500" dirty="0">
                <a:latin typeface="+mn-lt"/>
                <a:ea typeface="HGP創英角ｺﾞｼｯｸUB"/>
                <a:cs typeface="HGP創英角ｺﾞｼｯｸUB"/>
              </a:rPr>
              <a:t>  </a:t>
            </a:r>
            <a:br>
              <a:rPr lang="en-US" sz="1500" dirty="0">
                <a:latin typeface="+mn-lt"/>
                <a:ea typeface="HGP創英角ｺﾞｼｯｸUB"/>
                <a:cs typeface="HGP創英角ｺﾞｼｯｸUB"/>
              </a:rPr>
            </a:br>
            <a:r>
              <a:rPr lang="en-US" sz="1500" dirty="0">
                <a:latin typeface="+mn-lt"/>
                <a:ea typeface="HGP創英角ｺﾞｼｯｸUB"/>
                <a:cs typeface="HGP創英角ｺﾞｼｯｸUB"/>
              </a:rPr>
              <a:t>2.5 g/m2/day, oral twice-daily in two equal doses</a:t>
            </a:r>
            <a:br>
              <a:rPr lang="en-US" sz="1500" dirty="0">
                <a:latin typeface="+mn-lt"/>
                <a:ea typeface="HGP創英角ｺﾞｼｯｸUB"/>
                <a:cs typeface="HGP創英角ｺﾞｼｯｸUB"/>
              </a:rPr>
            </a:br>
            <a:r>
              <a:rPr lang="en-US" sz="1500" dirty="0">
                <a:latin typeface="+mn-lt"/>
                <a:ea typeface="HGP創英角ｺﾞｼｯｸUB"/>
                <a:cs typeface="HGP創英角ｺﾞｼｯｸUB"/>
              </a:rPr>
              <a:t> </a:t>
            </a:r>
            <a:r>
              <a:rPr lang="en-GB" sz="1500" dirty="0">
                <a:latin typeface="+mn-lt"/>
                <a:ea typeface="HGP創英角ｺﾞｼｯｸUB"/>
                <a:cs typeface="HGP創英角ｺﾞｼｯｸUB"/>
              </a:rPr>
              <a:t>Day 1-14, q21 days</a:t>
            </a:r>
          </a:p>
        </p:txBody>
      </p:sp>
      <p:sp>
        <p:nvSpPr>
          <p:cNvPr id="78850" name="AutoShape 26"/>
          <p:cNvSpPr>
            <a:spLocks noChangeArrowheads="1"/>
          </p:cNvSpPr>
          <p:nvPr/>
        </p:nvSpPr>
        <p:spPr bwMode="auto">
          <a:xfrm>
            <a:off x="457200" y="2214563"/>
            <a:ext cx="2667000" cy="4022725"/>
          </a:xfrm>
          <a:prstGeom prst="roundRect">
            <a:avLst>
              <a:gd name="adj" fmla="val 6394"/>
            </a:avLst>
          </a:prstGeom>
          <a:solidFill>
            <a:schemeClr val="accent2"/>
          </a:solidFill>
          <a:ln w="9525">
            <a:solidFill>
              <a:srgbClr val="FFFFFF"/>
            </a:solidFill>
            <a:round/>
            <a:headEnd/>
            <a:tailEnd/>
          </a:ln>
        </p:spPr>
        <p:txBody>
          <a:bodyPr rIns="18000" bIns="91440"/>
          <a:lstStyle/>
          <a:p>
            <a:pPr marL="177800" indent="-177800" defTabSz="457200" eaLnBrk="0" hangingPunct="0"/>
            <a:r>
              <a:rPr lang="en-GB" sz="1500" b="1">
                <a:solidFill>
                  <a:schemeClr val="tx2"/>
                </a:solidFill>
                <a:cs typeface="HGP創英角ｺﾞｼｯｸUB" charset="0"/>
              </a:rPr>
              <a:t>Patients (planned n=1102)</a:t>
            </a:r>
          </a:p>
          <a:p>
            <a:pPr marL="177800" indent="-177800" algn="l" defTabSz="457200" eaLnBrk="0" hangingPunct="0">
              <a:buFont typeface="Arial" charset="0"/>
              <a:buChar char="•"/>
            </a:pPr>
            <a:r>
              <a:rPr lang="en-GB" sz="1500">
                <a:cs typeface="HGP創英角ｺﾞｼｯｸUB" charset="0"/>
              </a:rPr>
              <a:t>Locally advanced or MBC</a:t>
            </a:r>
          </a:p>
          <a:p>
            <a:pPr marL="177800" indent="-177800" algn="l" defTabSz="457200" eaLnBrk="0" hangingPunct="0">
              <a:buFont typeface="Arial" charset="0"/>
              <a:buChar char="•"/>
            </a:pPr>
            <a:r>
              <a:rPr lang="en-US" sz="1500">
                <a:cs typeface="HGP創英角ｺﾞｼｯｸUB" charset="0"/>
              </a:rPr>
              <a:t>≤3 prior chemotherapies</a:t>
            </a:r>
          </a:p>
          <a:p>
            <a:pPr marL="533400" lvl="1" indent="-176213" algn="l" defTabSz="457200" eaLnBrk="0" hangingPunct="0">
              <a:buFont typeface="Arial" charset="0"/>
              <a:buChar char="•"/>
            </a:pPr>
            <a:r>
              <a:rPr lang="en-US" sz="1500">
                <a:cs typeface="HGP創英角ｺﾞｼｯｸUB" charset="0"/>
              </a:rPr>
              <a:t>≤2 for advanced disease</a:t>
            </a:r>
          </a:p>
          <a:p>
            <a:pPr marL="177800" indent="-177800" algn="l" defTabSz="457200" eaLnBrk="0" hangingPunct="0">
              <a:buFont typeface="Arial" charset="0"/>
              <a:buChar char="•"/>
            </a:pPr>
            <a:r>
              <a:rPr lang="en-US" sz="1500">
                <a:cs typeface="HGP創英角ｺﾞｼｯｸUB" charset="0"/>
              </a:rPr>
              <a:t>Prior anthracycline and taxane in (neo)adjuvant setting or for locally advanced / metastatic disease</a:t>
            </a:r>
          </a:p>
          <a:p>
            <a:pPr marL="177800" indent="-177800" algn="l" defTabSz="457200" eaLnBrk="0" hangingPunct="0">
              <a:buFont typeface="Arial" charset="0"/>
              <a:buChar char="•"/>
            </a:pPr>
            <a:r>
              <a:rPr lang="en-US" sz="1500">
                <a:cs typeface="HGP創英角ｺﾞｼｯｸUB" charset="0"/>
              </a:rPr>
              <a:t>Documented progression during or after last </a:t>
            </a:r>
            <a:br>
              <a:rPr lang="en-US" sz="1500">
                <a:cs typeface="HGP創英角ｺﾞｼｯｸUB" charset="0"/>
              </a:rPr>
            </a:br>
            <a:r>
              <a:rPr lang="en-US" sz="1500">
                <a:cs typeface="HGP創英角ｺﾞｼｯｸUB" charset="0"/>
              </a:rPr>
              <a:t>anti-cancer therapy</a:t>
            </a:r>
          </a:p>
          <a:p>
            <a:pPr marL="177800" indent="-177800" algn="l" defTabSz="457200" eaLnBrk="0" hangingPunct="0">
              <a:buFont typeface="Arial" charset="0"/>
              <a:buChar char="•"/>
            </a:pPr>
            <a:r>
              <a:rPr lang="en-US" sz="1500">
                <a:cs typeface="HGP創英角ｺﾞｼｯｸUB" charset="0"/>
              </a:rPr>
              <a:t>Pre-existing neuropathy grade ≤2</a:t>
            </a:r>
          </a:p>
          <a:p>
            <a:pPr marL="177800" indent="-177800" algn="l" defTabSz="457200" eaLnBrk="0" hangingPunct="0">
              <a:buFont typeface="Arial" charset="0"/>
              <a:buChar char="•"/>
            </a:pPr>
            <a:r>
              <a:rPr lang="en-US" sz="1500">
                <a:cs typeface="HGP創英角ｺﾞｼｯｸUB" charset="0"/>
              </a:rPr>
              <a:t>ECOG PS ≤2</a:t>
            </a:r>
            <a:endParaRPr lang="en-GB" sz="1500">
              <a:cs typeface="Arial" charset="0"/>
            </a:endParaRPr>
          </a:p>
        </p:txBody>
      </p:sp>
      <p:sp>
        <p:nvSpPr>
          <p:cNvPr id="4" name="AutoShape 28"/>
          <p:cNvSpPr>
            <a:spLocks noChangeArrowheads="1"/>
          </p:cNvSpPr>
          <p:nvPr/>
        </p:nvSpPr>
        <p:spPr bwMode="auto">
          <a:xfrm>
            <a:off x="3322638" y="2214563"/>
            <a:ext cx="2838450" cy="942975"/>
          </a:xfrm>
          <a:prstGeom prst="roundRect">
            <a:avLst>
              <a:gd name="adj" fmla="val 16583"/>
            </a:avLst>
          </a:prstGeom>
          <a:solidFill>
            <a:schemeClr val="tx1">
              <a:lumMod val="50000"/>
            </a:schemeClr>
          </a:solidFill>
          <a:ln w="9525">
            <a:solidFill>
              <a:srgbClr val="FFFFFF"/>
            </a:solidFill>
            <a:round/>
            <a:headEnd/>
            <a:tailEnd/>
          </a:ln>
        </p:spPr>
        <p:txBody>
          <a:bodyPr wrap="none" anchor="ctr"/>
          <a:lstStyle/>
          <a:p>
            <a:pPr defTabSz="457200" eaLnBrk="0" hangingPunct="0">
              <a:defRPr/>
            </a:pPr>
            <a:r>
              <a:rPr lang="en-US" sz="1500" b="1">
                <a:solidFill>
                  <a:schemeClr val="tx2"/>
                </a:solidFill>
                <a:cs typeface="HGP創英角ｺﾞｼｯｸUB" charset="0"/>
              </a:rPr>
              <a:t>Eribulin mesylate</a:t>
            </a:r>
            <a:r>
              <a:rPr lang="en-US" sz="1500" b="1">
                <a:cs typeface="HGP創英角ｺﾞｼｯｸUB" charset="0"/>
              </a:rPr>
              <a:t> </a:t>
            </a:r>
          </a:p>
          <a:p>
            <a:pPr defTabSz="457200" eaLnBrk="0" hangingPunct="0">
              <a:defRPr/>
            </a:pPr>
            <a:r>
              <a:rPr lang="en-US" sz="1500">
                <a:cs typeface="HGP創英角ｺﾞｼｯｸUB" charset="0"/>
              </a:rPr>
              <a:t>1.4 mg/m2, 2-5 min IV</a:t>
            </a:r>
          </a:p>
          <a:p>
            <a:pPr defTabSz="457200" eaLnBrk="0" hangingPunct="0">
              <a:defRPr/>
            </a:pPr>
            <a:r>
              <a:rPr lang="en-GB" sz="1500">
                <a:cs typeface="HGP創英角ｺﾞｼｯｸUB" charset="0"/>
              </a:rPr>
              <a:t>Day 1, 8 q21 days</a:t>
            </a:r>
            <a:endParaRPr lang="en-GB" sz="1500">
              <a:ea typeface="MS PGothic" charset="0"/>
              <a:cs typeface="MS PGothic" charset="0"/>
            </a:endParaRPr>
          </a:p>
        </p:txBody>
      </p:sp>
      <p:sp>
        <p:nvSpPr>
          <p:cNvPr id="78852" name="Rectangle 36"/>
          <p:cNvSpPr>
            <a:spLocks noChangeArrowheads="1"/>
          </p:cNvSpPr>
          <p:nvPr/>
        </p:nvSpPr>
        <p:spPr bwMode="auto">
          <a:xfrm>
            <a:off x="3398838" y="3201988"/>
            <a:ext cx="2706687"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10000"/>
              </a:spcBef>
              <a:spcAft>
                <a:spcPct val="10000"/>
              </a:spcAft>
              <a:buFont typeface="Arial" charset="0"/>
              <a:buChar char="•"/>
            </a:pPr>
            <a:r>
              <a:rPr lang="en-US" sz="2000" b="1">
                <a:ea typeface="MS PGothic" charset="0"/>
                <a:cs typeface="MS PGothic" charset="0"/>
              </a:rPr>
              <a:t> Randomisation 1:1</a:t>
            </a:r>
            <a:endParaRPr lang="en-US" b="1">
              <a:ea typeface="MS PGothic" charset="0"/>
              <a:cs typeface="MS PGothic" charset="0"/>
            </a:endParaRPr>
          </a:p>
        </p:txBody>
      </p:sp>
      <p:sp>
        <p:nvSpPr>
          <p:cNvPr id="78853" name="Rectangle 6"/>
          <p:cNvSpPr txBox="1">
            <a:spLocks noChangeArrowheads="1"/>
          </p:cNvSpPr>
          <p:nvPr/>
        </p:nvSpPr>
        <p:spPr bwMode="auto">
          <a:xfrm>
            <a:off x="495300" y="1270000"/>
            <a:ext cx="8329613" cy="928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eaLnBrk="0" hangingPunct="0">
              <a:defRPr sz="800">
                <a:solidFill>
                  <a:schemeClr val="tx1"/>
                </a:solidFill>
                <a:latin typeface="Arial" charset="0"/>
                <a:ea typeface="ＭＳ Ｐゴシック" charset="0"/>
                <a:cs typeface="ＭＳ Ｐゴシック" charset="0"/>
              </a:defRPr>
            </a:lvl1pPr>
            <a:lvl2pPr marL="742950" indent="-285750" eaLnBrk="0" hangingPunct="0">
              <a:defRPr sz="800">
                <a:solidFill>
                  <a:schemeClr val="tx1"/>
                </a:solidFill>
                <a:latin typeface="Arial" charset="0"/>
                <a:ea typeface="ＭＳ Ｐゴシック" charset="0"/>
              </a:defRPr>
            </a:lvl2pPr>
            <a:lvl3pPr marL="1143000" indent="-228600" eaLnBrk="0" hangingPunct="0">
              <a:defRPr sz="800">
                <a:solidFill>
                  <a:schemeClr val="tx1"/>
                </a:solidFill>
                <a:latin typeface="Arial" charset="0"/>
                <a:ea typeface="ＭＳ Ｐゴシック" charset="0"/>
              </a:defRPr>
            </a:lvl3pPr>
            <a:lvl4pPr marL="1600200" indent="-228600" eaLnBrk="0" hangingPunct="0">
              <a:defRPr sz="800">
                <a:solidFill>
                  <a:schemeClr val="tx1"/>
                </a:solidFill>
                <a:latin typeface="Arial" charset="0"/>
                <a:ea typeface="ＭＳ Ｐゴシック" charset="0"/>
              </a:defRPr>
            </a:lvl4pPr>
            <a:lvl5pPr marL="2057400" indent="-228600" eaLnBrk="0" hangingPunct="0">
              <a:defRPr sz="800">
                <a:solidFill>
                  <a:schemeClr val="tx1"/>
                </a:solidFill>
                <a:latin typeface="Arial" charset="0"/>
                <a:ea typeface="ＭＳ Ｐゴシック" charset="0"/>
              </a:defRPr>
            </a:lvl5pPr>
            <a:lvl6pPr marL="2514600" indent="-228600" algn="ctr" eaLnBrk="0" fontAlgn="base" hangingPunct="0">
              <a:spcBef>
                <a:spcPct val="0"/>
              </a:spcBef>
              <a:spcAft>
                <a:spcPct val="0"/>
              </a:spcAft>
              <a:defRPr sz="800">
                <a:solidFill>
                  <a:schemeClr val="tx1"/>
                </a:solidFill>
                <a:latin typeface="Arial" charset="0"/>
                <a:ea typeface="ＭＳ Ｐゴシック" charset="0"/>
              </a:defRPr>
            </a:lvl6pPr>
            <a:lvl7pPr marL="2971800" indent="-228600" algn="ctr" eaLnBrk="0" fontAlgn="base" hangingPunct="0">
              <a:spcBef>
                <a:spcPct val="0"/>
              </a:spcBef>
              <a:spcAft>
                <a:spcPct val="0"/>
              </a:spcAft>
              <a:defRPr sz="800">
                <a:solidFill>
                  <a:schemeClr val="tx1"/>
                </a:solidFill>
                <a:latin typeface="Arial" charset="0"/>
                <a:ea typeface="ＭＳ Ｐゴシック" charset="0"/>
              </a:defRPr>
            </a:lvl7pPr>
            <a:lvl8pPr marL="3429000" indent="-228600" algn="ctr" eaLnBrk="0" fontAlgn="base" hangingPunct="0">
              <a:spcBef>
                <a:spcPct val="0"/>
              </a:spcBef>
              <a:spcAft>
                <a:spcPct val="0"/>
              </a:spcAft>
              <a:defRPr sz="800">
                <a:solidFill>
                  <a:schemeClr val="tx1"/>
                </a:solidFill>
                <a:latin typeface="Arial" charset="0"/>
                <a:ea typeface="ＭＳ Ｐゴシック" charset="0"/>
              </a:defRPr>
            </a:lvl8pPr>
            <a:lvl9pPr marL="3886200" indent="-228600" algn="ctr" eaLnBrk="0" fontAlgn="base" hangingPunct="0">
              <a:spcBef>
                <a:spcPct val="0"/>
              </a:spcBef>
              <a:spcAft>
                <a:spcPct val="0"/>
              </a:spcAft>
              <a:defRPr sz="800">
                <a:solidFill>
                  <a:schemeClr val="tx1"/>
                </a:solidFill>
                <a:latin typeface="Arial" charset="0"/>
                <a:ea typeface="ＭＳ Ｐゴシック" charset="0"/>
              </a:defRPr>
            </a:lvl9pPr>
          </a:lstStyle>
          <a:p>
            <a:pPr>
              <a:spcBef>
                <a:spcPct val="20000"/>
              </a:spcBef>
              <a:buClr>
                <a:srgbClr val="003399"/>
              </a:buClr>
            </a:pPr>
            <a:r>
              <a:rPr lang="en-US" sz="2000">
                <a:cs typeface="HGP創英角ｺﾞｼｯｸUB" charset="0"/>
              </a:rPr>
              <a:t>Completed enrolment September 2009 </a:t>
            </a:r>
          </a:p>
          <a:p>
            <a:pPr>
              <a:spcBef>
                <a:spcPct val="20000"/>
              </a:spcBef>
              <a:buClr>
                <a:srgbClr val="003399"/>
              </a:buClr>
            </a:pPr>
            <a:r>
              <a:rPr lang="en-US" sz="2000">
                <a:cs typeface="HGP創英角ｺﾞｼｯｸUB" charset="0"/>
              </a:rPr>
              <a:t>DBL – 2012</a:t>
            </a:r>
          </a:p>
        </p:txBody>
      </p:sp>
      <p:sp>
        <p:nvSpPr>
          <p:cNvPr id="7" name="Rectangle 40"/>
          <p:cNvSpPr>
            <a:spLocks noChangeArrowheads="1"/>
          </p:cNvSpPr>
          <p:nvPr/>
        </p:nvSpPr>
        <p:spPr bwMode="auto">
          <a:xfrm>
            <a:off x="3548063" y="5106988"/>
            <a:ext cx="2392362" cy="1065212"/>
          </a:xfrm>
          <a:prstGeom prst="rect">
            <a:avLst/>
          </a:prstGeom>
          <a:noFill/>
          <a:ln w="9525">
            <a:noFill/>
            <a:miter lim="800000"/>
            <a:headEnd/>
            <a:tailEnd/>
          </a:ln>
          <a:effectLst>
            <a:prstShdw prst="shdw17" dist="17961" dir="2700000">
              <a:schemeClr val="accent1">
                <a:gamma/>
                <a:shade val="60000"/>
                <a:invGamma/>
              </a:schemeClr>
            </a:prstShdw>
          </a:effectLst>
        </p:spPr>
        <p:txBody>
          <a:bodyPr wrap="none">
            <a:spAutoFit/>
          </a:bodyPr>
          <a:lstStyle/>
          <a:p>
            <a:pPr eaLnBrk="0" hangingPunct="0">
              <a:spcBef>
                <a:spcPct val="20000"/>
              </a:spcBef>
              <a:buClr>
                <a:srgbClr val="214653"/>
              </a:buClr>
              <a:defRPr/>
            </a:pPr>
            <a:r>
              <a:rPr lang="en-US" sz="2000" b="1" dirty="0">
                <a:latin typeface="+mn-lt"/>
                <a:ea typeface="+mn-ea"/>
                <a:cs typeface="+mn-cs"/>
              </a:rPr>
              <a:t>Stratification:</a:t>
            </a:r>
          </a:p>
          <a:p>
            <a:pPr algn="l" eaLnBrk="0" hangingPunct="0">
              <a:spcBef>
                <a:spcPct val="20000"/>
              </a:spcBef>
              <a:buClr>
                <a:schemeClr val="tx1"/>
              </a:buClr>
              <a:buFont typeface="Arial" pitchFamily="34" charset="0"/>
              <a:buChar char="•"/>
              <a:defRPr/>
            </a:pPr>
            <a:r>
              <a:rPr lang="en-US" sz="1600" dirty="0">
                <a:latin typeface="+mn-lt"/>
                <a:ea typeface="+mn-ea"/>
                <a:cs typeface="+mn-cs"/>
              </a:rPr>
              <a:t> </a:t>
            </a:r>
            <a:r>
              <a:rPr lang="en-US" sz="1800" dirty="0">
                <a:latin typeface="+mn-lt"/>
                <a:ea typeface="+mn-ea"/>
                <a:cs typeface="+mn-cs"/>
              </a:rPr>
              <a:t>Geographical region</a:t>
            </a:r>
          </a:p>
          <a:p>
            <a:pPr algn="l" eaLnBrk="0" hangingPunct="0">
              <a:spcBef>
                <a:spcPct val="20000"/>
              </a:spcBef>
              <a:buClr>
                <a:schemeClr val="tx1"/>
              </a:buClr>
              <a:buFont typeface="Arial" pitchFamily="34" charset="0"/>
              <a:buChar char="•"/>
              <a:defRPr/>
            </a:pPr>
            <a:r>
              <a:rPr lang="en-US" sz="1800" dirty="0">
                <a:latin typeface="+mn-lt"/>
                <a:ea typeface="+mn-ea"/>
                <a:cs typeface="+mn-cs"/>
              </a:rPr>
              <a:t> HER2/</a:t>
            </a:r>
            <a:r>
              <a:rPr lang="en-US" sz="1800" i="1" dirty="0" err="1">
                <a:latin typeface="+mn-lt"/>
                <a:ea typeface="+mn-ea"/>
                <a:cs typeface="+mn-cs"/>
              </a:rPr>
              <a:t>neu</a:t>
            </a:r>
            <a:r>
              <a:rPr lang="en-US" sz="1800" dirty="0">
                <a:latin typeface="+mn-lt"/>
                <a:ea typeface="+mn-ea"/>
                <a:cs typeface="+mn-cs"/>
              </a:rPr>
              <a:t> status</a:t>
            </a:r>
          </a:p>
        </p:txBody>
      </p:sp>
      <p:sp>
        <p:nvSpPr>
          <p:cNvPr id="78855" name="AutoShape 26"/>
          <p:cNvSpPr>
            <a:spLocks noChangeArrowheads="1"/>
          </p:cNvSpPr>
          <p:nvPr/>
        </p:nvSpPr>
        <p:spPr bwMode="auto">
          <a:xfrm>
            <a:off x="6386513" y="2365375"/>
            <a:ext cx="2362200" cy="3790950"/>
          </a:xfrm>
          <a:prstGeom prst="roundRect">
            <a:avLst>
              <a:gd name="adj" fmla="val 6394"/>
            </a:avLst>
          </a:prstGeom>
          <a:solidFill>
            <a:schemeClr val="accent2"/>
          </a:solidFill>
          <a:ln w="9525">
            <a:solidFill>
              <a:srgbClr val="FFFFFF"/>
            </a:solidFill>
            <a:round/>
            <a:headEnd/>
            <a:tailEnd/>
          </a:ln>
        </p:spPr>
        <p:txBody>
          <a:bodyPr rIns="18000" bIns="10800"/>
          <a:lstStyle/>
          <a:p>
            <a:pPr marL="177800" indent="-177800" defTabSz="457200" eaLnBrk="0" hangingPunct="0"/>
            <a:r>
              <a:rPr lang="en-GB" sz="1500" b="1">
                <a:solidFill>
                  <a:schemeClr val="tx2"/>
                </a:solidFill>
                <a:cs typeface="HGP創英角ｺﾞｼｯｸUB" charset="0"/>
              </a:rPr>
              <a:t>Primary endpoint:</a:t>
            </a:r>
          </a:p>
          <a:p>
            <a:pPr marL="177800" indent="-177800" algn="l" defTabSz="457200" eaLnBrk="0" hangingPunct="0">
              <a:buFont typeface="Arial" charset="0"/>
              <a:buChar char="•"/>
            </a:pPr>
            <a:r>
              <a:rPr lang="en-GB" sz="1500">
                <a:cs typeface="HGP創英角ｺﾞｼｯｸUB" charset="0"/>
              </a:rPr>
              <a:t>Efficacy in terms of OS </a:t>
            </a:r>
            <a:br>
              <a:rPr lang="en-GB" sz="1500">
                <a:cs typeface="HGP創英角ｺﾞｼｯｸUB" charset="0"/>
              </a:rPr>
            </a:br>
            <a:r>
              <a:rPr lang="en-GB" sz="1500">
                <a:cs typeface="HGP創英角ｺﾞｼｯｸUB" charset="0"/>
              </a:rPr>
              <a:t> and PFS</a:t>
            </a:r>
          </a:p>
          <a:p>
            <a:pPr marL="177800" indent="-177800" defTabSz="457200" eaLnBrk="0" hangingPunct="0">
              <a:buFontTx/>
              <a:buChar char="•"/>
            </a:pPr>
            <a:endParaRPr lang="en-GB" sz="1500">
              <a:cs typeface="HGP創英角ｺﾞｼｯｸUB" charset="0"/>
            </a:endParaRPr>
          </a:p>
          <a:p>
            <a:pPr marL="177800" indent="-177800" defTabSz="457200" eaLnBrk="0" hangingPunct="0"/>
            <a:r>
              <a:rPr lang="en-US" sz="1500" b="1">
                <a:solidFill>
                  <a:schemeClr val="tx2"/>
                </a:solidFill>
                <a:cs typeface="HGP創英角ｺﾞｼｯｸUB" charset="0"/>
              </a:rPr>
              <a:t>Secondary endpoints:</a:t>
            </a:r>
          </a:p>
          <a:p>
            <a:pPr marL="177800" indent="-177800" algn="l" defTabSz="457200" eaLnBrk="0" hangingPunct="0">
              <a:buFont typeface="Arial" charset="0"/>
              <a:buChar char="•"/>
            </a:pPr>
            <a:r>
              <a:rPr lang="en-US" sz="1500">
                <a:cs typeface="HGP創英角ｺﾞｼｯｸUB" charset="0"/>
              </a:rPr>
              <a:t>QoL (EORTC)</a:t>
            </a:r>
          </a:p>
          <a:p>
            <a:pPr marL="177800" indent="-177800" algn="l" defTabSz="457200" eaLnBrk="0" hangingPunct="0">
              <a:buFont typeface="Arial" charset="0"/>
              <a:buChar char="•"/>
            </a:pPr>
            <a:r>
              <a:rPr lang="en-US" sz="1500">
                <a:cs typeface="HGP創英角ｺﾞｼｯｸUB" charset="0"/>
              </a:rPr>
              <a:t>ORR</a:t>
            </a:r>
          </a:p>
          <a:p>
            <a:pPr marL="177800" indent="-177800" algn="l" defTabSz="457200" eaLnBrk="0" hangingPunct="0">
              <a:buFont typeface="Arial" charset="0"/>
              <a:buChar char="•"/>
            </a:pPr>
            <a:r>
              <a:rPr lang="en-US" sz="1500">
                <a:cs typeface="HGP創英角ｺﾞｼｯｸUB" charset="0"/>
              </a:rPr>
              <a:t>Duration of response</a:t>
            </a:r>
          </a:p>
          <a:p>
            <a:pPr marL="177800" indent="-177800" algn="l" defTabSz="457200" eaLnBrk="0" hangingPunct="0">
              <a:buFont typeface="Arial" charset="0"/>
              <a:buChar char="•"/>
            </a:pPr>
            <a:r>
              <a:rPr lang="en-US" sz="1500">
                <a:cs typeface="HGP創英角ｺﾞｼｯｸUB" charset="0"/>
              </a:rPr>
              <a:t>1, 2, 3-year survival</a:t>
            </a:r>
          </a:p>
          <a:p>
            <a:pPr marL="177800" indent="-177800" algn="l" defTabSz="457200" eaLnBrk="0" hangingPunct="0">
              <a:buFont typeface="Arial" charset="0"/>
              <a:buChar char="•"/>
            </a:pPr>
            <a:r>
              <a:rPr lang="en-US" sz="1500">
                <a:cs typeface="HGP創英角ｺﾞｼｯｸUB" charset="0"/>
              </a:rPr>
              <a:t>Pain intensity and analgesic consumption</a:t>
            </a:r>
          </a:p>
          <a:p>
            <a:pPr marL="177800" indent="-177800" algn="l" defTabSz="457200" eaLnBrk="0" hangingPunct="0">
              <a:buFont typeface="Arial" charset="0"/>
              <a:buChar char="•"/>
            </a:pPr>
            <a:r>
              <a:rPr lang="en-US" sz="1500">
                <a:cs typeface="HGP創英角ｺﾞｼｯｸUB" charset="0"/>
              </a:rPr>
              <a:t>Adverse events</a:t>
            </a:r>
          </a:p>
          <a:p>
            <a:pPr marL="177800" indent="-177800" algn="l" defTabSz="457200" eaLnBrk="0" hangingPunct="0">
              <a:buFont typeface="Arial" charset="0"/>
              <a:buChar char="•"/>
            </a:pPr>
            <a:r>
              <a:rPr lang="en-US" sz="1500">
                <a:cs typeface="HGP創英角ｺﾞｼｯｸUB" charset="0"/>
              </a:rPr>
              <a:t>PK/PD</a:t>
            </a:r>
          </a:p>
          <a:p>
            <a:pPr marL="177800" indent="-177800" defTabSz="457200" eaLnBrk="0" hangingPunct="0">
              <a:buFontTx/>
              <a:buChar char="•"/>
            </a:pPr>
            <a:endParaRPr lang="en-GB" sz="1500">
              <a:cs typeface="HGP創英角ｺﾞｼｯｸUB" charset="0"/>
            </a:endParaRPr>
          </a:p>
        </p:txBody>
      </p:sp>
      <p:sp>
        <p:nvSpPr>
          <p:cNvPr id="78856" name="Rectangle 8"/>
          <p:cNvSpPr>
            <a:spLocks noChangeArrowheads="1"/>
          </p:cNvSpPr>
          <p:nvPr/>
        </p:nvSpPr>
        <p:spPr bwMode="auto">
          <a:xfrm>
            <a:off x="2371725" y="333375"/>
            <a:ext cx="440055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r>
              <a:rPr lang="en-US" sz="4000" b="1">
                <a:solidFill>
                  <a:srgbClr val="FFFF00"/>
                </a:solidFill>
              </a:rPr>
              <a:t>Study 301 design</a:t>
            </a:r>
            <a:endParaRPr lang="en-GB" sz="4000" b="1"/>
          </a:p>
        </p:txBody>
      </p:sp>
      <p:sp>
        <p:nvSpPr>
          <p:cNvPr id="78857" name="Text Box 61"/>
          <p:cNvSpPr txBox="1">
            <a:spLocks noChangeArrowheads="1"/>
          </p:cNvSpPr>
          <p:nvPr/>
        </p:nvSpPr>
        <p:spPr bwMode="auto">
          <a:xfrm>
            <a:off x="4591050" y="6594475"/>
            <a:ext cx="4438650"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lIns="0" tIns="0" rIns="0" bIns="0">
            <a:spAutoFit/>
          </a:bodyPr>
          <a:lstStyle>
            <a:lvl1pPr marL="234950" indent="-234950" defTabSz="457200" eaLnBrk="0" hangingPunct="0">
              <a:defRPr sz="800">
                <a:solidFill>
                  <a:schemeClr val="tx1"/>
                </a:solidFill>
                <a:latin typeface="Arial" charset="0"/>
                <a:ea typeface="ＭＳ Ｐゴシック" charset="0"/>
                <a:cs typeface="ＭＳ Ｐゴシック" charset="0"/>
              </a:defRPr>
            </a:lvl1pPr>
            <a:lvl2pPr marL="742950" indent="-285750" defTabSz="457200" eaLnBrk="0" hangingPunct="0">
              <a:defRPr sz="800">
                <a:solidFill>
                  <a:schemeClr val="tx1"/>
                </a:solidFill>
                <a:latin typeface="Arial" charset="0"/>
                <a:ea typeface="ＭＳ Ｐゴシック" charset="0"/>
              </a:defRPr>
            </a:lvl2pPr>
            <a:lvl3pPr marL="1143000" indent="-228600" defTabSz="457200" eaLnBrk="0" hangingPunct="0">
              <a:defRPr sz="800">
                <a:solidFill>
                  <a:schemeClr val="tx1"/>
                </a:solidFill>
                <a:latin typeface="Arial" charset="0"/>
                <a:ea typeface="ＭＳ Ｐゴシック" charset="0"/>
              </a:defRPr>
            </a:lvl3pPr>
            <a:lvl4pPr marL="1600200" indent="-228600" defTabSz="457200" eaLnBrk="0" hangingPunct="0">
              <a:defRPr sz="800">
                <a:solidFill>
                  <a:schemeClr val="tx1"/>
                </a:solidFill>
                <a:latin typeface="Arial" charset="0"/>
                <a:ea typeface="ＭＳ Ｐゴシック" charset="0"/>
              </a:defRPr>
            </a:lvl4pPr>
            <a:lvl5pPr marL="2057400" indent="-228600" defTabSz="457200" eaLnBrk="0" hangingPunct="0">
              <a:defRPr sz="800">
                <a:solidFill>
                  <a:schemeClr val="tx1"/>
                </a:solidFill>
                <a:latin typeface="Arial" charset="0"/>
                <a:ea typeface="ＭＳ Ｐゴシック" charset="0"/>
              </a:defRPr>
            </a:lvl5pPr>
            <a:lvl6pPr marL="2514600" indent="-228600" algn="ctr" eaLnBrk="0" fontAlgn="base" hangingPunct="0">
              <a:spcBef>
                <a:spcPct val="0"/>
              </a:spcBef>
              <a:spcAft>
                <a:spcPct val="0"/>
              </a:spcAft>
              <a:defRPr sz="800">
                <a:solidFill>
                  <a:schemeClr val="tx1"/>
                </a:solidFill>
                <a:latin typeface="Arial" charset="0"/>
                <a:ea typeface="ＭＳ Ｐゴシック" charset="0"/>
              </a:defRPr>
            </a:lvl6pPr>
            <a:lvl7pPr marL="2971800" indent="-228600" algn="ctr" eaLnBrk="0" fontAlgn="base" hangingPunct="0">
              <a:spcBef>
                <a:spcPct val="0"/>
              </a:spcBef>
              <a:spcAft>
                <a:spcPct val="0"/>
              </a:spcAft>
              <a:defRPr sz="800">
                <a:solidFill>
                  <a:schemeClr val="tx1"/>
                </a:solidFill>
                <a:latin typeface="Arial" charset="0"/>
                <a:ea typeface="ＭＳ Ｐゴシック" charset="0"/>
              </a:defRPr>
            </a:lvl7pPr>
            <a:lvl8pPr marL="3429000" indent="-228600" algn="ctr" eaLnBrk="0" fontAlgn="base" hangingPunct="0">
              <a:spcBef>
                <a:spcPct val="0"/>
              </a:spcBef>
              <a:spcAft>
                <a:spcPct val="0"/>
              </a:spcAft>
              <a:defRPr sz="800">
                <a:solidFill>
                  <a:schemeClr val="tx1"/>
                </a:solidFill>
                <a:latin typeface="Arial" charset="0"/>
                <a:ea typeface="ＭＳ Ｐゴシック" charset="0"/>
              </a:defRPr>
            </a:lvl8pPr>
            <a:lvl9pPr marL="3886200" indent="-228600" algn="ctr" eaLnBrk="0" fontAlgn="base" hangingPunct="0">
              <a:spcBef>
                <a:spcPct val="0"/>
              </a:spcBef>
              <a:spcAft>
                <a:spcPct val="0"/>
              </a:spcAft>
              <a:defRPr sz="800">
                <a:solidFill>
                  <a:schemeClr val="tx1"/>
                </a:solidFill>
                <a:latin typeface="Arial" charset="0"/>
                <a:ea typeface="ＭＳ Ｐゴシック" charset="0"/>
              </a:defRPr>
            </a:lvl9pPr>
          </a:lstStyle>
          <a:p>
            <a:pPr algn="r" eaLnBrk="1" hangingPunct="1">
              <a:spcBef>
                <a:spcPct val="50000"/>
              </a:spcBef>
            </a:pPr>
            <a:r>
              <a:rPr lang="en-US" altLang="ja-JP" sz="1200"/>
              <a:t>Twelves et al 2010 </a:t>
            </a:r>
            <a:r>
              <a:rPr lang="en-US" altLang="ja-JP" sz="1200" i="1"/>
              <a:t>Clin Breast Cancer</a:t>
            </a:r>
            <a:r>
              <a:rPr lang="en-US" altLang="ja-JP" sz="1200"/>
              <a:t>; 10: 160-163</a:t>
            </a:r>
          </a:p>
        </p:txBody>
      </p:sp>
      <p:sp>
        <p:nvSpPr>
          <p:cNvPr id="78858" name="Rectangle 10"/>
          <p:cNvSpPr>
            <a:spLocks noChangeArrowheads="1"/>
          </p:cNvSpPr>
          <p:nvPr/>
        </p:nvSpPr>
        <p:spPr bwMode="auto">
          <a:xfrm>
            <a:off x="6910388" y="869950"/>
            <a:ext cx="1903412" cy="214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18000" rIns="18000">
            <a:spAutoFit/>
          </a:bodyPr>
          <a:lstStyle/>
          <a:p>
            <a:endParaRPr lang="en-US"/>
          </a:p>
        </p:txBody>
      </p:sp>
      <p:sp>
        <p:nvSpPr>
          <p:cNvPr id="12" name="Rectangle 6"/>
          <p:cNvSpPr txBox="1">
            <a:spLocks noChangeArrowheads="1"/>
          </p:cNvSpPr>
          <p:nvPr/>
        </p:nvSpPr>
        <p:spPr bwMode="auto">
          <a:xfrm>
            <a:off x="663575" y="2589213"/>
            <a:ext cx="7975600" cy="3275012"/>
          </a:xfrm>
          <a:prstGeom prst="rect">
            <a:avLst/>
          </a:prstGeom>
          <a:solidFill>
            <a:schemeClr val="tx1"/>
          </a:solidFill>
          <a:ln w="9525">
            <a:solidFill>
              <a:schemeClr val="tx1"/>
            </a:solidFill>
            <a:miter lim="800000"/>
            <a:headEnd/>
            <a:tailEnd/>
          </a:ln>
        </p:spPr>
        <p:txBody>
          <a:bodyPr/>
          <a:lstStyle/>
          <a:p>
            <a:pPr marL="342900" indent="-342900" eaLnBrk="0" hangingPunct="0">
              <a:spcBef>
                <a:spcPct val="20000"/>
              </a:spcBef>
              <a:buClr>
                <a:srgbClr val="003399"/>
              </a:buClr>
              <a:defRPr/>
            </a:pPr>
            <a:r>
              <a:rPr lang="en-US" sz="6000" b="1" dirty="0">
                <a:solidFill>
                  <a:srgbClr val="FF0000"/>
                </a:solidFill>
                <a:latin typeface="+mj-lt"/>
                <a:ea typeface="HGP創英角ｺﾞｼｯｸUB"/>
                <a:cs typeface="HGP創英角ｺﾞｼｯｸUB"/>
              </a:rPr>
              <a:t>Oral presentation</a:t>
            </a:r>
          </a:p>
          <a:p>
            <a:pPr marL="342900" indent="-342900" eaLnBrk="0" hangingPunct="0">
              <a:spcBef>
                <a:spcPct val="20000"/>
              </a:spcBef>
              <a:buClr>
                <a:srgbClr val="003399"/>
              </a:buClr>
              <a:defRPr/>
            </a:pPr>
            <a:r>
              <a:rPr lang="en-US" sz="6000" b="1" dirty="0">
                <a:solidFill>
                  <a:srgbClr val="FF0000"/>
                </a:solidFill>
                <a:latin typeface="+mj-lt"/>
                <a:ea typeface="HGP創英角ｺﾞｼｯｸUB"/>
                <a:cs typeface="HGP創英角ｺﾞｼｯｸUB"/>
              </a:rPr>
              <a:t>Hall D 4.30 pm</a:t>
            </a:r>
          </a:p>
          <a:p>
            <a:pPr marL="342900" indent="-342900" eaLnBrk="0" hangingPunct="0">
              <a:spcBef>
                <a:spcPct val="20000"/>
              </a:spcBef>
              <a:buClr>
                <a:srgbClr val="003399"/>
              </a:buClr>
              <a:defRPr/>
            </a:pPr>
            <a:r>
              <a:rPr lang="en-US" sz="6000" b="1" dirty="0">
                <a:solidFill>
                  <a:srgbClr val="FF0000"/>
                </a:solidFill>
                <a:latin typeface="+mj-lt"/>
                <a:ea typeface="HGP創英角ｺﾞｼｯｸUB"/>
                <a:cs typeface="HGP創英角ｺﾞｼｯｸUB"/>
              </a:rPr>
              <a:t>Friday 7</a:t>
            </a:r>
            <a:r>
              <a:rPr lang="en-US" sz="6000" b="1" baseline="30000" dirty="0">
                <a:solidFill>
                  <a:srgbClr val="FF0000"/>
                </a:solidFill>
                <a:latin typeface="+mj-lt"/>
                <a:ea typeface="HGP創英角ｺﾞｼｯｸUB"/>
                <a:cs typeface="HGP創英角ｺﾞｼｯｸUB"/>
              </a:rPr>
              <a:t>th</a:t>
            </a:r>
            <a:r>
              <a:rPr lang="en-US" sz="6000" b="1" dirty="0">
                <a:solidFill>
                  <a:srgbClr val="FF0000"/>
                </a:solidFill>
                <a:latin typeface="+mj-lt"/>
                <a:ea typeface="HGP創英角ｺﾞｼｯｸUB"/>
                <a:cs typeface="HGP創英角ｺﾞｼｯｸUB"/>
              </a:rPr>
              <a:t> December</a:t>
            </a:r>
          </a:p>
        </p:txBody>
      </p:sp>
    </p:spTree>
  </p:cSld>
  <p:clrMapOvr>
    <a:masterClrMapping/>
  </p:clrMapOvr>
  <p:transition xmlns:p14="http://schemas.microsoft.com/office/powerpoint/2010/main" advClick="0"/>
  <p:timing>
    <p:tnLst>
      <p:par>
        <p:cTn xmlns:p14="http://schemas.microsoft.com/office/powerpoint/2010/mai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3" name="Rectangle 2"/>
          <p:cNvSpPr>
            <a:spLocks noGrp="1" noChangeArrowheads="1"/>
          </p:cNvSpPr>
          <p:nvPr>
            <p:ph type="title" idx="4294967295"/>
          </p:nvPr>
        </p:nvSpPr>
        <p:spPr>
          <a:xfrm>
            <a:off x="149225" y="6350"/>
            <a:ext cx="8834438" cy="1149350"/>
          </a:xfrm>
        </p:spPr>
        <p:txBody>
          <a:bodyPr anchor="b"/>
          <a:lstStyle/>
          <a:p>
            <a:r>
              <a:rPr lang="en-US" sz="3200">
                <a:solidFill>
                  <a:schemeClr val="tx2"/>
                </a:solidFill>
                <a:latin typeface="Arial" charset="0"/>
                <a:cs typeface="Arial" charset="0"/>
              </a:rPr>
              <a:t>Eribulin vs Capecitabine in Anthracycline and Taxane Treated mBC</a:t>
            </a:r>
          </a:p>
        </p:txBody>
      </p:sp>
      <p:graphicFrame>
        <p:nvGraphicFramePr>
          <p:cNvPr id="16426" name="Group 42"/>
          <p:cNvGraphicFramePr>
            <a:graphicFrameLocks noGrp="1"/>
          </p:cNvGraphicFramePr>
          <p:nvPr>
            <p:ph idx="4294967295"/>
          </p:nvPr>
        </p:nvGraphicFramePr>
        <p:xfrm>
          <a:off x="444500" y="1243013"/>
          <a:ext cx="8013700" cy="5222875"/>
        </p:xfrm>
        <a:graphic>
          <a:graphicData uri="http://schemas.openxmlformats.org/drawingml/2006/table">
            <a:tbl>
              <a:tblPr/>
              <a:tblGrid>
                <a:gridCol w="2451100"/>
                <a:gridCol w="1689100"/>
                <a:gridCol w="1993900"/>
                <a:gridCol w="990600"/>
                <a:gridCol w="889000"/>
              </a:tblGrid>
              <a:tr h="695243">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1800" b="1" i="0" u="none" strike="noStrike" cap="none" normalizeH="0" baseline="0">
                          <a:ln>
                            <a:noFill/>
                          </a:ln>
                          <a:solidFill>
                            <a:schemeClr val="tx1"/>
                          </a:solidFill>
                          <a:effectLst/>
                          <a:latin typeface="Arial" charset="0"/>
                          <a:ea typeface="ＭＳ Ｐゴシック" charset="0"/>
                          <a:cs typeface="Arial" charset="0"/>
                        </a:rPr>
                        <a:t>Endpoint</a:t>
                      </a:r>
                    </a:p>
                  </a:txBody>
                  <a:tcPr marL="89747" marR="89747" marT="45701" marB="45701"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B050"/>
                    </a:solid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800" b="1" i="0" u="none" strike="noStrike" cap="none" normalizeH="0" baseline="0">
                          <a:ln>
                            <a:noFill/>
                          </a:ln>
                          <a:solidFill>
                            <a:schemeClr val="tx1"/>
                          </a:solidFill>
                          <a:effectLst/>
                          <a:latin typeface="Arial" charset="0"/>
                          <a:ea typeface="ＭＳ Ｐゴシック" charset="0"/>
                          <a:cs typeface="Arial" charset="0"/>
                        </a:rPr>
                        <a:t>Eribulin</a:t>
                      </a:r>
                    </a:p>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800" b="1" i="0" u="none" strike="noStrike" cap="none" normalizeH="0" baseline="0">
                          <a:ln>
                            <a:noFill/>
                          </a:ln>
                          <a:solidFill>
                            <a:schemeClr val="tx1"/>
                          </a:solidFill>
                          <a:effectLst/>
                          <a:latin typeface="Arial" charset="0"/>
                          <a:ea typeface="ＭＳ Ｐゴシック" charset="0"/>
                          <a:cs typeface="Arial" charset="0"/>
                        </a:rPr>
                        <a:t>(n = 554)</a:t>
                      </a:r>
                    </a:p>
                  </a:txBody>
                  <a:tcPr marL="89747" marR="89747" marT="45701" marB="45701"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B050"/>
                    </a:solid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800" b="1" i="0" u="none" strike="noStrike" cap="none" normalizeH="0" baseline="0">
                          <a:ln>
                            <a:noFill/>
                          </a:ln>
                          <a:solidFill>
                            <a:schemeClr val="tx1"/>
                          </a:solidFill>
                          <a:effectLst/>
                          <a:latin typeface="Arial" charset="0"/>
                          <a:ea typeface="ＭＳ Ｐゴシック" charset="0"/>
                          <a:cs typeface="Arial" charset="0"/>
                        </a:rPr>
                        <a:t>Capecitabine</a:t>
                      </a:r>
                    </a:p>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800" b="1" i="0" u="none" strike="noStrike" cap="none" normalizeH="0" baseline="0">
                          <a:ln>
                            <a:noFill/>
                          </a:ln>
                          <a:solidFill>
                            <a:schemeClr val="tx1"/>
                          </a:solidFill>
                          <a:effectLst/>
                          <a:latin typeface="Arial" charset="0"/>
                          <a:ea typeface="ＭＳ Ｐゴシック" charset="0"/>
                          <a:cs typeface="Arial" charset="0"/>
                        </a:rPr>
                        <a:t>(n = 548)</a:t>
                      </a:r>
                    </a:p>
                  </a:txBody>
                  <a:tcPr marL="89747" marR="89747" marT="45701" marB="45701"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B050"/>
                    </a:solid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800" b="1" i="0" u="none" strike="noStrike" cap="none" normalizeH="0" baseline="0">
                          <a:ln>
                            <a:noFill/>
                          </a:ln>
                          <a:solidFill>
                            <a:schemeClr val="tx1"/>
                          </a:solidFill>
                          <a:effectLst/>
                          <a:latin typeface="Arial" charset="0"/>
                          <a:ea typeface="ＭＳ Ｐゴシック" charset="0"/>
                          <a:cs typeface="Arial" charset="0"/>
                        </a:rPr>
                        <a:t>Hazard ratio</a:t>
                      </a:r>
                    </a:p>
                  </a:txBody>
                  <a:tcPr marL="89747" marR="89747" marT="45701" marB="45701"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B050"/>
                    </a:solid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800" b="1" i="0" u="none" strike="noStrike" cap="none" normalizeH="0" baseline="0">
                          <a:ln>
                            <a:noFill/>
                          </a:ln>
                          <a:solidFill>
                            <a:schemeClr val="tx1"/>
                          </a:solidFill>
                          <a:effectLst/>
                          <a:latin typeface="Arial" charset="0"/>
                          <a:ea typeface="ＭＳ Ｐゴシック" charset="0"/>
                          <a:cs typeface="Arial" charset="0"/>
                        </a:rPr>
                        <a:t>P-value</a:t>
                      </a:r>
                    </a:p>
                  </a:txBody>
                  <a:tcPr marL="89747" marR="89747" marT="45701" marB="45701"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B050"/>
                    </a:solidFill>
                  </a:tcPr>
                </a:tc>
              </a:tr>
              <a:tr h="373019">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1800" b="1" i="0" u="none" strike="noStrike" cap="none" normalizeH="0" baseline="0">
                          <a:ln>
                            <a:noFill/>
                          </a:ln>
                          <a:solidFill>
                            <a:schemeClr val="tx2"/>
                          </a:solidFill>
                          <a:effectLst/>
                          <a:latin typeface="Arial" charset="0"/>
                          <a:ea typeface="ＭＳ Ｐゴシック" charset="0"/>
                          <a:cs typeface="Arial" charset="0"/>
                        </a:rPr>
                        <a:t>EFFICACY</a:t>
                      </a:r>
                    </a:p>
                  </a:txBody>
                  <a:tcPr marL="89747" marR="89747" marT="45701" marB="45701"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endParaRPr kumimoji="0" lang="en-US" sz="1800" b="0" i="0" u="none" strike="noStrike" cap="none" normalizeH="0" baseline="0">
                        <a:ln>
                          <a:noFill/>
                        </a:ln>
                        <a:solidFill>
                          <a:schemeClr val="tx1"/>
                        </a:solidFill>
                        <a:effectLst/>
                        <a:latin typeface="Arial" charset="0"/>
                        <a:ea typeface="ＭＳ Ｐゴシック" charset="0"/>
                        <a:cs typeface="Arial" charset="0"/>
                      </a:endParaRPr>
                    </a:p>
                  </a:txBody>
                  <a:tcPr marL="89747" marR="89747" marT="45701" marB="45701"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endParaRPr kumimoji="0" lang="en-US" sz="1800" b="0" i="0" u="none" strike="noStrike" cap="none" normalizeH="0" baseline="0">
                        <a:ln>
                          <a:noFill/>
                        </a:ln>
                        <a:solidFill>
                          <a:schemeClr val="tx1"/>
                        </a:solidFill>
                        <a:effectLst/>
                        <a:latin typeface="Arial" charset="0"/>
                        <a:ea typeface="ＭＳ Ｐゴシック" charset="0"/>
                        <a:cs typeface="Arial" charset="0"/>
                      </a:endParaRPr>
                    </a:p>
                  </a:txBody>
                  <a:tcPr marL="89747" marR="89747" marT="45701" marB="45701"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endParaRPr kumimoji="0" lang="en-US" sz="1800" b="0" i="0" u="none" strike="noStrike" cap="none" normalizeH="0" baseline="0">
                        <a:ln>
                          <a:noFill/>
                        </a:ln>
                        <a:solidFill>
                          <a:schemeClr val="tx1"/>
                        </a:solidFill>
                        <a:effectLst/>
                        <a:latin typeface="Arial" charset="0"/>
                        <a:ea typeface="ＭＳ Ｐゴシック" charset="0"/>
                        <a:cs typeface="Arial" charset="0"/>
                      </a:endParaRPr>
                    </a:p>
                  </a:txBody>
                  <a:tcPr marL="89747" marR="89747" marT="45701" marB="45701"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endParaRPr kumimoji="0" lang="en-US" sz="1800" b="0" i="0" u="none" strike="noStrike" cap="none" normalizeH="0" baseline="0">
                        <a:ln>
                          <a:noFill/>
                        </a:ln>
                        <a:solidFill>
                          <a:schemeClr val="tx1"/>
                        </a:solidFill>
                        <a:effectLst/>
                        <a:latin typeface="Arial" charset="0"/>
                        <a:ea typeface="ＭＳ Ｐゴシック" charset="0"/>
                        <a:cs typeface="Arial" charset="0"/>
                      </a:endParaRPr>
                    </a:p>
                  </a:txBody>
                  <a:tcPr marL="89747" marR="89747" marT="45701" marB="45701"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95243">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1800" b="1" i="0" u="none" strike="noStrike" cap="none" normalizeH="0" baseline="0">
                          <a:ln>
                            <a:noFill/>
                          </a:ln>
                          <a:solidFill>
                            <a:schemeClr val="tx1"/>
                          </a:solidFill>
                          <a:effectLst/>
                          <a:latin typeface="Arial" charset="0"/>
                          <a:ea typeface="ＭＳ Ｐゴシック" charset="0"/>
                          <a:cs typeface="Arial" charset="0"/>
                        </a:rPr>
                        <a:t>Median OS</a:t>
                      </a:r>
                    </a:p>
                    <a:p>
                      <a:pPr marL="0" marR="0" lvl="0" indent="0" algn="l" defTabSz="914400" rtl="0" eaLnBrk="0" fontAlgn="base" latinLnBrk="0" hangingPunct="0">
                        <a:lnSpc>
                          <a:spcPct val="100000"/>
                        </a:lnSpc>
                        <a:spcBef>
                          <a:spcPct val="20000"/>
                        </a:spcBef>
                        <a:spcAft>
                          <a:spcPct val="0"/>
                        </a:spcAft>
                        <a:buClrTx/>
                        <a:buSzTx/>
                        <a:buFontTx/>
                        <a:buNone/>
                        <a:tabLst/>
                      </a:pPr>
                      <a:r>
                        <a:rPr kumimoji="0" lang="en-US" sz="1800" b="1" i="0" u="none" strike="noStrike" cap="none" normalizeH="0" baseline="0">
                          <a:ln>
                            <a:noFill/>
                          </a:ln>
                          <a:solidFill>
                            <a:schemeClr val="tx1"/>
                          </a:solidFill>
                          <a:effectLst/>
                          <a:latin typeface="Arial" charset="0"/>
                          <a:ea typeface="ＭＳ Ｐゴシック" charset="0"/>
                          <a:cs typeface="Arial" charset="0"/>
                        </a:rPr>
                        <a:t>   HER2-negative</a:t>
                      </a:r>
                    </a:p>
                  </a:txBody>
                  <a:tcPr marL="89747" marR="89747" marT="45701" marB="45701"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800" b="0" i="0" u="none" strike="noStrike" cap="none" normalizeH="0" baseline="0">
                          <a:ln>
                            <a:noFill/>
                          </a:ln>
                          <a:solidFill>
                            <a:schemeClr val="tx1"/>
                          </a:solidFill>
                          <a:effectLst/>
                          <a:latin typeface="Arial" charset="0"/>
                          <a:ea typeface="ＭＳ Ｐゴシック" charset="0"/>
                          <a:cs typeface="Arial" charset="0"/>
                        </a:rPr>
                        <a:t>15.9 mos</a:t>
                      </a:r>
                    </a:p>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800" b="0" i="0" u="none" strike="noStrike" cap="none" normalizeH="0" baseline="0">
                          <a:ln>
                            <a:noFill/>
                          </a:ln>
                          <a:solidFill>
                            <a:schemeClr val="tx1"/>
                          </a:solidFill>
                          <a:effectLst/>
                          <a:latin typeface="Arial" charset="0"/>
                          <a:ea typeface="ＭＳ Ｐゴシック" charset="0"/>
                          <a:cs typeface="Arial" charset="0"/>
                        </a:rPr>
                        <a:t>15.9 mos</a:t>
                      </a:r>
                    </a:p>
                  </a:txBody>
                  <a:tcPr marL="89747" marR="89747" marT="45701" marB="45701"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800" b="0" i="0" u="none" strike="noStrike" cap="none" normalizeH="0" baseline="0">
                          <a:ln>
                            <a:noFill/>
                          </a:ln>
                          <a:solidFill>
                            <a:schemeClr val="tx1"/>
                          </a:solidFill>
                          <a:effectLst/>
                          <a:latin typeface="Arial" charset="0"/>
                          <a:ea typeface="ＭＳ Ｐゴシック" charset="0"/>
                          <a:cs typeface="Arial" charset="0"/>
                        </a:rPr>
                        <a:t>14.5 mos</a:t>
                      </a:r>
                    </a:p>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800" b="0" i="0" u="none" strike="noStrike" cap="none" normalizeH="0" baseline="0">
                          <a:ln>
                            <a:noFill/>
                          </a:ln>
                          <a:solidFill>
                            <a:schemeClr val="tx1"/>
                          </a:solidFill>
                          <a:effectLst/>
                          <a:latin typeface="Arial" charset="0"/>
                          <a:ea typeface="ＭＳ Ｐゴシック" charset="0"/>
                          <a:cs typeface="Arial" charset="0"/>
                        </a:rPr>
                        <a:t>13.5 mos</a:t>
                      </a:r>
                    </a:p>
                  </a:txBody>
                  <a:tcPr marL="89747" marR="89747" marT="45701" marB="45701"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800" b="0" i="0" u="none" strike="noStrike" cap="none" normalizeH="0" baseline="0">
                          <a:ln>
                            <a:noFill/>
                          </a:ln>
                          <a:solidFill>
                            <a:schemeClr val="tx1"/>
                          </a:solidFill>
                          <a:effectLst/>
                          <a:latin typeface="Arial" charset="0"/>
                          <a:ea typeface="ＭＳ Ｐゴシック" charset="0"/>
                          <a:cs typeface="Arial" charset="0"/>
                        </a:rPr>
                        <a:t>0.879</a:t>
                      </a:r>
                    </a:p>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800" b="0" i="0" u="none" strike="noStrike" cap="none" normalizeH="0" baseline="0">
                          <a:ln>
                            <a:noFill/>
                          </a:ln>
                          <a:solidFill>
                            <a:schemeClr val="tx1"/>
                          </a:solidFill>
                          <a:effectLst/>
                          <a:latin typeface="Arial" charset="0"/>
                          <a:ea typeface="ＭＳ Ｐゴシック" charset="0"/>
                          <a:cs typeface="Arial" charset="0"/>
                        </a:rPr>
                        <a:t>0.838</a:t>
                      </a:r>
                    </a:p>
                  </a:txBody>
                  <a:tcPr marL="89747" marR="89747" marT="45701" marB="45701"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800" b="0" i="0" u="none" strike="noStrike" cap="none" normalizeH="0" baseline="0">
                          <a:ln>
                            <a:noFill/>
                          </a:ln>
                          <a:solidFill>
                            <a:schemeClr val="tx1"/>
                          </a:solidFill>
                          <a:effectLst/>
                          <a:latin typeface="Arial" charset="0"/>
                          <a:ea typeface="ＭＳ Ｐゴシック" charset="0"/>
                          <a:cs typeface="Arial" charset="0"/>
                        </a:rPr>
                        <a:t>0.056</a:t>
                      </a:r>
                    </a:p>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800" b="0" i="0" u="none" strike="noStrike" cap="none" normalizeH="0" baseline="0">
                          <a:ln>
                            <a:noFill/>
                          </a:ln>
                          <a:solidFill>
                            <a:schemeClr val="tx1"/>
                          </a:solidFill>
                          <a:effectLst/>
                          <a:latin typeface="Arial" charset="0"/>
                          <a:ea typeface="ＭＳ Ｐゴシック" charset="0"/>
                          <a:cs typeface="Arial" charset="0"/>
                        </a:rPr>
                        <a:t>0.030</a:t>
                      </a:r>
                    </a:p>
                  </a:txBody>
                  <a:tcPr marL="89747" marR="89747" marT="45701" marB="45701"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23813">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1800" b="1" i="0" u="none" strike="noStrike" cap="none" normalizeH="0" baseline="0">
                          <a:ln>
                            <a:noFill/>
                          </a:ln>
                          <a:solidFill>
                            <a:schemeClr val="tx1"/>
                          </a:solidFill>
                          <a:effectLst/>
                          <a:latin typeface="Arial" charset="0"/>
                          <a:ea typeface="ＭＳ Ｐゴシック" charset="0"/>
                          <a:cs typeface="Arial" charset="0"/>
                        </a:rPr>
                        <a:t>Median PFS (ind rev)</a:t>
                      </a:r>
                    </a:p>
                  </a:txBody>
                  <a:tcPr marL="89747" marR="89747" marT="45701" marB="45701"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800" b="0" i="0" u="none" strike="noStrike" cap="none" normalizeH="0" baseline="0">
                          <a:ln>
                            <a:noFill/>
                          </a:ln>
                          <a:solidFill>
                            <a:schemeClr val="tx1"/>
                          </a:solidFill>
                          <a:effectLst/>
                          <a:latin typeface="Arial" charset="0"/>
                          <a:ea typeface="ＭＳ Ｐゴシック" charset="0"/>
                          <a:cs typeface="Arial" charset="0"/>
                        </a:rPr>
                        <a:t>4.1 mos</a:t>
                      </a:r>
                    </a:p>
                  </a:txBody>
                  <a:tcPr marL="89747" marR="89747" marT="45701" marB="45701"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a:ln>
                            <a:noFill/>
                          </a:ln>
                          <a:solidFill>
                            <a:schemeClr val="tx1"/>
                          </a:solidFill>
                          <a:effectLst/>
                          <a:latin typeface="Arial" charset="0"/>
                          <a:ea typeface="ＭＳ Ｐゴシック" charset="0"/>
                          <a:cs typeface="ＭＳ Ｐゴシック" charset="0"/>
                        </a:rPr>
                        <a:t>4.2 mos</a:t>
                      </a:r>
                    </a:p>
                  </a:txBody>
                  <a:tcPr marL="89747" marR="89747" marT="45701" marB="45701"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a:ln>
                            <a:noFill/>
                          </a:ln>
                          <a:solidFill>
                            <a:schemeClr val="tx1"/>
                          </a:solidFill>
                          <a:effectLst/>
                          <a:latin typeface="Arial" charset="0"/>
                          <a:ea typeface="ＭＳ Ｐゴシック" charset="0"/>
                          <a:cs typeface="ＭＳ Ｐゴシック" charset="0"/>
                        </a:rPr>
                        <a:t>1.079</a:t>
                      </a:r>
                    </a:p>
                  </a:txBody>
                  <a:tcPr marL="89747" marR="89747" marT="45701" marB="45701"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a:ln>
                            <a:noFill/>
                          </a:ln>
                          <a:solidFill>
                            <a:schemeClr val="tx1"/>
                          </a:solidFill>
                          <a:effectLst/>
                          <a:latin typeface="Arial" charset="0"/>
                          <a:ea typeface="ＭＳ Ｐゴシック" charset="0"/>
                          <a:cs typeface="ＭＳ Ｐゴシック" charset="0"/>
                        </a:rPr>
                        <a:t>0.305</a:t>
                      </a:r>
                    </a:p>
                  </a:txBody>
                  <a:tcPr marL="89747" marR="89747" marT="45701" marB="45701"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57146">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1800" b="1" i="0" u="none" strike="noStrike" cap="none" normalizeH="0" baseline="0">
                          <a:ln>
                            <a:noFill/>
                          </a:ln>
                          <a:solidFill>
                            <a:schemeClr val="tx1"/>
                          </a:solidFill>
                          <a:effectLst/>
                          <a:latin typeface="Arial" charset="0"/>
                          <a:ea typeface="ＭＳ Ｐゴシック" charset="0"/>
                          <a:cs typeface="Arial" charset="0"/>
                        </a:rPr>
                        <a:t>ORR (ind rev)</a:t>
                      </a:r>
                    </a:p>
                  </a:txBody>
                  <a:tcPr marL="89747" marR="89747" marT="45701" marB="45701"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800" b="0" i="0" u="none" strike="noStrike" cap="none" normalizeH="0" baseline="0">
                          <a:ln>
                            <a:noFill/>
                          </a:ln>
                          <a:solidFill>
                            <a:schemeClr val="tx1"/>
                          </a:solidFill>
                          <a:effectLst/>
                          <a:latin typeface="Arial" charset="0"/>
                          <a:ea typeface="ＭＳ Ｐゴシック" charset="0"/>
                          <a:cs typeface="Arial" charset="0"/>
                        </a:rPr>
                        <a:t>11.0%</a:t>
                      </a:r>
                    </a:p>
                  </a:txBody>
                  <a:tcPr marL="89747" marR="89747" marT="45701" marB="45701"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a:ln>
                            <a:noFill/>
                          </a:ln>
                          <a:solidFill>
                            <a:schemeClr val="tx1"/>
                          </a:solidFill>
                          <a:effectLst/>
                          <a:latin typeface="Arial" charset="0"/>
                          <a:ea typeface="ＭＳ Ｐゴシック" charset="0"/>
                          <a:cs typeface="ＭＳ Ｐゴシック" charset="0"/>
                        </a:rPr>
                        <a:t>11.5%</a:t>
                      </a:r>
                    </a:p>
                  </a:txBody>
                  <a:tcPr marL="89747" marR="89747" marT="45701" marB="45701"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a:ln>
                            <a:noFill/>
                          </a:ln>
                          <a:solidFill>
                            <a:schemeClr val="tx1"/>
                          </a:solidFill>
                          <a:effectLst/>
                          <a:latin typeface="Arial" charset="0"/>
                          <a:ea typeface="ＭＳ Ｐゴシック" charset="0"/>
                          <a:cs typeface="ＭＳ Ｐゴシック" charset="0"/>
                        </a:rPr>
                        <a:t>--</a:t>
                      </a:r>
                    </a:p>
                  </a:txBody>
                  <a:tcPr marL="89747" marR="89747" marT="45701" marB="45701"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a:ln>
                            <a:noFill/>
                          </a:ln>
                          <a:solidFill>
                            <a:schemeClr val="tx1"/>
                          </a:solidFill>
                          <a:effectLst/>
                          <a:latin typeface="Arial" charset="0"/>
                          <a:ea typeface="ＭＳ Ｐゴシック" charset="0"/>
                          <a:cs typeface="ＭＳ Ｐゴシック" charset="0"/>
                        </a:rPr>
                        <a:t>0.849</a:t>
                      </a:r>
                    </a:p>
                  </a:txBody>
                  <a:tcPr marL="89747" marR="89747" marT="45701" marB="45701"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65713">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1800" b="1" i="0" u="none" strike="noStrike" cap="none" normalizeH="0" baseline="0">
                          <a:ln>
                            <a:noFill/>
                          </a:ln>
                          <a:solidFill>
                            <a:srgbClr val="FFFF00"/>
                          </a:solidFill>
                          <a:effectLst/>
                          <a:latin typeface="Arial" charset="0"/>
                          <a:ea typeface="ＭＳ Ｐゴシック" charset="0"/>
                          <a:cs typeface="Arial" charset="0"/>
                        </a:rPr>
                        <a:t>ADVERSE EVENTS</a:t>
                      </a:r>
                    </a:p>
                  </a:txBody>
                  <a:tcPr marL="89747" marR="89747" marT="45701" marB="45701"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endParaRPr kumimoji="0" lang="en-US" sz="1800" b="0" i="0" u="none" strike="noStrike" cap="none" normalizeH="0" baseline="0">
                        <a:ln>
                          <a:noFill/>
                        </a:ln>
                        <a:solidFill>
                          <a:schemeClr val="tx1"/>
                        </a:solidFill>
                        <a:effectLst/>
                        <a:latin typeface="Arial" charset="0"/>
                        <a:ea typeface="ＭＳ Ｐゴシック" charset="0"/>
                        <a:cs typeface="Arial" charset="0"/>
                      </a:endParaRPr>
                    </a:p>
                  </a:txBody>
                  <a:tcPr marL="89747" marR="89747" marT="45701" marB="45701"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Arial" charset="0"/>
                        <a:ea typeface="ＭＳ Ｐゴシック" charset="0"/>
                        <a:cs typeface="ＭＳ Ｐゴシック" charset="0"/>
                      </a:endParaRPr>
                    </a:p>
                  </a:txBody>
                  <a:tcPr marL="89747" marR="89747" marT="45701" marB="45701"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Arial" charset="0"/>
                        <a:ea typeface="ＭＳ Ｐゴシック" charset="0"/>
                        <a:cs typeface="ＭＳ Ｐゴシック" charset="0"/>
                      </a:endParaRPr>
                    </a:p>
                  </a:txBody>
                  <a:tcPr marL="89747" marR="89747" marT="45701" marB="45701"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Arial" charset="0"/>
                        <a:ea typeface="ＭＳ Ｐゴシック" charset="0"/>
                        <a:cs typeface="ＭＳ Ｐゴシック" charset="0"/>
                      </a:endParaRPr>
                    </a:p>
                  </a:txBody>
                  <a:tcPr marL="89747" marR="89747" marT="45701" marB="45701"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65713">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1800" b="1" i="0" u="none" strike="noStrike" cap="none" normalizeH="0" baseline="0">
                          <a:ln>
                            <a:noFill/>
                          </a:ln>
                          <a:solidFill>
                            <a:schemeClr val="tx1"/>
                          </a:solidFill>
                          <a:effectLst/>
                          <a:latin typeface="Arial" charset="0"/>
                          <a:ea typeface="ＭＳ Ｐゴシック" charset="0"/>
                          <a:cs typeface="Arial" charset="0"/>
                        </a:rPr>
                        <a:t>Neutropenia</a:t>
                      </a:r>
                    </a:p>
                  </a:txBody>
                  <a:tcPr marL="89747" marR="89747" marT="45701" marB="45701"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800" b="0" i="0" u="none" strike="noStrike" cap="none" normalizeH="0" baseline="0">
                          <a:ln>
                            <a:noFill/>
                          </a:ln>
                          <a:solidFill>
                            <a:schemeClr val="tx1"/>
                          </a:solidFill>
                          <a:effectLst/>
                          <a:latin typeface="Arial" charset="0"/>
                          <a:ea typeface="ＭＳ Ｐゴシック" charset="0"/>
                          <a:cs typeface="Arial" charset="0"/>
                        </a:rPr>
                        <a:t>54.2%</a:t>
                      </a:r>
                    </a:p>
                  </a:txBody>
                  <a:tcPr marL="89747" marR="89747" marT="45701" marB="45701"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a:ln>
                            <a:noFill/>
                          </a:ln>
                          <a:solidFill>
                            <a:schemeClr val="tx1"/>
                          </a:solidFill>
                          <a:effectLst/>
                          <a:latin typeface="Arial" charset="0"/>
                          <a:ea typeface="ＭＳ Ｐゴシック" charset="0"/>
                          <a:cs typeface="ＭＳ Ｐゴシック" charset="0"/>
                        </a:rPr>
                        <a:t>15.9%</a:t>
                      </a:r>
                    </a:p>
                  </a:txBody>
                  <a:tcPr marL="89747" marR="89747" marT="45701" marB="45701"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a:ln>
                            <a:noFill/>
                          </a:ln>
                          <a:solidFill>
                            <a:schemeClr val="tx1"/>
                          </a:solidFill>
                          <a:effectLst/>
                          <a:latin typeface="Arial" charset="0"/>
                          <a:ea typeface="ＭＳ Ｐゴシック" charset="0"/>
                          <a:cs typeface="ＭＳ Ｐゴシック" charset="0"/>
                        </a:rPr>
                        <a:t>--</a:t>
                      </a:r>
                    </a:p>
                  </a:txBody>
                  <a:tcPr marL="89747" marR="89747" marT="45701" marB="45701"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a:ln>
                            <a:noFill/>
                          </a:ln>
                          <a:solidFill>
                            <a:schemeClr val="tx1"/>
                          </a:solidFill>
                          <a:effectLst/>
                          <a:latin typeface="Arial" charset="0"/>
                          <a:ea typeface="ＭＳ Ｐゴシック" charset="0"/>
                          <a:cs typeface="ＭＳ Ｐゴシック" charset="0"/>
                        </a:rPr>
                        <a:t>--</a:t>
                      </a:r>
                    </a:p>
                  </a:txBody>
                  <a:tcPr marL="89747" marR="89747" marT="45701" marB="45701"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65713">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1800" b="1" i="0" u="none" strike="noStrike" cap="none" normalizeH="0" baseline="0">
                          <a:ln>
                            <a:noFill/>
                          </a:ln>
                          <a:solidFill>
                            <a:schemeClr val="tx1"/>
                          </a:solidFill>
                          <a:effectLst/>
                          <a:latin typeface="Arial" charset="0"/>
                          <a:ea typeface="ＭＳ Ｐゴシック" charset="0"/>
                          <a:cs typeface="Arial" charset="0"/>
                        </a:rPr>
                        <a:t>Hand-foot syndrome</a:t>
                      </a:r>
                    </a:p>
                  </a:txBody>
                  <a:tcPr marL="89747" marR="89747" marT="45701" marB="45701"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800" b="0" i="0" u="none" strike="noStrike" cap="none" normalizeH="0" baseline="0">
                          <a:ln>
                            <a:noFill/>
                          </a:ln>
                          <a:solidFill>
                            <a:schemeClr val="tx1"/>
                          </a:solidFill>
                          <a:effectLst/>
                          <a:latin typeface="Arial" charset="0"/>
                          <a:ea typeface="ＭＳ Ｐゴシック" charset="0"/>
                          <a:cs typeface="Arial" charset="0"/>
                        </a:rPr>
                        <a:t>0.2%</a:t>
                      </a:r>
                    </a:p>
                  </a:txBody>
                  <a:tcPr marL="89747" marR="89747" marT="45701" marB="45701"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a:ln>
                            <a:noFill/>
                          </a:ln>
                          <a:solidFill>
                            <a:schemeClr val="tx1"/>
                          </a:solidFill>
                          <a:effectLst/>
                          <a:latin typeface="Arial" charset="0"/>
                          <a:ea typeface="ＭＳ Ｐゴシック" charset="0"/>
                          <a:cs typeface="ＭＳ Ｐゴシック" charset="0"/>
                        </a:rPr>
                        <a:t>45.1%</a:t>
                      </a:r>
                    </a:p>
                  </a:txBody>
                  <a:tcPr marL="89747" marR="89747" marT="45701" marB="45701"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a:ln>
                            <a:noFill/>
                          </a:ln>
                          <a:solidFill>
                            <a:schemeClr val="tx1"/>
                          </a:solidFill>
                          <a:effectLst/>
                          <a:latin typeface="Arial" charset="0"/>
                          <a:ea typeface="ＭＳ Ｐゴシック" charset="0"/>
                          <a:cs typeface="ＭＳ Ｐゴシック" charset="0"/>
                        </a:rPr>
                        <a:t>--</a:t>
                      </a:r>
                    </a:p>
                  </a:txBody>
                  <a:tcPr marL="89747" marR="89747" marT="45701" marB="45701"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a:ln>
                            <a:noFill/>
                          </a:ln>
                          <a:solidFill>
                            <a:schemeClr val="tx1"/>
                          </a:solidFill>
                          <a:effectLst/>
                          <a:latin typeface="Arial" charset="0"/>
                          <a:ea typeface="ＭＳ Ｐゴシック" charset="0"/>
                          <a:cs typeface="ＭＳ Ｐゴシック" charset="0"/>
                        </a:rPr>
                        <a:t>--</a:t>
                      </a:r>
                    </a:p>
                  </a:txBody>
                  <a:tcPr marL="89747" marR="89747" marT="45701" marB="45701"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84130">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1800" b="1" i="0" u="none" strike="noStrike" cap="none" normalizeH="0" baseline="0">
                          <a:ln>
                            <a:noFill/>
                          </a:ln>
                          <a:solidFill>
                            <a:schemeClr val="tx1"/>
                          </a:solidFill>
                          <a:effectLst/>
                          <a:latin typeface="Arial" charset="0"/>
                          <a:ea typeface="ＭＳ Ｐゴシック" charset="0"/>
                          <a:cs typeface="Arial" charset="0"/>
                        </a:rPr>
                        <a:t>Alopecia</a:t>
                      </a:r>
                    </a:p>
                  </a:txBody>
                  <a:tcPr marL="89747" marR="89747" marT="45701" marB="45701"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800" b="0" i="0" u="none" strike="noStrike" cap="none" normalizeH="0" baseline="0">
                          <a:ln>
                            <a:noFill/>
                          </a:ln>
                          <a:solidFill>
                            <a:schemeClr val="tx1"/>
                          </a:solidFill>
                          <a:effectLst/>
                          <a:latin typeface="Arial" charset="0"/>
                          <a:ea typeface="ＭＳ Ｐゴシック" charset="0"/>
                          <a:cs typeface="Arial" charset="0"/>
                        </a:rPr>
                        <a:t>34.6%</a:t>
                      </a:r>
                    </a:p>
                  </a:txBody>
                  <a:tcPr marL="89747" marR="89747" marT="45701" marB="45701"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a:ln>
                            <a:noFill/>
                          </a:ln>
                          <a:solidFill>
                            <a:schemeClr val="tx1"/>
                          </a:solidFill>
                          <a:effectLst/>
                          <a:latin typeface="Arial" charset="0"/>
                          <a:ea typeface="ＭＳ Ｐゴシック" charset="0"/>
                          <a:cs typeface="ＭＳ Ｐゴシック" charset="0"/>
                        </a:rPr>
                        <a:t>4.0%</a:t>
                      </a:r>
                    </a:p>
                  </a:txBody>
                  <a:tcPr marL="89747" marR="89747" marT="45701" marB="45701"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a:ln>
                            <a:noFill/>
                          </a:ln>
                          <a:solidFill>
                            <a:schemeClr val="tx1"/>
                          </a:solidFill>
                          <a:effectLst/>
                          <a:latin typeface="Arial" charset="0"/>
                          <a:ea typeface="ＭＳ Ｐゴシック" charset="0"/>
                          <a:cs typeface="ＭＳ Ｐゴシック" charset="0"/>
                        </a:rPr>
                        <a:t>--</a:t>
                      </a:r>
                    </a:p>
                  </a:txBody>
                  <a:tcPr marL="89747" marR="89747" marT="45701" marB="45701"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a:ln>
                            <a:noFill/>
                          </a:ln>
                          <a:solidFill>
                            <a:schemeClr val="tx1"/>
                          </a:solidFill>
                          <a:effectLst/>
                          <a:latin typeface="Arial" charset="0"/>
                          <a:ea typeface="ＭＳ Ｐゴシック" charset="0"/>
                          <a:cs typeface="ＭＳ Ｐゴシック" charset="0"/>
                        </a:rPr>
                        <a:t>--</a:t>
                      </a:r>
                    </a:p>
                  </a:txBody>
                  <a:tcPr marL="89747" marR="89747" marT="45701" marB="45701"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65713">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1800" b="1" i="0" u="none" strike="noStrike" cap="none" normalizeH="0" baseline="0">
                          <a:ln>
                            <a:noFill/>
                          </a:ln>
                          <a:solidFill>
                            <a:schemeClr val="tx1"/>
                          </a:solidFill>
                          <a:effectLst/>
                          <a:latin typeface="Arial" charset="0"/>
                          <a:ea typeface="ＭＳ Ｐゴシック" charset="0"/>
                          <a:cs typeface="Arial" charset="0"/>
                        </a:rPr>
                        <a:t>Leukopenia</a:t>
                      </a:r>
                    </a:p>
                  </a:txBody>
                  <a:tcPr marL="89747" marR="89747" marT="45701" marB="45701"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800" b="0" i="0" u="none" strike="noStrike" cap="none" normalizeH="0" baseline="0">
                          <a:ln>
                            <a:noFill/>
                          </a:ln>
                          <a:solidFill>
                            <a:schemeClr val="tx1"/>
                          </a:solidFill>
                          <a:effectLst/>
                          <a:latin typeface="Arial" charset="0"/>
                          <a:ea typeface="ＭＳ Ｐゴシック" charset="0"/>
                          <a:cs typeface="Arial" charset="0"/>
                        </a:rPr>
                        <a:t>31.4%</a:t>
                      </a:r>
                    </a:p>
                  </a:txBody>
                  <a:tcPr marL="89747" marR="89747" marT="45701" marB="45701"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a:ln>
                            <a:noFill/>
                          </a:ln>
                          <a:solidFill>
                            <a:schemeClr val="tx1"/>
                          </a:solidFill>
                          <a:effectLst/>
                          <a:latin typeface="Arial" charset="0"/>
                          <a:ea typeface="ＭＳ Ｐゴシック" charset="0"/>
                          <a:cs typeface="ＭＳ Ｐゴシック" charset="0"/>
                        </a:rPr>
                        <a:t>10.4%</a:t>
                      </a:r>
                    </a:p>
                  </a:txBody>
                  <a:tcPr marL="89747" marR="89747" marT="45701" marB="45701"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a:ln>
                            <a:noFill/>
                          </a:ln>
                          <a:solidFill>
                            <a:schemeClr val="tx1"/>
                          </a:solidFill>
                          <a:effectLst/>
                          <a:latin typeface="Arial" charset="0"/>
                          <a:ea typeface="ＭＳ Ｐゴシック" charset="0"/>
                          <a:cs typeface="ＭＳ Ｐゴシック" charset="0"/>
                        </a:rPr>
                        <a:t>--</a:t>
                      </a:r>
                    </a:p>
                  </a:txBody>
                  <a:tcPr marL="89747" marR="89747" marT="45701" marB="45701"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a:ln>
                            <a:noFill/>
                          </a:ln>
                          <a:solidFill>
                            <a:schemeClr val="tx1"/>
                          </a:solidFill>
                          <a:effectLst/>
                          <a:latin typeface="Arial" charset="0"/>
                          <a:ea typeface="ＭＳ Ｐゴシック" charset="0"/>
                          <a:cs typeface="ＭＳ Ｐゴシック" charset="0"/>
                        </a:rPr>
                        <a:t>--</a:t>
                      </a:r>
                    </a:p>
                  </a:txBody>
                  <a:tcPr marL="89747" marR="89747" marT="45701" marB="45701"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65713">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1800" b="1" i="0" u="none" strike="noStrike" cap="none" normalizeH="0" baseline="0">
                          <a:ln>
                            <a:noFill/>
                          </a:ln>
                          <a:solidFill>
                            <a:schemeClr val="tx1"/>
                          </a:solidFill>
                          <a:effectLst/>
                          <a:latin typeface="Arial" charset="0"/>
                          <a:ea typeface="ＭＳ Ｐゴシック" charset="0"/>
                          <a:cs typeface="Arial" charset="0"/>
                        </a:rPr>
                        <a:t>Diarrhea</a:t>
                      </a:r>
                    </a:p>
                  </a:txBody>
                  <a:tcPr marL="89747" marR="89747" marT="45701" marB="45701"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800" b="0" i="0" u="none" strike="noStrike" cap="none" normalizeH="0" baseline="0">
                          <a:ln>
                            <a:noFill/>
                          </a:ln>
                          <a:solidFill>
                            <a:schemeClr val="tx1"/>
                          </a:solidFill>
                          <a:effectLst/>
                          <a:latin typeface="Arial" charset="0"/>
                          <a:ea typeface="ＭＳ Ｐゴシック" charset="0"/>
                          <a:cs typeface="Arial" charset="0"/>
                        </a:rPr>
                        <a:t>14.3%</a:t>
                      </a:r>
                    </a:p>
                  </a:txBody>
                  <a:tcPr marL="89747" marR="89747" marT="45701" marB="45701"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a:ln>
                            <a:noFill/>
                          </a:ln>
                          <a:solidFill>
                            <a:schemeClr val="tx1"/>
                          </a:solidFill>
                          <a:effectLst/>
                          <a:latin typeface="Arial" charset="0"/>
                          <a:ea typeface="ＭＳ Ｐゴシック" charset="0"/>
                          <a:cs typeface="ＭＳ Ｐゴシック" charset="0"/>
                        </a:rPr>
                        <a:t>28.8%</a:t>
                      </a:r>
                    </a:p>
                  </a:txBody>
                  <a:tcPr marL="89747" marR="89747" marT="45701" marB="45701"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a:ln>
                            <a:noFill/>
                          </a:ln>
                          <a:solidFill>
                            <a:schemeClr val="tx1"/>
                          </a:solidFill>
                          <a:effectLst/>
                          <a:latin typeface="Arial" charset="0"/>
                          <a:ea typeface="ＭＳ Ｐゴシック" charset="0"/>
                          <a:cs typeface="ＭＳ Ｐゴシック" charset="0"/>
                        </a:rPr>
                        <a:t>--</a:t>
                      </a:r>
                    </a:p>
                  </a:txBody>
                  <a:tcPr marL="89747" marR="89747" marT="45701" marB="45701"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a:ln>
                            <a:noFill/>
                          </a:ln>
                          <a:solidFill>
                            <a:schemeClr val="tx1"/>
                          </a:solidFill>
                          <a:effectLst/>
                          <a:latin typeface="Arial" charset="0"/>
                          <a:ea typeface="ＭＳ Ｐゴシック" charset="0"/>
                          <a:cs typeface="ＭＳ Ｐゴシック" charset="0"/>
                        </a:rPr>
                        <a:t>--</a:t>
                      </a:r>
                    </a:p>
                  </a:txBody>
                  <a:tcPr marL="89747" marR="89747" marT="45701" marB="45701"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65713">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1800" b="1" i="0" u="none" strike="noStrike" cap="none" normalizeH="0" baseline="0">
                          <a:ln>
                            <a:noFill/>
                          </a:ln>
                          <a:solidFill>
                            <a:schemeClr val="tx1"/>
                          </a:solidFill>
                          <a:effectLst/>
                          <a:latin typeface="Arial" charset="0"/>
                          <a:ea typeface="ＭＳ Ｐゴシック" charset="0"/>
                          <a:cs typeface="Arial" charset="0"/>
                        </a:rPr>
                        <a:t>Nausea</a:t>
                      </a:r>
                    </a:p>
                  </a:txBody>
                  <a:tcPr marL="89747" marR="89747" marT="45701" marB="45701"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800" b="0" i="0" u="none" strike="noStrike" cap="none" normalizeH="0" baseline="0">
                          <a:ln>
                            <a:noFill/>
                          </a:ln>
                          <a:solidFill>
                            <a:schemeClr val="tx1"/>
                          </a:solidFill>
                          <a:effectLst/>
                          <a:latin typeface="Arial" charset="0"/>
                          <a:ea typeface="ＭＳ Ｐゴシック" charset="0"/>
                          <a:cs typeface="Arial" charset="0"/>
                        </a:rPr>
                        <a:t>22.2%</a:t>
                      </a:r>
                    </a:p>
                  </a:txBody>
                  <a:tcPr marL="89747" marR="89747" marT="45701" marB="45701"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a:ln>
                            <a:noFill/>
                          </a:ln>
                          <a:solidFill>
                            <a:schemeClr val="tx1"/>
                          </a:solidFill>
                          <a:effectLst/>
                          <a:latin typeface="Arial" charset="0"/>
                          <a:ea typeface="ＭＳ Ｐゴシック" charset="0"/>
                          <a:cs typeface="ＭＳ Ｐゴシック" charset="0"/>
                        </a:rPr>
                        <a:t>24.4%</a:t>
                      </a:r>
                    </a:p>
                  </a:txBody>
                  <a:tcPr marL="89747" marR="89747" marT="45701" marB="45701"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a:ln>
                            <a:noFill/>
                          </a:ln>
                          <a:solidFill>
                            <a:schemeClr val="tx1"/>
                          </a:solidFill>
                          <a:effectLst/>
                          <a:latin typeface="Arial" charset="0"/>
                          <a:ea typeface="ＭＳ Ｐゴシック" charset="0"/>
                          <a:cs typeface="ＭＳ Ｐゴシック" charset="0"/>
                        </a:rPr>
                        <a:t>--</a:t>
                      </a:r>
                    </a:p>
                  </a:txBody>
                  <a:tcPr marL="89747" marR="89747" marT="45701" marB="45701"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a:ln>
                            <a:noFill/>
                          </a:ln>
                          <a:solidFill>
                            <a:schemeClr val="tx1"/>
                          </a:solidFill>
                          <a:effectLst/>
                          <a:latin typeface="Arial" charset="0"/>
                          <a:ea typeface="ＭＳ Ｐゴシック" charset="0"/>
                          <a:cs typeface="ＭＳ Ｐゴシック" charset="0"/>
                        </a:rPr>
                        <a:t>--</a:t>
                      </a:r>
                    </a:p>
                  </a:txBody>
                  <a:tcPr marL="89747" marR="89747" marT="45701" marB="45701"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79954" name="Text Box 41"/>
          <p:cNvSpPr txBox="1">
            <a:spLocks noChangeArrowheads="1"/>
          </p:cNvSpPr>
          <p:nvPr/>
        </p:nvSpPr>
        <p:spPr bwMode="auto">
          <a:xfrm>
            <a:off x="1063625" y="3627438"/>
            <a:ext cx="184150"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800">
                <a:solidFill>
                  <a:schemeClr val="tx1"/>
                </a:solidFill>
                <a:latin typeface="Arial" charset="0"/>
                <a:ea typeface="ＭＳ Ｐゴシック" charset="0"/>
                <a:cs typeface="ＭＳ Ｐゴシック" charset="0"/>
              </a:defRPr>
            </a:lvl1pPr>
            <a:lvl2pPr marL="742950" indent="-285750" eaLnBrk="0" hangingPunct="0">
              <a:defRPr sz="800">
                <a:solidFill>
                  <a:schemeClr val="tx1"/>
                </a:solidFill>
                <a:latin typeface="Arial" charset="0"/>
                <a:ea typeface="ＭＳ Ｐゴシック" charset="0"/>
              </a:defRPr>
            </a:lvl2pPr>
            <a:lvl3pPr marL="1143000" indent="-228600" eaLnBrk="0" hangingPunct="0">
              <a:defRPr sz="800">
                <a:solidFill>
                  <a:schemeClr val="tx1"/>
                </a:solidFill>
                <a:latin typeface="Arial" charset="0"/>
                <a:ea typeface="ＭＳ Ｐゴシック" charset="0"/>
              </a:defRPr>
            </a:lvl3pPr>
            <a:lvl4pPr marL="1600200" indent="-228600" eaLnBrk="0" hangingPunct="0">
              <a:defRPr sz="800">
                <a:solidFill>
                  <a:schemeClr val="tx1"/>
                </a:solidFill>
                <a:latin typeface="Arial" charset="0"/>
                <a:ea typeface="ＭＳ Ｐゴシック" charset="0"/>
              </a:defRPr>
            </a:lvl4pPr>
            <a:lvl5pPr marL="2057400" indent="-228600" eaLnBrk="0" hangingPunct="0">
              <a:defRPr sz="800">
                <a:solidFill>
                  <a:schemeClr val="tx1"/>
                </a:solidFill>
                <a:latin typeface="Arial" charset="0"/>
                <a:ea typeface="ＭＳ Ｐゴシック" charset="0"/>
              </a:defRPr>
            </a:lvl5pPr>
            <a:lvl6pPr marL="2514600" indent="-228600" algn="ctr" eaLnBrk="0" fontAlgn="base" hangingPunct="0">
              <a:spcBef>
                <a:spcPct val="0"/>
              </a:spcBef>
              <a:spcAft>
                <a:spcPct val="0"/>
              </a:spcAft>
              <a:defRPr sz="800">
                <a:solidFill>
                  <a:schemeClr val="tx1"/>
                </a:solidFill>
                <a:latin typeface="Arial" charset="0"/>
                <a:ea typeface="ＭＳ Ｐゴシック" charset="0"/>
              </a:defRPr>
            </a:lvl6pPr>
            <a:lvl7pPr marL="2971800" indent="-228600" algn="ctr" eaLnBrk="0" fontAlgn="base" hangingPunct="0">
              <a:spcBef>
                <a:spcPct val="0"/>
              </a:spcBef>
              <a:spcAft>
                <a:spcPct val="0"/>
              </a:spcAft>
              <a:defRPr sz="800">
                <a:solidFill>
                  <a:schemeClr val="tx1"/>
                </a:solidFill>
                <a:latin typeface="Arial" charset="0"/>
                <a:ea typeface="ＭＳ Ｐゴシック" charset="0"/>
              </a:defRPr>
            </a:lvl7pPr>
            <a:lvl8pPr marL="3429000" indent="-228600" algn="ctr" eaLnBrk="0" fontAlgn="base" hangingPunct="0">
              <a:spcBef>
                <a:spcPct val="0"/>
              </a:spcBef>
              <a:spcAft>
                <a:spcPct val="0"/>
              </a:spcAft>
              <a:defRPr sz="800">
                <a:solidFill>
                  <a:schemeClr val="tx1"/>
                </a:solidFill>
                <a:latin typeface="Arial" charset="0"/>
                <a:ea typeface="ＭＳ Ｐゴシック" charset="0"/>
              </a:defRPr>
            </a:lvl8pPr>
            <a:lvl9pPr marL="3886200" indent="-228600" algn="ctr" eaLnBrk="0" fontAlgn="base" hangingPunct="0">
              <a:spcBef>
                <a:spcPct val="0"/>
              </a:spcBef>
              <a:spcAft>
                <a:spcPct val="0"/>
              </a:spcAft>
              <a:defRPr sz="800">
                <a:solidFill>
                  <a:schemeClr val="tx1"/>
                </a:solidFill>
                <a:latin typeface="Arial" charset="0"/>
                <a:ea typeface="ＭＳ Ｐゴシック" charset="0"/>
              </a:defRPr>
            </a:lvl9pPr>
          </a:lstStyle>
          <a:p>
            <a:pPr eaLnBrk="1" hangingPunct="1"/>
            <a:endParaRPr lang="en-US" sz="1200">
              <a:solidFill>
                <a:srgbClr val="66CCFF"/>
              </a:solidFill>
            </a:endParaRPr>
          </a:p>
        </p:txBody>
      </p:sp>
      <p:sp>
        <p:nvSpPr>
          <p:cNvPr id="79955" name="TextBox 4"/>
          <p:cNvSpPr txBox="1">
            <a:spLocks noChangeArrowheads="1"/>
          </p:cNvSpPr>
          <p:nvPr/>
        </p:nvSpPr>
        <p:spPr bwMode="auto">
          <a:xfrm>
            <a:off x="0" y="6519863"/>
            <a:ext cx="7458075"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800">
                <a:solidFill>
                  <a:schemeClr val="tx1"/>
                </a:solidFill>
                <a:latin typeface="Arial" charset="0"/>
                <a:ea typeface="ＭＳ Ｐゴシック" charset="0"/>
                <a:cs typeface="ＭＳ Ｐゴシック" charset="0"/>
              </a:defRPr>
            </a:lvl1pPr>
            <a:lvl2pPr marL="742950" indent="-285750" eaLnBrk="0" hangingPunct="0">
              <a:defRPr sz="800">
                <a:solidFill>
                  <a:schemeClr val="tx1"/>
                </a:solidFill>
                <a:latin typeface="Arial" charset="0"/>
                <a:ea typeface="ＭＳ Ｐゴシック" charset="0"/>
              </a:defRPr>
            </a:lvl2pPr>
            <a:lvl3pPr marL="1143000" indent="-228600" eaLnBrk="0" hangingPunct="0">
              <a:defRPr sz="800">
                <a:solidFill>
                  <a:schemeClr val="tx1"/>
                </a:solidFill>
                <a:latin typeface="Arial" charset="0"/>
                <a:ea typeface="ＭＳ Ｐゴシック" charset="0"/>
              </a:defRPr>
            </a:lvl3pPr>
            <a:lvl4pPr marL="1600200" indent="-228600" eaLnBrk="0" hangingPunct="0">
              <a:defRPr sz="800">
                <a:solidFill>
                  <a:schemeClr val="tx1"/>
                </a:solidFill>
                <a:latin typeface="Arial" charset="0"/>
                <a:ea typeface="ＭＳ Ｐゴシック" charset="0"/>
              </a:defRPr>
            </a:lvl4pPr>
            <a:lvl5pPr marL="2057400" indent="-228600" eaLnBrk="0" hangingPunct="0">
              <a:defRPr sz="800">
                <a:solidFill>
                  <a:schemeClr val="tx1"/>
                </a:solidFill>
                <a:latin typeface="Arial" charset="0"/>
                <a:ea typeface="ＭＳ Ｐゴシック" charset="0"/>
              </a:defRPr>
            </a:lvl5pPr>
            <a:lvl6pPr marL="2514600" indent="-228600" algn="ctr" eaLnBrk="0" fontAlgn="base" hangingPunct="0">
              <a:spcBef>
                <a:spcPct val="0"/>
              </a:spcBef>
              <a:spcAft>
                <a:spcPct val="0"/>
              </a:spcAft>
              <a:defRPr sz="800">
                <a:solidFill>
                  <a:schemeClr val="tx1"/>
                </a:solidFill>
                <a:latin typeface="Arial" charset="0"/>
                <a:ea typeface="ＭＳ Ｐゴシック" charset="0"/>
              </a:defRPr>
            </a:lvl6pPr>
            <a:lvl7pPr marL="2971800" indent="-228600" algn="ctr" eaLnBrk="0" fontAlgn="base" hangingPunct="0">
              <a:spcBef>
                <a:spcPct val="0"/>
              </a:spcBef>
              <a:spcAft>
                <a:spcPct val="0"/>
              </a:spcAft>
              <a:defRPr sz="800">
                <a:solidFill>
                  <a:schemeClr val="tx1"/>
                </a:solidFill>
                <a:latin typeface="Arial" charset="0"/>
                <a:ea typeface="ＭＳ Ｐゴシック" charset="0"/>
              </a:defRPr>
            </a:lvl7pPr>
            <a:lvl8pPr marL="3429000" indent="-228600" algn="ctr" eaLnBrk="0" fontAlgn="base" hangingPunct="0">
              <a:spcBef>
                <a:spcPct val="0"/>
              </a:spcBef>
              <a:spcAft>
                <a:spcPct val="0"/>
              </a:spcAft>
              <a:defRPr sz="800">
                <a:solidFill>
                  <a:schemeClr val="tx1"/>
                </a:solidFill>
                <a:latin typeface="Arial" charset="0"/>
                <a:ea typeface="ＭＳ Ｐゴシック" charset="0"/>
              </a:defRPr>
            </a:lvl8pPr>
            <a:lvl9pPr marL="3886200" indent="-228600" algn="ctr" eaLnBrk="0" fontAlgn="base" hangingPunct="0">
              <a:spcBef>
                <a:spcPct val="0"/>
              </a:spcBef>
              <a:spcAft>
                <a:spcPct val="0"/>
              </a:spcAft>
              <a:defRPr sz="800">
                <a:solidFill>
                  <a:schemeClr val="tx1"/>
                </a:solidFill>
                <a:latin typeface="Arial" charset="0"/>
                <a:ea typeface="ＭＳ Ｐゴシック" charset="0"/>
              </a:defRPr>
            </a:lvl9pPr>
          </a:lstStyle>
          <a:p>
            <a:pPr algn="l" eaLnBrk="1" hangingPunct="1">
              <a:spcBef>
                <a:spcPct val="50000"/>
              </a:spcBef>
            </a:pPr>
            <a:r>
              <a:rPr lang="en-US" sz="1600">
                <a:solidFill>
                  <a:srgbClr val="FFFFFF"/>
                </a:solidFill>
              </a:rPr>
              <a:t>Kaufman PA et al. SABCS 2012;Abstract S6-6.</a:t>
            </a:r>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1" name="Title 1"/>
          <p:cNvSpPr txBox="1">
            <a:spLocks/>
          </p:cNvSpPr>
          <p:nvPr/>
        </p:nvSpPr>
        <p:spPr bwMode="auto">
          <a:xfrm>
            <a:off x="471488" y="196850"/>
            <a:ext cx="7696200" cy="1981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800">
                <a:solidFill>
                  <a:schemeClr val="tx1"/>
                </a:solidFill>
                <a:latin typeface="Arial" charset="0"/>
                <a:ea typeface="ＭＳ Ｐゴシック" charset="0"/>
                <a:cs typeface="ＭＳ Ｐゴシック" charset="0"/>
              </a:defRPr>
            </a:lvl1pPr>
            <a:lvl2pPr marL="742950" indent="-285750" eaLnBrk="0" hangingPunct="0">
              <a:defRPr sz="800">
                <a:solidFill>
                  <a:schemeClr val="tx1"/>
                </a:solidFill>
                <a:latin typeface="Arial" charset="0"/>
                <a:ea typeface="ＭＳ Ｐゴシック" charset="0"/>
              </a:defRPr>
            </a:lvl2pPr>
            <a:lvl3pPr marL="1143000" indent="-228600" eaLnBrk="0" hangingPunct="0">
              <a:defRPr sz="800">
                <a:solidFill>
                  <a:schemeClr val="tx1"/>
                </a:solidFill>
                <a:latin typeface="Arial" charset="0"/>
                <a:ea typeface="ＭＳ Ｐゴシック" charset="0"/>
              </a:defRPr>
            </a:lvl3pPr>
            <a:lvl4pPr marL="1600200" indent="-228600" eaLnBrk="0" hangingPunct="0">
              <a:defRPr sz="800">
                <a:solidFill>
                  <a:schemeClr val="tx1"/>
                </a:solidFill>
                <a:latin typeface="Arial" charset="0"/>
                <a:ea typeface="ＭＳ Ｐゴシック" charset="0"/>
              </a:defRPr>
            </a:lvl4pPr>
            <a:lvl5pPr marL="2057400" indent="-228600" eaLnBrk="0" hangingPunct="0">
              <a:defRPr sz="800">
                <a:solidFill>
                  <a:schemeClr val="tx1"/>
                </a:solidFill>
                <a:latin typeface="Arial" charset="0"/>
                <a:ea typeface="ＭＳ Ｐゴシック" charset="0"/>
              </a:defRPr>
            </a:lvl5pPr>
            <a:lvl6pPr marL="2514600" indent="-228600" algn="ctr" eaLnBrk="0" fontAlgn="base" hangingPunct="0">
              <a:spcBef>
                <a:spcPct val="0"/>
              </a:spcBef>
              <a:spcAft>
                <a:spcPct val="0"/>
              </a:spcAft>
              <a:defRPr sz="800">
                <a:solidFill>
                  <a:schemeClr val="tx1"/>
                </a:solidFill>
                <a:latin typeface="Arial" charset="0"/>
                <a:ea typeface="ＭＳ Ｐゴシック" charset="0"/>
              </a:defRPr>
            </a:lvl6pPr>
            <a:lvl7pPr marL="2971800" indent="-228600" algn="ctr" eaLnBrk="0" fontAlgn="base" hangingPunct="0">
              <a:spcBef>
                <a:spcPct val="0"/>
              </a:spcBef>
              <a:spcAft>
                <a:spcPct val="0"/>
              </a:spcAft>
              <a:defRPr sz="800">
                <a:solidFill>
                  <a:schemeClr val="tx1"/>
                </a:solidFill>
                <a:latin typeface="Arial" charset="0"/>
                <a:ea typeface="ＭＳ Ｐゴシック" charset="0"/>
              </a:defRPr>
            </a:lvl7pPr>
            <a:lvl8pPr marL="3429000" indent="-228600" algn="ctr" eaLnBrk="0" fontAlgn="base" hangingPunct="0">
              <a:spcBef>
                <a:spcPct val="0"/>
              </a:spcBef>
              <a:spcAft>
                <a:spcPct val="0"/>
              </a:spcAft>
              <a:defRPr sz="800">
                <a:solidFill>
                  <a:schemeClr val="tx1"/>
                </a:solidFill>
                <a:latin typeface="Arial" charset="0"/>
                <a:ea typeface="ＭＳ Ｐゴシック" charset="0"/>
              </a:defRPr>
            </a:lvl8pPr>
            <a:lvl9pPr marL="3886200" indent="-228600" algn="ctr" eaLnBrk="0" fontAlgn="base" hangingPunct="0">
              <a:spcBef>
                <a:spcPct val="0"/>
              </a:spcBef>
              <a:spcAft>
                <a:spcPct val="0"/>
              </a:spcAft>
              <a:defRPr sz="800">
                <a:solidFill>
                  <a:schemeClr val="tx1"/>
                </a:solidFill>
                <a:latin typeface="Arial" charset="0"/>
                <a:ea typeface="ＭＳ Ｐゴシック" charset="0"/>
              </a:defRPr>
            </a:lvl9pPr>
          </a:lstStyle>
          <a:p>
            <a:pPr algn="l" eaLnBrk="1" hangingPunct="1"/>
            <a:r>
              <a:rPr lang="en-US" sz="2200" b="1">
                <a:solidFill>
                  <a:schemeClr val="bg1"/>
                </a:solidFill>
              </a:rPr>
              <a:t>A 39-year-old woman diagnosed with node-positive TNBC develops biopsy-proven pulmonary and bone metastases 6 months after the completion of adjuvant AC </a:t>
            </a:r>
            <a:r>
              <a:rPr lang="en-US" sz="2200" b="1">
                <a:solidFill>
                  <a:schemeClr val="bg1"/>
                </a:solidFill>
                <a:latin typeface="Wingdings" charset="0"/>
                <a:cs typeface="Wingdings" charset="0"/>
                <a:sym typeface="Wingdings" charset="0"/>
              </a:rPr>
              <a:t></a:t>
            </a:r>
            <a:r>
              <a:rPr lang="en-US" sz="500" b="1">
                <a:solidFill>
                  <a:schemeClr val="bg1"/>
                </a:solidFill>
                <a:latin typeface="Wingdings" charset="0"/>
                <a:cs typeface="Wingdings" charset="0"/>
                <a:sym typeface="Wingdings" charset="0"/>
              </a:rPr>
              <a:t> </a:t>
            </a:r>
            <a:r>
              <a:rPr lang="en-US" sz="2200" b="1">
                <a:solidFill>
                  <a:schemeClr val="bg1"/>
                </a:solidFill>
                <a:sym typeface="Wingdings" charset="0"/>
              </a:rPr>
              <a:t>paclitaxel. She is mildly symptomatic. What treatment would you most likely recommend?</a:t>
            </a:r>
          </a:p>
        </p:txBody>
      </p:sp>
      <p:graphicFrame>
        <p:nvGraphicFramePr>
          <p:cNvPr id="81922" name="Chart 4"/>
          <p:cNvGraphicFramePr>
            <a:graphicFrameLocks/>
          </p:cNvGraphicFramePr>
          <p:nvPr/>
        </p:nvGraphicFramePr>
        <p:xfrm>
          <a:off x="876300" y="2616200"/>
          <a:ext cx="7061200" cy="4241800"/>
        </p:xfrm>
        <a:graphic>
          <a:graphicData uri="http://schemas.openxmlformats.org/presentationml/2006/ole">
            <mc:AlternateContent xmlns:mc="http://schemas.openxmlformats.org/markup-compatibility/2006">
              <mc:Choice xmlns:v="urn:schemas-microsoft-com:vml" Requires="v">
                <p:oleObj spid="_x0000_s81924" r:id="rId4" imgW="7058584" imgH="4236370" progId="Excel.Chart.8">
                  <p:embed/>
                </p:oleObj>
              </mc:Choice>
              <mc:Fallback>
                <p:oleObj r:id="rId4" imgW="7058584" imgH="4236370" progId="Excel.Chart.8">
                  <p:embed/>
                  <p:pic>
                    <p:nvPicPr>
                      <p:cNvPr id="0" name="Chart 4"/>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76300" y="2616200"/>
                        <a:ext cx="7061200" cy="424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81923" name="TextBox 3"/>
          <p:cNvSpPr txBox="1">
            <a:spLocks noChangeArrowheads="1"/>
          </p:cNvSpPr>
          <p:nvPr/>
        </p:nvSpPr>
        <p:spPr bwMode="auto">
          <a:xfrm>
            <a:off x="3911600" y="2184400"/>
            <a:ext cx="100012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b">
            <a:spAutoFit/>
          </a:bodyPr>
          <a:lstStyle>
            <a:lvl1pPr eaLnBrk="0" hangingPunct="0">
              <a:defRPr sz="800">
                <a:solidFill>
                  <a:schemeClr val="tx1"/>
                </a:solidFill>
                <a:latin typeface="Arial" charset="0"/>
                <a:ea typeface="ＭＳ Ｐゴシック" charset="0"/>
                <a:cs typeface="ＭＳ Ｐゴシック" charset="0"/>
              </a:defRPr>
            </a:lvl1pPr>
            <a:lvl2pPr marL="742950" indent="-285750" eaLnBrk="0" hangingPunct="0">
              <a:defRPr sz="800">
                <a:solidFill>
                  <a:schemeClr val="tx1"/>
                </a:solidFill>
                <a:latin typeface="Arial" charset="0"/>
                <a:ea typeface="ＭＳ Ｐゴシック" charset="0"/>
              </a:defRPr>
            </a:lvl2pPr>
            <a:lvl3pPr marL="1143000" indent="-228600" eaLnBrk="0" hangingPunct="0">
              <a:defRPr sz="800">
                <a:solidFill>
                  <a:schemeClr val="tx1"/>
                </a:solidFill>
                <a:latin typeface="Arial" charset="0"/>
                <a:ea typeface="ＭＳ Ｐゴシック" charset="0"/>
              </a:defRPr>
            </a:lvl3pPr>
            <a:lvl4pPr marL="1600200" indent="-228600" eaLnBrk="0" hangingPunct="0">
              <a:defRPr sz="800">
                <a:solidFill>
                  <a:schemeClr val="tx1"/>
                </a:solidFill>
                <a:latin typeface="Arial" charset="0"/>
                <a:ea typeface="ＭＳ Ｐゴシック" charset="0"/>
              </a:defRPr>
            </a:lvl4pPr>
            <a:lvl5pPr marL="2057400" indent="-228600" eaLnBrk="0" hangingPunct="0">
              <a:defRPr sz="800">
                <a:solidFill>
                  <a:schemeClr val="tx1"/>
                </a:solidFill>
                <a:latin typeface="Arial" charset="0"/>
                <a:ea typeface="ＭＳ Ｐゴシック" charset="0"/>
              </a:defRPr>
            </a:lvl5pPr>
            <a:lvl6pPr marL="2514600" indent="-228600" algn="ctr" eaLnBrk="0" fontAlgn="base" hangingPunct="0">
              <a:spcBef>
                <a:spcPct val="0"/>
              </a:spcBef>
              <a:spcAft>
                <a:spcPct val="0"/>
              </a:spcAft>
              <a:defRPr sz="800">
                <a:solidFill>
                  <a:schemeClr val="tx1"/>
                </a:solidFill>
                <a:latin typeface="Arial" charset="0"/>
                <a:ea typeface="ＭＳ Ｐゴシック" charset="0"/>
              </a:defRPr>
            </a:lvl6pPr>
            <a:lvl7pPr marL="2971800" indent="-228600" algn="ctr" eaLnBrk="0" fontAlgn="base" hangingPunct="0">
              <a:spcBef>
                <a:spcPct val="0"/>
              </a:spcBef>
              <a:spcAft>
                <a:spcPct val="0"/>
              </a:spcAft>
              <a:defRPr sz="800">
                <a:solidFill>
                  <a:schemeClr val="tx1"/>
                </a:solidFill>
                <a:latin typeface="Arial" charset="0"/>
                <a:ea typeface="ＭＳ Ｐゴシック" charset="0"/>
              </a:defRPr>
            </a:lvl7pPr>
            <a:lvl8pPr marL="3429000" indent="-228600" algn="ctr" eaLnBrk="0" fontAlgn="base" hangingPunct="0">
              <a:spcBef>
                <a:spcPct val="0"/>
              </a:spcBef>
              <a:spcAft>
                <a:spcPct val="0"/>
              </a:spcAft>
              <a:defRPr sz="800">
                <a:solidFill>
                  <a:schemeClr val="tx1"/>
                </a:solidFill>
                <a:latin typeface="Arial" charset="0"/>
                <a:ea typeface="ＭＳ Ｐゴシック" charset="0"/>
              </a:defRPr>
            </a:lvl8pPr>
            <a:lvl9pPr marL="3886200" indent="-228600" algn="ctr" eaLnBrk="0" fontAlgn="base" hangingPunct="0">
              <a:spcBef>
                <a:spcPct val="0"/>
              </a:spcBef>
              <a:spcAft>
                <a:spcPct val="0"/>
              </a:spcAft>
              <a:defRPr sz="800">
                <a:solidFill>
                  <a:schemeClr val="tx1"/>
                </a:solidFill>
                <a:latin typeface="Arial" charset="0"/>
                <a:ea typeface="ＭＳ Ｐゴシック" charset="0"/>
              </a:defRPr>
            </a:lvl9pPr>
          </a:lstStyle>
          <a:p>
            <a:pPr algn="l" eaLnBrk="1" hangingPunct="1"/>
            <a:r>
              <a:rPr lang="en-US" sz="1800"/>
              <a:t>N = 222</a:t>
            </a:r>
          </a:p>
        </p:txBody>
      </p:sp>
    </p:spTree>
  </p:cSld>
  <p:clrMapOvr>
    <a:masterClrMapping/>
  </p:clrMapOvr>
  <p:transition xmlns:p14="http://schemas.microsoft.com/office/powerpoint/2010/main" advClick="0"/>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5" name="Title 1"/>
          <p:cNvSpPr txBox="1">
            <a:spLocks/>
          </p:cNvSpPr>
          <p:nvPr/>
        </p:nvSpPr>
        <p:spPr bwMode="auto">
          <a:xfrm>
            <a:off x="457200" y="304800"/>
            <a:ext cx="7696200" cy="1981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800">
                <a:solidFill>
                  <a:schemeClr val="tx1"/>
                </a:solidFill>
                <a:latin typeface="Arial" charset="0"/>
                <a:ea typeface="ＭＳ Ｐゴシック" charset="0"/>
                <a:cs typeface="ＭＳ Ｐゴシック" charset="0"/>
              </a:defRPr>
            </a:lvl1pPr>
            <a:lvl2pPr marL="742950" indent="-285750" eaLnBrk="0" hangingPunct="0">
              <a:defRPr sz="800">
                <a:solidFill>
                  <a:schemeClr val="tx1"/>
                </a:solidFill>
                <a:latin typeface="Arial" charset="0"/>
                <a:ea typeface="ＭＳ Ｐゴシック" charset="0"/>
              </a:defRPr>
            </a:lvl2pPr>
            <a:lvl3pPr marL="1143000" indent="-228600" eaLnBrk="0" hangingPunct="0">
              <a:defRPr sz="800">
                <a:solidFill>
                  <a:schemeClr val="tx1"/>
                </a:solidFill>
                <a:latin typeface="Arial" charset="0"/>
                <a:ea typeface="ＭＳ Ｐゴシック" charset="0"/>
              </a:defRPr>
            </a:lvl3pPr>
            <a:lvl4pPr marL="1600200" indent="-228600" eaLnBrk="0" hangingPunct="0">
              <a:defRPr sz="800">
                <a:solidFill>
                  <a:schemeClr val="tx1"/>
                </a:solidFill>
                <a:latin typeface="Arial" charset="0"/>
                <a:ea typeface="ＭＳ Ｐゴシック" charset="0"/>
              </a:defRPr>
            </a:lvl4pPr>
            <a:lvl5pPr marL="2057400" indent="-228600" eaLnBrk="0" hangingPunct="0">
              <a:defRPr sz="800">
                <a:solidFill>
                  <a:schemeClr val="tx1"/>
                </a:solidFill>
                <a:latin typeface="Arial" charset="0"/>
                <a:ea typeface="ＭＳ Ｐゴシック" charset="0"/>
              </a:defRPr>
            </a:lvl5pPr>
            <a:lvl6pPr marL="2514600" indent="-228600" algn="ctr" eaLnBrk="0" fontAlgn="base" hangingPunct="0">
              <a:spcBef>
                <a:spcPct val="0"/>
              </a:spcBef>
              <a:spcAft>
                <a:spcPct val="0"/>
              </a:spcAft>
              <a:defRPr sz="800">
                <a:solidFill>
                  <a:schemeClr val="tx1"/>
                </a:solidFill>
                <a:latin typeface="Arial" charset="0"/>
                <a:ea typeface="ＭＳ Ｐゴシック" charset="0"/>
              </a:defRPr>
            </a:lvl6pPr>
            <a:lvl7pPr marL="2971800" indent="-228600" algn="ctr" eaLnBrk="0" fontAlgn="base" hangingPunct="0">
              <a:spcBef>
                <a:spcPct val="0"/>
              </a:spcBef>
              <a:spcAft>
                <a:spcPct val="0"/>
              </a:spcAft>
              <a:defRPr sz="800">
                <a:solidFill>
                  <a:schemeClr val="tx1"/>
                </a:solidFill>
                <a:latin typeface="Arial" charset="0"/>
                <a:ea typeface="ＭＳ Ｐゴシック" charset="0"/>
              </a:defRPr>
            </a:lvl7pPr>
            <a:lvl8pPr marL="3429000" indent="-228600" algn="ctr" eaLnBrk="0" fontAlgn="base" hangingPunct="0">
              <a:spcBef>
                <a:spcPct val="0"/>
              </a:spcBef>
              <a:spcAft>
                <a:spcPct val="0"/>
              </a:spcAft>
              <a:defRPr sz="800">
                <a:solidFill>
                  <a:schemeClr val="tx1"/>
                </a:solidFill>
                <a:latin typeface="Arial" charset="0"/>
                <a:ea typeface="ＭＳ Ｐゴシック" charset="0"/>
              </a:defRPr>
            </a:lvl8pPr>
            <a:lvl9pPr marL="3886200" indent="-228600" algn="ctr" eaLnBrk="0" fontAlgn="base" hangingPunct="0">
              <a:spcBef>
                <a:spcPct val="0"/>
              </a:spcBef>
              <a:spcAft>
                <a:spcPct val="0"/>
              </a:spcAft>
              <a:defRPr sz="800">
                <a:solidFill>
                  <a:schemeClr val="tx1"/>
                </a:solidFill>
                <a:latin typeface="Arial" charset="0"/>
                <a:ea typeface="ＭＳ Ｐゴシック" charset="0"/>
              </a:defRPr>
            </a:lvl9pPr>
          </a:lstStyle>
          <a:p>
            <a:pPr algn="l" eaLnBrk="1" hangingPunct="1"/>
            <a:r>
              <a:rPr lang="en-US" sz="2200" b="1">
                <a:solidFill>
                  <a:schemeClr val="bg1"/>
                </a:solidFill>
              </a:rPr>
              <a:t>Overall, what is your impression of the side effects and toxicities of capecitabine compared to eribulin?</a:t>
            </a:r>
            <a:endParaRPr lang="en-US" sz="2200" b="1">
              <a:solidFill>
                <a:schemeClr val="bg1"/>
              </a:solidFill>
              <a:sym typeface="Wingdings" charset="0"/>
            </a:endParaRPr>
          </a:p>
        </p:txBody>
      </p:sp>
      <p:graphicFrame>
        <p:nvGraphicFramePr>
          <p:cNvPr id="82946" name="Chart 4"/>
          <p:cNvGraphicFramePr>
            <a:graphicFrameLocks/>
          </p:cNvGraphicFramePr>
          <p:nvPr/>
        </p:nvGraphicFramePr>
        <p:xfrm>
          <a:off x="139700" y="2409825"/>
          <a:ext cx="8953500" cy="4241800"/>
        </p:xfrm>
        <a:graphic>
          <a:graphicData uri="http://schemas.openxmlformats.org/presentationml/2006/ole">
            <mc:AlternateContent xmlns:mc="http://schemas.openxmlformats.org/markup-compatibility/2006">
              <mc:Choice xmlns:v="urn:schemas-microsoft-com:vml" Requires="v">
                <p:oleObj spid="_x0000_s82948" r:id="rId4" imgW="8954284" imgH="4242465" progId="Excel.Chart.8">
                  <p:embed/>
                </p:oleObj>
              </mc:Choice>
              <mc:Fallback>
                <p:oleObj r:id="rId4" imgW="8954284" imgH="4242465" progId="Excel.Chart.8">
                  <p:embed/>
                  <p:pic>
                    <p:nvPicPr>
                      <p:cNvPr id="0" name="Chart 4"/>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39700" y="2409825"/>
                        <a:ext cx="8953500" cy="424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82947" name="TextBox 3"/>
          <p:cNvSpPr txBox="1">
            <a:spLocks noChangeArrowheads="1"/>
          </p:cNvSpPr>
          <p:nvPr/>
        </p:nvSpPr>
        <p:spPr bwMode="auto">
          <a:xfrm>
            <a:off x="4384675" y="2117725"/>
            <a:ext cx="100012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b">
            <a:spAutoFit/>
          </a:bodyPr>
          <a:lstStyle>
            <a:lvl1pPr eaLnBrk="0" hangingPunct="0">
              <a:defRPr sz="800">
                <a:solidFill>
                  <a:schemeClr val="tx1"/>
                </a:solidFill>
                <a:latin typeface="Arial" charset="0"/>
                <a:ea typeface="ＭＳ Ｐゴシック" charset="0"/>
                <a:cs typeface="ＭＳ Ｐゴシック" charset="0"/>
              </a:defRPr>
            </a:lvl1pPr>
            <a:lvl2pPr marL="742950" indent="-285750" eaLnBrk="0" hangingPunct="0">
              <a:defRPr sz="800">
                <a:solidFill>
                  <a:schemeClr val="tx1"/>
                </a:solidFill>
                <a:latin typeface="Arial" charset="0"/>
                <a:ea typeface="ＭＳ Ｐゴシック" charset="0"/>
              </a:defRPr>
            </a:lvl2pPr>
            <a:lvl3pPr marL="1143000" indent="-228600" eaLnBrk="0" hangingPunct="0">
              <a:defRPr sz="800">
                <a:solidFill>
                  <a:schemeClr val="tx1"/>
                </a:solidFill>
                <a:latin typeface="Arial" charset="0"/>
                <a:ea typeface="ＭＳ Ｐゴシック" charset="0"/>
              </a:defRPr>
            </a:lvl3pPr>
            <a:lvl4pPr marL="1600200" indent="-228600" eaLnBrk="0" hangingPunct="0">
              <a:defRPr sz="800">
                <a:solidFill>
                  <a:schemeClr val="tx1"/>
                </a:solidFill>
                <a:latin typeface="Arial" charset="0"/>
                <a:ea typeface="ＭＳ Ｐゴシック" charset="0"/>
              </a:defRPr>
            </a:lvl4pPr>
            <a:lvl5pPr marL="2057400" indent="-228600" eaLnBrk="0" hangingPunct="0">
              <a:defRPr sz="800">
                <a:solidFill>
                  <a:schemeClr val="tx1"/>
                </a:solidFill>
                <a:latin typeface="Arial" charset="0"/>
                <a:ea typeface="ＭＳ Ｐゴシック" charset="0"/>
              </a:defRPr>
            </a:lvl5pPr>
            <a:lvl6pPr marL="2514600" indent="-228600" algn="ctr" eaLnBrk="0" fontAlgn="base" hangingPunct="0">
              <a:spcBef>
                <a:spcPct val="0"/>
              </a:spcBef>
              <a:spcAft>
                <a:spcPct val="0"/>
              </a:spcAft>
              <a:defRPr sz="800">
                <a:solidFill>
                  <a:schemeClr val="tx1"/>
                </a:solidFill>
                <a:latin typeface="Arial" charset="0"/>
                <a:ea typeface="ＭＳ Ｐゴシック" charset="0"/>
              </a:defRPr>
            </a:lvl6pPr>
            <a:lvl7pPr marL="2971800" indent="-228600" algn="ctr" eaLnBrk="0" fontAlgn="base" hangingPunct="0">
              <a:spcBef>
                <a:spcPct val="0"/>
              </a:spcBef>
              <a:spcAft>
                <a:spcPct val="0"/>
              </a:spcAft>
              <a:defRPr sz="800">
                <a:solidFill>
                  <a:schemeClr val="tx1"/>
                </a:solidFill>
                <a:latin typeface="Arial" charset="0"/>
                <a:ea typeface="ＭＳ Ｐゴシック" charset="0"/>
              </a:defRPr>
            </a:lvl7pPr>
            <a:lvl8pPr marL="3429000" indent="-228600" algn="ctr" eaLnBrk="0" fontAlgn="base" hangingPunct="0">
              <a:spcBef>
                <a:spcPct val="0"/>
              </a:spcBef>
              <a:spcAft>
                <a:spcPct val="0"/>
              </a:spcAft>
              <a:defRPr sz="800">
                <a:solidFill>
                  <a:schemeClr val="tx1"/>
                </a:solidFill>
                <a:latin typeface="Arial" charset="0"/>
                <a:ea typeface="ＭＳ Ｐゴシック" charset="0"/>
              </a:defRPr>
            </a:lvl8pPr>
            <a:lvl9pPr marL="3886200" indent="-228600" algn="ctr" eaLnBrk="0" fontAlgn="base" hangingPunct="0">
              <a:spcBef>
                <a:spcPct val="0"/>
              </a:spcBef>
              <a:spcAft>
                <a:spcPct val="0"/>
              </a:spcAft>
              <a:defRPr sz="800">
                <a:solidFill>
                  <a:schemeClr val="tx1"/>
                </a:solidFill>
                <a:latin typeface="Arial" charset="0"/>
                <a:ea typeface="ＭＳ Ｐゴシック" charset="0"/>
              </a:defRPr>
            </a:lvl9pPr>
          </a:lstStyle>
          <a:p>
            <a:pPr algn="l" eaLnBrk="1" hangingPunct="1"/>
            <a:r>
              <a:rPr lang="en-US" sz="1800"/>
              <a:t>N = 222</a:t>
            </a:r>
          </a:p>
        </p:txBody>
      </p:sp>
    </p:spTree>
  </p:cSld>
  <p:clrMapOvr>
    <a:masterClrMapping/>
  </p:clrMapOvr>
  <p:transition xmlns:p14="http://schemas.microsoft.com/office/powerpoint/2010/main" advClick="0"/>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3" name="Title 1"/>
          <p:cNvSpPr>
            <a:spLocks noGrp="1"/>
          </p:cNvSpPr>
          <p:nvPr>
            <p:ph type="title"/>
          </p:nvPr>
        </p:nvSpPr>
        <p:spPr>
          <a:xfrm>
            <a:off x="0" y="381000"/>
            <a:ext cx="8458200" cy="1143000"/>
          </a:xfrm>
        </p:spPr>
        <p:txBody>
          <a:bodyPr/>
          <a:lstStyle/>
          <a:p>
            <a:pPr algn="ctr" eaLnBrk="1" hangingPunct="1"/>
            <a:r>
              <a:rPr lang="en-US">
                <a:latin typeface="Arial" charset="0"/>
                <a:ea typeface="ＭＳ Ｐゴシック" charset="0"/>
                <a:cs typeface="Arial" charset="0"/>
              </a:rPr>
              <a:t>Case: From the practice of Alan B Astrow, MD</a:t>
            </a:r>
          </a:p>
        </p:txBody>
      </p:sp>
      <p:sp>
        <p:nvSpPr>
          <p:cNvPr id="84994" name="Content Placeholder 2"/>
          <p:cNvSpPr>
            <a:spLocks noGrp="1"/>
          </p:cNvSpPr>
          <p:nvPr>
            <p:ph idx="1"/>
          </p:nvPr>
        </p:nvSpPr>
        <p:spPr/>
        <p:txBody>
          <a:bodyPr/>
          <a:lstStyle/>
          <a:p>
            <a:pPr eaLnBrk="1" hangingPunct="1">
              <a:spcBef>
                <a:spcPts val="1200"/>
              </a:spcBef>
            </a:pPr>
            <a:r>
              <a:rPr lang="en-US">
                <a:latin typeface="Arial" charset="0"/>
                <a:ea typeface="ＭＳ Ｐゴシック" charset="0"/>
                <a:cs typeface="Arial" charset="0"/>
              </a:rPr>
              <a:t>60 yo woman </a:t>
            </a:r>
          </a:p>
          <a:p>
            <a:pPr>
              <a:spcBef>
                <a:spcPts val="1200"/>
              </a:spcBef>
            </a:pPr>
            <a:r>
              <a:rPr lang="en-US">
                <a:latin typeface="Arial" charset="0"/>
                <a:ea typeface="ＭＳ Ｐゴシック" charset="0"/>
                <a:cs typeface="Arial" charset="0"/>
              </a:rPr>
              <a:t>2008: T2N0M0, TNBC</a:t>
            </a:r>
          </a:p>
          <a:p>
            <a:pPr>
              <a:spcBef>
                <a:spcPts val="1200"/>
              </a:spcBef>
            </a:pPr>
            <a:r>
              <a:rPr lang="en-US">
                <a:latin typeface="Arial" charset="0"/>
                <a:ea typeface="ＭＳ Ｐゴシック" charset="0"/>
                <a:cs typeface="Arial" charset="0"/>
              </a:rPr>
              <a:t>ddAC</a:t>
            </a:r>
            <a:r>
              <a:rPr lang="en-US">
                <a:solidFill>
                  <a:srgbClr val="464847"/>
                </a:solidFill>
                <a:latin typeface="Arial" charset="0"/>
                <a:ea typeface="ＭＳ Ｐゴシック" charset="0"/>
                <a:cs typeface="Arial" charset="0"/>
              </a:rPr>
              <a:t> </a:t>
            </a:r>
            <a:r>
              <a:rPr lang="en-US">
                <a:latin typeface="Arial" charset="0"/>
                <a:ea typeface="ＭＳ Ｐゴシック" charset="0"/>
                <a:cs typeface="Arial" charset="0"/>
              </a:rPr>
              <a:t>→ T, RT </a:t>
            </a:r>
          </a:p>
          <a:p>
            <a:pPr eaLnBrk="1" hangingPunct="1">
              <a:spcBef>
                <a:spcPts val="1200"/>
              </a:spcBef>
            </a:pPr>
            <a:r>
              <a:rPr lang="en-US">
                <a:latin typeface="Arial" charset="0"/>
                <a:ea typeface="ＭＳ Ｐゴシック" charset="0"/>
                <a:cs typeface="Arial" charset="0"/>
              </a:rPr>
              <a:t>2011: recurrence in axilla, lungs, bones then </a:t>
            </a:r>
            <a:br>
              <a:rPr lang="en-US">
                <a:latin typeface="Arial" charset="0"/>
                <a:ea typeface="ＭＳ Ｐゴシック" charset="0"/>
                <a:cs typeface="Arial" charset="0"/>
              </a:rPr>
            </a:br>
            <a:r>
              <a:rPr lang="en-US">
                <a:latin typeface="Arial" charset="0"/>
                <a:ea typeface="ＭＳ Ｐゴシック" charset="0"/>
                <a:cs typeface="Arial" charset="0"/>
              </a:rPr>
              <a:t>brain (resection, WBRT)</a:t>
            </a:r>
          </a:p>
          <a:p>
            <a:pPr>
              <a:spcBef>
                <a:spcPts val="1200"/>
              </a:spcBef>
            </a:pPr>
            <a:r>
              <a:rPr lang="en-US">
                <a:latin typeface="Arial" charset="0"/>
                <a:ea typeface="ＭＳ Ｐゴシック" charset="0"/>
                <a:cs typeface="Arial" charset="0"/>
              </a:rPr>
              <a:t>Capecitabine followed by gemcitabine and </a:t>
            </a:r>
            <a:br>
              <a:rPr lang="en-US">
                <a:latin typeface="Arial" charset="0"/>
                <a:ea typeface="ＭＳ Ｐゴシック" charset="0"/>
                <a:cs typeface="Arial" charset="0"/>
              </a:rPr>
            </a:br>
            <a:r>
              <a:rPr lang="en-US">
                <a:latin typeface="Arial" charset="0"/>
                <a:ea typeface="ＭＳ Ｐゴシック" charset="0"/>
                <a:cs typeface="Arial" charset="0"/>
              </a:rPr>
              <a:t>then eribulin</a:t>
            </a:r>
          </a:p>
          <a:p>
            <a:pPr>
              <a:spcBef>
                <a:spcPts val="1200"/>
              </a:spcBef>
            </a:pPr>
            <a:r>
              <a:rPr lang="en-US">
                <a:latin typeface="Arial" charset="0"/>
                <a:ea typeface="ＭＳ Ｐゴシック" charset="0"/>
                <a:cs typeface="Arial" charset="0"/>
              </a:rPr>
              <a:t>2012: Hospice care</a:t>
            </a:r>
          </a:p>
        </p:txBody>
      </p:sp>
    </p:spTree>
  </p:cSld>
  <p:clrMapOvr>
    <a:masterClrMapping/>
  </p:clrMapOvr>
  <p:transition xmlns:p14="http://schemas.microsoft.com/office/powerpoint/2010/main" advClick="0"/>
  <p:timing>
    <p:tnLst>
      <p:par>
        <p:cTn xmlns:p14="http://schemas.microsoft.com/office/powerpoint/2010/mai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7" name="Title 1"/>
          <p:cNvSpPr txBox="1">
            <a:spLocks/>
          </p:cNvSpPr>
          <p:nvPr/>
        </p:nvSpPr>
        <p:spPr bwMode="auto">
          <a:xfrm>
            <a:off x="457200" y="304800"/>
            <a:ext cx="8305800" cy="1981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800">
                <a:solidFill>
                  <a:schemeClr val="tx1"/>
                </a:solidFill>
                <a:latin typeface="Arial" charset="0"/>
                <a:ea typeface="ＭＳ Ｐゴシック" charset="0"/>
                <a:cs typeface="ＭＳ Ｐゴシック" charset="0"/>
              </a:defRPr>
            </a:lvl1pPr>
            <a:lvl2pPr marL="742950" indent="-285750" eaLnBrk="0" hangingPunct="0">
              <a:defRPr sz="800">
                <a:solidFill>
                  <a:schemeClr val="tx1"/>
                </a:solidFill>
                <a:latin typeface="Arial" charset="0"/>
                <a:ea typeface="ＭＳ Ｐゴシック" charset="0"/>
              </a:defRPr>
            </a:lvl2pPr>
            <a:lvl3pPr marL="1143000" indent="-228600" eaLnBrk="0" hangingPunct="0">
              <a:defRPr sz="800">
                <a:solidFill>
                  <a:schemeClr val="tx1"/>
                </a:solidFill>
                <a:latin typeface="Arial" charset="0"/>
                <a:ea typeface="ＭＳ Ｐゴシック" charset="0"/>
              </a:defRPr>
            </a:lvl3pPr>
            <a:lvl4pPr marL="1600200" indent="-228600" eaLnBrk="0" hangingPunct="0">
              <a:defRPr sz="800">
                <a:solidFill>
                  <a:schemeClr val="tx1"/>
                </a:solidFill>
                <a:latin typeface="Arial" charset="0"/>
                <a:ea typeface="ＭＳ Ｐゴシック" charset="0"/>
              </a:defRPr>
            </a:lvl4pPr>
            <a:lvl5pPr marL="2057400" indent="-228600" eaLnBrk="0" hangingPunct="0">
              <a:defRPr sz="800">
                <a:solidFill>
                  <a:schemeClr val="tx1"/>
                </a:solidFill>
                <a:latin typeface="Arial" charset="0"/>
                <a:ea typeface="ＭＳ Ｐゴシック" charset="0"/>
              </a:defRPr>
            </a:lvl5pPr>
            <a:lvl6pPr marL="2514600" indent="-228600" algn="ctr" eaLnBrk="0" fontAlgn="base" hangingPunct="0">
              <a:spcBef>
                <a:spcPct val="0"/>
              </a:spcBef>
              <a:spcAft>
                <a:spcPct val="0"/>
              </a:spcAft>
              <a:defRPr sz="800">
                <a:solidFill>
                  <a:schemeClr val="tx1"/>
                </a:solidFill>
                <a:latin typeface="Arial" charset="0"/>
                <a:ea typeface="ＭＳ Ｐゴシック" charset="0"/>
              </a:defRPr>
            </a:lvl6pPr>
            <a:lvl7pPr marL="2971800" indent="-228600" algn="ctr" eaLnBrk="0" fontAlgn="base" hangingPunct="0">
              <a:spcBef>
                <a:spcPct val="0"/>
              </a:spcBef>
              <a:spcAft>
                <a:spcPct val="0"/>
              </a:spcAft>
              <a:defRPr sz="800">
                <a:solidFill>
                  <a:schemeClr val="tx1"/>
                </a:solidFill>
                <a:latin typeface="Arial" charset="0"/>
                <a:ea typeface="ＭＳ Ｐゴシック" charset="0"/>
              </a:defRPr>
            </a:lvl7pPr>
            <a:lvl8pPr marL="3429000" indent="-228600" algn="ctr" eaLnBrk="0" fontAlgn="base" hangingPunct="0">
              <a:spcBef>
                <a:spcPct val="0"/>
              </a:spcBef>
              <a:spcAft>
                <a:spcPct val="0"/>
              </a:spcAft>
              <a:defRPr sz="800">
                <a:solidFill>
                  <a:schemeClr val="tx1"/>
                </a:solidFill>
                <a:latin typeface="Arial" charset="0"/>
                <a:ea typeface="ＭＳ Ｐゴシック" charset="0"/>
              </a:defRPr>
            </a:lvl8pPr>
            <a:lvl9pPr marL="3886200" indent="-228600" algn="ctr" eaLnBrk="0" fontAlgn="base" hangingPunct="0">
              <a:spcBef>
                <a:spcPct val="0"/>
              </a:spcBef>
              <a:spcAft>
                <a:spcPct val="0"/>
              </a:spcAft>
              <a:defRPr sz="800">
                <a:solidFill>
                  <a:schemeClr val="tx1"/>
                </a:solidFill>
                <a:latin typeface="Arial" charset="0"/>
                <a:ea typeface="ＭＳ Ｐゴシック" charset="0"/>
              </a:defRPr>
            </a:lvl9pPr>
          </a:lstStyle>
          <a:p>
            <a:pPr algn="l" eaLnBrk="1" hangingPunct="1"/>
            <a:r>
              <a:rPr lang="en-US" sz="2200" b="1">
                <a:solidFill>
                  <a:schemeClr val="bg1"/>
                </a:solidFill>
              </a:rPr>
              <a:t>At a macro level, we do a very poor job of helping patients with metastatic breast cancer die a “good death.”</a:t>
            </a:r>
            <a:endParaRPr lang="en-US" sz="2200" b="1">
              <a:solidFill>
                <a:schemeClr val="bg1"/>
              </a:solidFill>
              <a:sym typeface="Wingdings" charset="0"/>
            </a:endParaRPr>
          </a:p>
        </p:txBody>
      </p:sp>
      <p:graphicFrame>
        <p:nvGraphicFramePr>
          <p:cNvPr id="86018" name="Chart 4"/>
          <p:cNvGraphicFramePr>
            <a:graphicFrameLocks/>
          </p:cNvGraphicFramePr>
          <p:nvPr/>
        </p:nvGraphicFramePr>
        <p:xfrm>
          <a:off x="609600" y="2414588"/>
          <a:ext cx="7861300" cy="4241800"/>
        </p:xfrm>
        <a:graphic>
          <a:graphicData uri="http://schemas.openxmlformats.org/presentationml/2006/ole">
            <mc:AlternateContent xmlns:mc="http://schemas.openxmlformats.org/markup-compatibility/2006">
              <mc:Choice xmlns:v="urn:schemas-microsoft-com:vml" Requires="v">
                <p:oleObj spid="_x0000_s86020" r:id="rId4" imgW="7863190" imgH="4242465" progId="Excel.Chart.8">
                  <p:embed/>
                </p:oleObj>
              </mc:Choice>
              <mc:Fallback>
                <p:oleObj r:id="rId4" imgW="7863190" imgH="4242465" progId="Excel.Chart.8">
                  <p:embed/>
                  <p:pic>
                    <p:nvPicPr>
                      <p:cNvPr id="0" name="Chart 4"/>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09600" y="2414588"/>
                        <a:ext cx="7861300" cy="424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86019" name="TextBox 3"/>
          <p:cNvSpPr txBox="1">
            <a:spLocks noChangeArrowheads="1"/>
          </p:cNvSpPr>
          <p:nvPr/>
        </p:nvSpPr>
        <p:spPr bwMode="auto">
          <a:xfrm>
            <a:off x="2992438" y="2090738"/>
            <a:ext cx="100012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b">
            <a:spAutoFit/>
          </a:bodyPr>
          <a:lstStyle>
            <a:lvl1pPr eaLnBrk="0" hangingPunct="0">
              <a:defRPr sz="800">
                <a:solidFill>
                  <a:schemeClr val="tx1"/>
                </a:solidFill>
                <a:latin typeface="Arial" charset="0"/>
                <a:ea typeface="ＭＳ Ｐゴシック" charset="0"/>
                <a:cs typeface="ＭＳ Ｐゴシック" charset="0"/>
              </a:defRPr>
            </a:lvl1pPr>
            <a:lvl2pPr marL="742950" indent="-285750" eaLnBrk="0" hangingPunct="0">
              <a:defRPr sz="800">
                <a:solidFill>
                  <a:schemeClr val="tx1"/>
                </a:solidFill>
                <a:latin typeface="Arial" charset="0"/>
                <a:ea typeface="ＭＳ Ｐゴシック" charset="0"/>
              </a:defRPr>
            </a:lvl2pPr>
            <a:lvl3pPr marL="1143000" indent="-228600" eaLnBrk="0" hangingPunct="0">
              <a:defRPr sz="800">
                <a:solidFill>
                  <a:schemeClr val="tx1"/>
                </a:solidFill>
                <a:latin typeface="Arial" charset="0"/>
                <a:ea typeface="ＭＳ Ｐゴシック" charset="0"/>
              </a:defRPr>
            </a:lvl3pPr>
            <a:lvl4pPr marL="1600200" indent="-228600" eaLnBrk="0" hangingPunct="0">
              <a:defRPr sz="800">
                <a:solidFill>
                  <a:schemeClr val="tx1"/>
                </a:solidFill>
                <a:latin typeface="Arial" charset="0"/>
                <a:ea typeface="ＭＳ Ｐゴシック" charset="0"/>
              </a:defRPr>
            </a:lvl4pPr>
            <a:lvl5pPr marL="2057400" indent="-228600" eaLnBrk="0" hangingPunct="0">
              <a:defRPr sz="800">
                <a:solidFill>
                  <a:schemeClr val="tx1"/>
                </a:solidFill>
                <a:latin typeface="Arial" charset="0"/>
                <a:ea typeface="ＭＳ Ｐゴシック" charset="0"/>
              </a:defRPr>
            </a:lvl5pPr>
            <a:lvl6pPr marL="2514600" indent="-228600" algn="ctr" eaLnBrk="0" fontAlgn="base" hangingPunct="0">
              <a:spcBef>
                <a:spcPct val="0"/>
              </a:spcBef>
              <a:spcAft>
                <a:spcPct val="0"/>
              </a:spcAft>
              <a:defRPr sz="800">
                <a:solidFill>
                  <a:schemeClr val="tx1"/>
                </a:solidFill>
                <a:latin typeface="Arial" charset="0"/>
                <a:ea typeface="ＭＳ Ｐゴシック" charset="0"/>
              </a:defRPr>
            </a:lvl6pPr>
            <a:lvl7pPr marL="2971800" indent="-228600" algn="ctr" eaLnBrk="0" fontAlgn="base" hangingPunct="0">
              <a:spcBef>
                <a:spcPct val="0"/>
              </a:spcBef>
              <a:spcAft>
                <a:spcPct val="0"/>
              </a:spcAft>
              <a:defRPr sz="800">
                <a:solidFill>
                  <a:schemeClr val="tx1"/>
                </a:solidFill>
                <a:latin typeface="Arial" charset="0"/>
                <a:ea typeface="ＭＳ Ｐゴシック" charset="0"/>
              </a:defRPr>
            </a:lvl7pPr>
            <a:lvl8pPr marL="3429000" indent="-228600" algn="ctr" eaLnBrk="0" fontAlgn="base" hangingPunct="0">
              <a:spcBef>
                <a:spcPct val="0"/>
              </a:spcBef>
              <a:spcAft>
                <a:spcPct val="0"/>
              </a:spcAft>
              <a:defRPr sz="800">
                <a:solidFill>
                  <a:schemeClr val="tx1"/>
                </a:solidFill>
                <a:latin typeface="Arial" charset="0"/>
                <a:ea typeface="ＭＳ Ｐゴシック" charset="0"/>
              </a:defRPr>
            </a:lvl8pPr>
            <a:lvl9pPr marL="3886200" indent="-228600" algn="ctr" eaLnBrk="0" fontAlgn="base" hangingPunct="0">
              <a:spcBef>
                <a:spcPct val="0"/>
              </a:spcBef>
              <a:spcAft>
                <a:spcPct val="0"/>
              </a:spcAft>
              <a:defRPr sz="800">
                <a:solidFill>
                  <a:schemeClr val="tx1"/>
                </a:solidFill>
                <a:latin typeface="Arial" charset="0"/>
                <a:ea typeface="ＭＳ Ｐゴシック" charset="0"/>
              </a:defRPr>
            </a:lvl9pPr>
          </a:lstStyle>
          <a:p>
            <a:pPr algn="l" eaLnBrk="1" hangingPunct="1"/>
            <a:r>
              <a:rPr lang="en-US" sz="1800"/>
              <a:t>N = 223</a:t>
            </a:r>
          </a:p>
        </p:txBody>
      </p:sp>
    </p:spTree>
  </p:cSld>
  <p:clrMapOvr>
    <a:masterClrMapping/>
  </p:clrMapOvr>
  <p:transition xmlns:p14="http://schemas.microsoft.com/office/powerpoint/2010/main" advClick="0"/>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Title 1"/>
          <p:cNvSpPr>
            <a:spLocks noGrp="1"/>
          </p:cNvSpPr>
          <p:nvPr>
            <p:ph type="title"/>
          </p:nvPr>
        </p:nvSpPr>
        <p:spPr>
          <a:xfrm>
            <a:off x="0" y="381000"/>
            <a:ext cx="9144000" cy="1143000"/>
          </a:xfrm>
        </p:spPr>
        <p:txBody>
          <a:bodyPr/>
          <a:lstStyle/>
          <a:p>
            <a:pPr algn="ctr" eaLnBrk="1" hangingPunct="1"/>
            <a:r>
              <a:rPr lang="en-US">
                <a:latin typeface="Arial" charset="0"/>
                <a:ea typeface="ＭＳ Ｐゴシック" charset="0"/>
                <a:cs typeface="Arial" charset="0"/>
              </a:rPr>
              <a:t>Case: From the practice of Alan B Astrow, MD</a:t>
            </a:r>
          </a:p>
        </p:txBody>
      </p:sp>
      <p:sp>
        <p:nvSpPr>
          <p:cNvPr id="45058" name="Content Placeholder 2"/>
          <p:cNvSpPr>
            <a:spLocks noGrp="1"/>
          </p:cNvSpPr>
          <p:nvPr>
            <p:ph idx="1"/>
          </p:nvPr>
        </p:nvSpPr>
        <p:spPr/>
        <p:txBody>
          <a:bodyPr/>
          <a:lstStyle/>
          <a:p>
            <a:pPr eaLnBrk="1" hangingPunct="1">
              <a:spcBef>
                <a:spcPts val="1200"/>
              </a:spcBef>
            </a:pPr>
            <a:r>
              <a:rPr lang="en-US">
                <a:latin typeface="Arial" charset="0"/>
                <a:ea typeface="ＭＳ Ｐゴシック" charset="0"/>
                <a:cs typeface="Arial" charset="0"/>
              </a:rPr>
              <a:t>56-year-old woman</a:t>
            </a:r>
          </a:p>
          <a:p>
            <a:pPr>
              <a:spcBef>
                <a:spcPts val="1200"/>
              </a:spcBef>
            </a:pPr>
            <a:r>
              <a:rPr lang="en-US">
                <a:latin typeface="Arial" charset="0"/>
                <a:ea typeface="ＭＳ Ｐゴシック" charset="0"/>
                <a:cs typeface="Arial" charset="0"/>
              </a:rPr>
              <a:t>2002: ER-/PR-, HER2-neg IDC with 1 + node</a:t>
            </a:r>
          </a:p>
          <a:p>
            <a:pPr>
              <a:spcBef>
                <a:spcPts val="1200"/>
              </a:spcBef>
            </a:pPr>
            <a:r>
              <a:rPr lang="en-US">
                <a:latin typeface="Arial" charset="0"/>
                <a:ea typeface="ＭＳ Ｐゴシック" charset="0"/>
                <a:cs typeface="Arial" charset="0"/>
              </a:rPr>
              <a:t>ddAC</a:t>
            </a:r>
            <a:r>
              <a:rPr lang="en-US">
                <a:solidFill>
                  <a:srgbClr val="464847"/>
                </a:solidFill>
                <a:latin typeface="Arial" charset="0"/>
                <a:ea typeface="ＭＳ Ｐゴシック" charset="0"/>
                <a:cs typeface="Arial" charset="0"/>
              </a:rPr>
              <a:t> </a:t>
            </a:r>
            <a:r>
              <a:rPr lang="en-US">
                <a:latin typeface="Arial" charset="0"/>
                <a:ea typeface="ＭＳ Ｐゴシック" charset="0"/>
                <a:cs typeface="Arial" charset="0"/>
              </a:rPr>
              <a:t>→ T, RT to breast</a:t>
            </a:r>
          </a:p>
          <a:p>
            <a:pPr eaLnBrk="1" hangingPunct="1">
              <a:spcBef>
                <a:spcPts val="1200"/>
              </a:spcBef>
            </a:pPr>
            <a:r>
              <a:rPr lang="en-US">
                <a:latin typeface="Arial" charset="0"/>
                <a:ea typeface="ＭＳ Ｐゴシック" charset="0"/>
                <a:cs typeface="Arial" charset="0"/>
              </a:rPr>
              <a:t>2008: mid-sternal pain; large sternal lesion on </a:t>
            </a:r>
            <a:br>
              <a:rPr lang="en-US">
                <a:latin typeface="Arial" charset="0"/>
                <a:ea typeface="ＭＳ Ｐゴシック" charset="0"/>
                <a:cs typeface="Arial" charset="0"/>
              </a:rPr>
            </a:br>
            <a:r>
              <a:rPr lang="en-US">
                <a:latin typeface="Arial" charset="0"/>
                <a:ea typeface="ＭＳ Ｐゴシック" charset="0"/>
                <a:cs typeface="Arial" charset="0"/>
              </a:rPr>
              <a:t>MRI/PET, biopsy TNBC</a:t>
            </a:r>
          </a:p>
          <a:p>
            <a:pPr eaLnBrk="1" hangingPunct="1">
              <a:spcBef>
                <a:spcPts val="1200"/>
              </a:spcBef>
            </a:pPr>
            <a:r>
              <a:rPr lang="en-US">
                <a:latin typeface="Arial" charset="0"/>
                <a:ea typeface="ＭＳ Ｐゴシック" charset="0"/>
                <a:cs typeface="Arial" charset="0"/>
              </a:rPr>
              <a:t>Would you treat with the intention to </a:t>
            </a:r>
            <a:r>
              <a:rPr lang="ja-JP" altLang="en-US">
                <a:latin typeface="Arial" charset="0"/>
                <a:ea typeface="ＭＳ Ｐゴシック" charset="0"/>
                <a:cs typeface="Arial" charset="0"/>
              </a:rPr>
              <a:t>“</a:t>
            </a:r>
            <a:r>
              <a:rPr lang="en-US" altLang="ja-JP">
                <a:latin typeface="Arial" charset="0"/>
                <a:ea typeface="ＭＳ Ｐゴシック" charset="0"/>
                <a:cs typeface="Arial" charset="0"/>
              </a:rPr>
              <a:t>cure</a:t>
            </a:r>
            <a:r>
              <a:rPr lang="ja-JP" altLang="en-US">
                <a:latin typeface="Arial" charset="0"/>
                <a:ea typeface="ＭＳ Ｐゴシック" charset="0"/>
                <a:cs typeface="Arial" charset="0"/>
              </a:rPr>
              <a:t>”</a:t>
            </a:r>
            <a:r>
              <a:rPr lang="en-US" altLang="ja-JP">
                <a:latin typeface="Arial" charset="0"/>
                <a:ea typeface="ＭＳ Ｐゴシック" charset="0"/>
                <a:cs typeface="Arial" charset="0"/>
              </a:rPr>
              <a:t>?</a:t>
            </a:r>
            <a:endParaRPr lang="en-US">
              <a:latin typeface="Arial" charset="0"/>
              <a:ea typeface="ＭＳ Ｐゴシック" charset="0"/>
              <a:cs typeface="Arial" charset="0"/>
            </a:endParaRPr>
          </a:p>
        </p:txBody>
      </p:sp>
    </p:spTree>
  </p:cSld>
  <p:clrMapOvr>
    <a:masterClrMapping/>
  </p:clrMapOvr>
  <p:transition xmlns:p14="http://schemas.microsoft.com/office/powerpoint/2010/main" advClick="0"/>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1" name="Title 1"/>
          <p:cNvSpPr txBox="1">
            <a:spLocks/>
          </p:cNvSpPr>
          <p:nvPr/>
        </p:nvSpPr>
        <p:spPr bwMode="auto">
          <a:xfrm>
            <a:off x="457200" y="304800"/>
            <a:ext cx="7696200" cy="1981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800">
                <a:solidFill>
                  <a:schemeClr val="tx1"/>
                </a:solidFill>
                <a:latin typeface="Arial" charset="0"/>
                <a:ea typeface="ＭＳ Ｐゴシック" charset="0"/>
                <a:cs typeface="ＭＳ Ｐゴシック" charset="0"/>
              </a:defRPr>
            </a:lvl1pPr>
            <a:lvl2pPr marL="742950" indent="-285750" eaLnBrk="0" hangingPunct="0">
              <a:defRPr sz="800">
                <a:solidFill>
                  <a:schemeClr val="tx1"/>
                </a:solidFill>
                <a:latin typeface="Arial" charset="0"/>
                <a:ea typeface="ＭＳ Ｐゴシック" charset="0"/>
              </a:defRPr>
            </a:lvl2pPr>
            <a:lvl3pPr marL="1143000" indent="-228600" eaLnBrk="0" hangingPunct="0">
              <a:defRPr sz="800">
                <a:solidFill>
                  <a:schemeClr val="tx1"/>
                </a:solidFill>
                <a:latin typeface="Arial" charset="0"/>
                <a:ea typeface="ＭＳ Ｐゴシック" charset="0"/>
              </a:defRPr>
            </a:lvl3pPr>
            <a:lvl4pPr marL="1600200" indent="-228600" eaLnBrk="0" hangingPunct="0">
              <a:defRPr sz="800">
                <a:solidFill>
                  <a:schemeClr val="tx1"/>
                </a:solidFill>
                <a:latin typeface="Arial" charset="0"/>
                <a:ea typeface="ＭＳ Ｐゴシック" charset="0"/>
              </a:defRPr>
            </a:lvl4pPr>
            <a:lvl5pPr marL="2057400" indent="-228600" eaLnBrk="0" hangingPunct="0">
              <a:defRPr sz="800">
                <a:solidFill>
                  <a:schemeClr val="tx1"/>
                </a:solidFill>
                <a:latin typeface="Arial" charset="0"/>
                <a:ea typeface="ＭＳ Ｐゴシック" charset="0"/>
              </a:defRPr>
            </a:lvl5pPr>
            <a:lvl6pPr marL="2514600" indent="-228600" algn="ctr" eaLnBrk="0" fontAlgn="base" hangingPunct="0">
              <a:spcBef>
                <a:spcPct val="0"/>
              </a:spcBef>
              <a:spcAft>
                <a:spcPct val="0"/>
              </a:spcAft>
              <a:defRPr sz="800">
                <a:solidFill>
                  <a:schemeClr val="tx1"/>
                </a:solidFill>
                <a:latin typeface="Arial" charset="0"/>
                <a:ea typeface="ＭＳ Ｐゴシック" charset="0"/>
              </a:defRPr>
            </a:lvl6pPr>
            <a:lvl7pPr marL="2971800" indent="-228600" algn="ctr" eaLnBrk="0" fontAlgn="base" hangingPunct="0">
              <a:spcBef>
                <a:spcPct val="0"/>
              </a:spcBef>
              <a:spcAft>
                <a:spcPct val="0"/>
              </a:spcAft>
              <a:defRPr sz="800">
                <a:solidFill>
                  <a:schemeClr val="tx1"/>
                </a:solidFill>
                <a:latin typeface="Arial" charset="0"/>
                <a:ea typeface="ＭＳ Ｐゴシック" charset="0"/>
              </a:defRPr>
            </a:lvl7pPr>
            <a:lvl8pPr marL="3429000" indent="-228600" algn="ctr" eaLnBrk="0" fontAlgn="base" hangingPunct="0">
              <a:spcBef>
                <a:spcPct val="0"/>
              </a:spcBef>
              <a:spcAft>
                <a:spcPct val="0"/>
              </a:spcAft>
              <a:defRPr sz="800">
                <a:solidFill>
                  <a:schemeClr val="tx1"/>
                </a:solidFill>
                <a:latin typeface="Arial" charset="0"/>
                <a:ea typeface="ＭＳ Ｐゴシック" charset="0"/>
              </a:defRPr>
            </a:lvl8pPr>
            <a:lvl9pPr marL="3886200" indent="-228600" algn="ctr" eaLnBrk="0" fontAlgn="base" hangingPunct="0">
              <a:spcBef>
                <a:spcPct val="0"/>
              </a:spcBef>
              <a:spcAft>
                <a:spcPct val="0"/>
              </a:spcAft>
              <a:defRPr sz="800">
                <a:solidFill>
                  <a:schemeClr val="tx1"/>
                </a:solidFill>
                <a:latin typeface="Arial" charset="0"/>
                <a:ea typeface="ＭＳ Ｐゴシック" charset="0"/>
              </a:defRPr>
            </a:lvl9pPr>
          </a:lstStyle>
          <a:p>
            <a:pPr algn="l" eaLnBrk="1" hangingPunct="1"/>
            <a:r>
              <a:rPr lang="en-US" sz="2200" b="1">
                <a:solidFill>
                  <a:schemeClr val="bg1"/>
                </a:solidFill>
              </a:rPr>
              <a:t>In 2002, a 56-year-old woman received ddAC </a:t>
            </a:r>
            <a:r>
              <a:rPr lang="en-US" sz="2200" b="1">
                <a:solidFill>
                  <a:schemeClr val="bg1"/>
                </a:solidFill>
                <a:latin typeface="Wingdings" charset="0"/>
                <a:cs typeface="Wingdings" charset="0"/>
                <a:sym typeface="Wingdings" charset="0"/>
              </a:rPr>
              <a:t></a:t>
            </a:r>
            <a:r>
              <a:rPr lang="en-US" sz="2200" b="1">
                <a:solidFill>
                  <a:schemeClr val="bg1"/>
                </a:solidFill>
                <a:cs typeface="Wingdings" charset="0"/>
                <a:sym typeface="Wingdings" charset="0"/>
              </a:rPr>
              <a:t> </a:t>
            </a:r>
            <a:r>
              <a:rPr lang="en-US" sz="2200" b="1">
                <a:solidFill>
                  <a:schemeClr val="bg1"/>
                </a:solidFill>
              </a:rPr>
              <a:t>T for ER-/PR-/HER2-negative IDC with 1 positive node. In 2008 she experienced midsternal pain and an isolated large sternal lesion was detected on MRI/PET. Biopsy reveals pathology consistent with the primary. Would you treat with the intention to “cure”?</a:t>
            </a:r>
          </a:p>
        </p:txBody>
      </p:sp>
      <p:graphicFrame>
        <p:nvGraphicFramePr>
          <p:cNvPr id="46082" name="Chart 4"/>
          <p:cNvGraphicFramePr>
            <a:graphicFrameLocks/>
          </p:cNvGraphicFramePr>
          <p:nvPr/>
        </p:nvGraphicFramePr>
        <p:xfrm>
          <a:off x="1117600" y="2616200"/>
          <a:ext cx="7061200" cy="4241800"/>
        </p:xfrm>
        <a:graphic>
          <a:graphicData uri="http://schemas.openxmlformats.org/presentationml/2006/ole">
            <mc:AlternateContent xmlns:mc="http://schemas.openxmlformats.org/markup-compatibility/2006">
              <mc:Choice xmlns:v="urn:schemas-microsoft-com:vml" Requires="v">
                <p:oleObj spid="_x0000_s46084" r:id="rId5" imgW="7064680" imgH="4242465" progId="Excel.Chart.8">
                  <p:embed/>
                </p:oleObj>
              </mc:Choice>
              <mc:Fallback>
                <p:oleObj r:id="rId5" imgW="7064680" imgH="4242465" progId="Excel.Chart.8">
                  <p:embed/>
                  <p:pic>
                    <p:nvPicPr>
                      <p:cNvPr id="0" name="Chart 4"/>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117600" y="2616200"/>
                        <a:ext cx="7061200" cy="424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46083" name="TextBox 3"/>
          <p:cNvSpPr txBox="1">
            <a:spLocks noChangeArrowheads="1"/>
          </p:cNvSpPr>
          <p:nvPr/>
        </p:nvSpPr>
        <p:spPr bwMode="auto">
          <a:xfrm>
            <a:off x="2451100" y="2400300"/>
            <a:ext cx="100012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b">
            <a:spAutoFit/>
          </a:bodyPr>
          <a:lstStyle>
            <a:lvl1pPr eaLnBrk="0" hangingPunct="0">
              <a:defRPr sz="800">
                <a:solidFill>
                  <a:schemeClr val="tx1"/>
                </a:solidFill>
                <a:latin typeface="Arial" charset="0"/>
                <a:ea typeface="ＭＳ Ｐゴシック" charset="0"/>
                <a:cs typeface="ＭＳ Ｐゴシック" charset="0"/>
              </a:defRPr>
            </a:lvl1pPr>
            <a:lvl2pPr marL="742950" indent="-285750" eaLnBrk="0" hangingPunct="0">
              <a:defRPr sz="800">
                <a:solidFill>
                  <a:schemeClr val="tx1"/>
                </a:solidFill>
                <a:latin typeface="Arial" charset="0"/>
                <a:ea typeface="ＭＳ Ｐゴシック" charset="0"/>
              </a:defRPr>
            </a:lvl2pPr>
            <a:lvl3pPr marL="1143000" indent="-228600" eaLnBrk="0" hangingPunct="0">
              <a:defRPr sz="800">
                <a:solidFill>
                  <a:schemeClr val="tx1"/>
                </a:solidFill>
                <a:latin typeface="Arial" charset="0"/>
                <a:ea typeface="ＭＳ Ｐゴシック" charset="0"/>
              </a:defRPr>
            </a:lvl3pPr>
            <a:lvl4pPr marL="1600200" indent="-228600" eaLnBrk="0" hangingPunct="0">
              <a:defRPr sz="800">
                <a:solidFill>
                  <a:schemeClr val="tx1"/>
                </a:solidFill>
                <a:latin typeface="Arial" charset="0"/>
                <a:ea typeface="ＭＳ Ｐゴシック" charset="0"/>
              </a:defRPr>
            </a:lvl4pPr>
            <a:lvl5pPr marL="2057400" indent="-228600" eaLnBrk="0" hangingPunct="0">
              <a:defRPr sz="800">
                <a:solidFill>
                  <a:schemeClr val="tx1"/>
                </a:solidFill>
                <a:latin typeface="Arial" charset="0"/>
                <a:ea typeface="ＭＳ Ｐゴシック" charset="0"/>
              </a:defRPr>
            </a:lvl5pPr>
            <a:lvl6pPr marL="2514600" indent="-228600" algn="ctr" eaLnBrk="0" fontAlgn="base" hangingPunct="0">
              <a:spcBef>
                <a:spcPct val="0"/>
              </a:spcBef>
              <a:spcAft>
                <a:spcPct val="0"/>
              </a:spcAft>
              <a:defRPr sz="800">
                <a:solidFill>
                  <a:schemeClr val="tx1"/>
                </a:solidFill>
                <a:latin typeface="Arial" charset="0"/>
                <a:ea typeface="ＭＳ Ｐゴシック" charset="0"/>
              </a:defRPr>
            </a:lvl6pPr>
            <a:lvl7pPr marL="2971800" indent="-228600" algn="ctr" eaLnBrk="0" fontAlgn="base" hangingPunct="0">
              <a:spcBef>
                <a:spcPct val="0"/>
              </a:spcBef>
              <a:spcAft>
                <a:spcPct val="0"/>
              </a:spcAft>
              <a:defRPr sz="800">
                <a:solidFill>
                  <a:schemeClr val="tx1"/>
                </a:solidFill>
                <a:latin typeface="Arial" charset="0"/>
                <a:ea typeface="ＭＳ Ｐゴシック" charset="0"/>
              </a:defRPr>
            </a:lvl7pPr>
            <a:lvl8pPr marL="3429000" indent="-228600" algn="ctr" eaLnBrk="0" fontAlgn="base" hangingPunct="0">
              <a:spcBef>
                <a:spcPct val="0"/>
              </a:spcBef>
              <a:spcAft>
                <a:spcPct val="0"/>
              </a:spcAft>
              <a:defRPr sz="800">
                <a:solidFill>
                  <a:schemeClr val="tx1"/>
                </a:solidFill>
                <a:latin typeface="Arial" charset="0"/>
                <a:ea typeface="ＭＳ Ｐゴシック" charset="0"/>
              </a:defRPr>
            </a:lvl8pPr>
            <a:lvl9pPr marL="3886200" indent="-228600" algn="ctr" eaLnBrk="0" fontAlgn="base" hangingPunct="0">
              <a:spcBef>
                <a:spcPct val="0"/>
              </a:spcBef>
              <a:spcAft>
                <a:spcPct val="0"/>
              </a:spcAft>
              <a:defRPr sz="800">
                <a:solidFill>
                  <a:schemeClr val="tx1"/>
                </a:solidFill>
                <a:latin typeface="Arial" charset="0"/>
                <a:ea typeface="ＭＳ Ｐゴシック" charset="0"/>
              </a:defRPr>
            </a:lvl9pPr>
          </a:lstStyle>
          <a:p>
            <a:pPr eaLnBrk="1" hangingPunct="1"/>
            <a:r>
              <a:rPr lang="en-US" sz="1800"/>
              <a:t>N = 219</a:t>
            </a:r>
          </a:p>
        </p:txBody>
      </p:sp>
    </p:spTree>
  </p:cSld>
  <p:clrMapOvr>
    <a:masterClrMapping/>
  </p:clrMapOvr>
  <p:transition xmlns:p14="http://schemas.microsoft.com/office/powerpoint/2010/main" advClick="0"/>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5" name="Title 1"/>
          <p:cNvSpPr txBox="1">
            <a:spLocks/>
          </p:cNvSpPr>
          <p:nvPr/>
        </p:nvSpPr>
        <p:spPr bwMode="auto">
          <a:xfrm>
            <a:off x="457200" y="304800"/>
            <a:ext cx="7696200" cy="1981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800">
                <a:solidFill>
                  <a:schemeClr val="tx1"/>
                </a:solidFill>
                <a:latin typeface="Arial" charset="0"/>
                <a:ea typeface="ＭＳ Ｐゴシック" charset="0"/>
                <a:cs typeface="ＭＳ Ｐゴシック" charset="0"/>
              </a:defRPr>
            </a:lvl1pPr>
            <a:lvl2pPr marL="742950" indent="-285750" eaLnBrk="0" hangingPunct="0">
              <a:defRPr sz="800">
                <a:solidFill>
                  <a:schemeClr val="tx1"/>
                </a:solidFill>
                <a:latin typeface="Arial" charset="0"/>
                <a:ea typeface="ＭＳ Ｐゴシック" charset="0"/>
              </a:defRPr>
            </a:lvl2pPr>
            <a:lvl3pPr marL="1143000" indent="-228600" eaLnBrk="0" hangingPunct="0">
              <a:defRPr sz="800">
                <a:solidFill>
                  <a:schemeClr val="tx1"/>
                </a:solidFill>
                <a:latin typeface="Arial" charset="0"/>
                <a:ea typeface="ＭＳ Ｐゴシック" charset="0"/>
              </a:defRPr>
            </a:lvl3pPr>
            <a:lvl4pPr marL="1600200" indent="-228600" eaLnBrk="0" hangingPunct="0">
              <a:defRPr sz="800">
                <a:solidFill>
                  <a:schemeClr val="tx1"/>
                </a:solidFill>
                <a:latin typeface="Arial" charset="0"/>
                <a:ea typeface="ＭＳ Ｐゴシック" charset="0"/>
              </a:defRPr>
            </a:lvl4pPr>
            <a:lvl5pPr marL="2057400" indent="-228600" eaLnBrk="0" hangingPunct="0">
              <a:defRPr sz="800">
                <a:solidFill>
                  <a:schemeClr val="tx1"/>
                </a:solidFill>
                <a:latin typeface="Arial" charset="0"/>
                <a:ea typeface="ＭＳ Ｐゴシック" charset="0"/>
              </a:defRPr>
            </a:lvl5pPr>
            <a:lvl6pPr marL="2514600" indent="-228600" algn="ctr" eaLnBrk="0" fontAlgn="base" hangingPunct="0">
              <a:spcBef>
                <a:spcPct val="0"/>
              </a:spcBef>
              <a:spcAft>
                <a:spcPct val="0"/>
              </a:spcAft>
              <a:defRPr sz="800">
                <a:solidFill>
                  <a:schemeClr val="tx1"/>
                </a:solidFill>
                <a:latin typeface="Arial" charset="0"/>
                <a:ea typeface="ＭＳ Ｐゴシック" charset="0"/>
              </a:defRPr>
            </a:lvl6pPr>
            <a:lvl7pPr marL="2971800" indent="-228600" algn="ctr" eaLnBrk="0" fontAlgn="base" hangingPunct="0">
              <a:spcBef>
                <a:spcPct val="0"/>
              </a:spcBef>
              <a:spcAft>
                <a:spcPct val="0"/>
              </a:spcAft>
              <a:defRPr sz="800">
                <a:solidFill>
                  <a:schemeClr val="tx1"/>
                </a:solidFill>
                <a:latin typeface="Arial" charset="0"/>
                <a:ea typeface="ＭＳ Ｐゴシック" charset="0"/>
              </a:defRPr>
            </a:lvl7pPr>
            <a:lvl8pPr marL="3429000" indent="-228600" algn="ctr" eaLnBrk="0" fontAlgn="base" hangingPunct="0">
              <a:spcBef>
                <a:spcPct val="0"/>
              </a:spcBef>
              <a:spcAft>
                <a:spcPct val="0"/>
              </a:spcAft>
              <a:defRPr sz="800">
                <a:solidFill>
                  <a:schemeClr val="tx1"/>
                </a:solidFill>
                <a:latin typeface="Arial" charset="0"/>
                <a:ea typeface="ＭＳ Ｐゴシック" charset="0"/>
              </a:defRPr>
            </a:lvl8pPr>
            <a:lvl9pPr marL="3886200" indent="-228600" algn="ctr" eaLnBrk="0" fontAlgn="base" hangingPunct="0">
              <a:spcBef>
                <a:spcPct val="0"/>
              </a:spcBef>
              <a:spcAft>
                <a:spcPct val="0"/>
              </a:spcAft>
              <a:defRPr sz="800">
                <a:solidFill>
                  <a:schemeClr val="tx1"/>
                </a:solidFill>
                <a:latin typeface="Arial" charset="0"/>
                <a:ea typeface="ＭＳ Ｐゴシック" charset="0"/>
              </a:defRPr>
            </a:lvl9pPr>
          </a:lstStyle>
          <a:p>
            <a:pPr algn="l" eaLnBrk="1" hangingPunct="1"/>
            <a:r>
              <a:rPr lang="en-US" sz="2200" b="1">
                <a:solidFill>
                  <a:schemeClr val="bg1"/>
                </a:solidFill>
              </a:rPr>
              <a:t>Assuming the same dose and schedule (eg, 90 mg/m</a:t>
            </a:r>
            <a:r>
              <a:rPr lang="en-US" sz="2200" b="1" baseline="30000">
                <a:solidFill>
                  <a:schemeClr val="bg1"/>
                </a:solidFill>
              </a:rPr>
              <a:t>2</a:t>
            </a:r>
            <a:r>
              <a:rPr lang="en-US" sz="2200" b="1">
                <a:solidFill>
                  <a:schemeClr val="bg1"/>
                </a:solidFill>
              </a:rPr>
              <a:t> weekly), how would you compare the efficacy and toxicity of paclitaxel and nanoparticle albumin-bound (</a:t>
            </a:r>
            <a:r>
              <a:rPr lang="en-US" sz="2200" b="1" i="1">
                <a:solidFill>
                  <a:schemeClr val="bg1"/>
                </a:solidFill>
              </a:rPr>
              <a:t>nab</a:t>
            </a:r>
            <a:r>
              <a:rPr lang="en-US" sz="2200" b="1">
                <a:solidFill>
                  <a:schemeClr val="bg1"/>
                </a:solidFill>
              </a:rPr>
              <a:t>) paclitaxel?</a:t>
            </a:r>
          </a:p>
        </p:txBody>
      </p:sp>
      <p:graphicFrame>
        <p:nvGraphicFramePr>
          <p:cNvPr id="47106" name="Chart 5"/>
          <p:cNvGraphicFramePr>
            <a:graphicFrameLocks/>
          </p:cNvGraphicFramePr>
          <p:nvPr/>
        </p:nvGraphicFramePr>
        <p:xfrm>
          <a:off x="50800" y="2311400"/>
          <a:ext cx="9017000" cy="4546600"/>
        </p:xfrm>
        <a:graphic>
          <a:graphicData uri="http://schemas.openxmlformats.org/presentationml/2006/ole">
            <mc:AlternateContent xmlns:mc="http://schemas.openxmlformats.org/markup-compatibility/2006">
              <mc:Choice xmlns:v="urn:schemas-microsoft-com:vml" Requires="v">
                <p:oleObj spid="_x0000_s47115" r:id="rId5" imgW="9021334" imgH="4547240" progId="Excel.Chart.8">
                  <p:embed/>
                </p:oleObj>
              </mc:Choice>
              <mc:Fallback>
                <p:oleObj r:id="rId5" imgW="9021334" imgH="4547240" progId="Excel.Chart.8">
                  <p:embed/>
                  <p:pic>
                    <p:nvPicPr>
                      <p:cNvPr id="0" name="Chart 5"/>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0800" y="2311400"/>
                        <a:ext cx="9017000" cy="4546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47107" name="TextBox 2"/>
          <p:cNvSpPr txBox="1">
            <a:spLocks noChangeArrowheads="1"/>
          </p:cNvSpPr>
          <p:nvPr/>
        </p:nvSpPr>
        <p:spPr bwMode="auto">
          <a:xfrm>
            <a:off x="469900" y="2489200"/>
            <a:ext cx="388620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defRPr sz="800">
                <a:solidFill>
                  <a:schemeClr val="tx1"/>
                </a:solidFill>
                <a:latin typeface="Arial" charset="0"/>
                <a:ea typeface="ＭＳ Ｐゴシック" charset="0"/>
                <a:cs typeface="ＭＳ Ｐゴシック" charset="0"/>
              </a:defRPr>
            </a:lvl1pPr>
            <a:lvl2pPr marL="742950" indent="-285750" eaLnBrk="0" hangingPunct="0">
              <a:defRPr sz="800">
                <a:solidFill>
                  <a:schemeClr val="tx1"/>
                </a:solidFill>
                <a:latin typeface="Arial" charset="0"/>
                <a:ea typeface="ＭＳ Ｐゴシック" charset="0"/>
              </a:defRPr>
            </a:lvl2pPr>
            <a:lvl3pPr marL="1143000" indent="-228600" eaLnBrk="0" hangingPunct="0">
              <a:defRPr sz="800">
                <a:solidFill>
                  <a:schemeClr val="tx1"/>
                </a:solidFill>
                <a:latin typeface="Arial" charset="0"/>
                <a:ea typeface="ＭＳ Ｐゴシック" charset="0"/>
              </a:defRPr>
            </a:lvl3pPr>
            <a:lvl4pPr marL="1600200" indent="-228600" eaLnBrk="0" hangingPunct="0">
              <a:defRPr sz="800">
                <a:solidFill>
                  <a:schemeClr val="tx1"/>
                </a:solidFill>
                <a:latin typeface="Arial" charset="0"/>
                <a:ea typeface="ＭＳ Ｐゴシック" charset="0"/>
              </a:defRPr>
            </a:lvl4pPr>
            <a:lvl5pPr marL="2057400" indent="-228600" eaLnBrk="0" hangingPunct="0">
              <a:defRPr sz="800">
                <a:solidFill>
                  <a:schemeClr val="tx1"/>
                </a:solidFill>
                <a:latin typeface="Arial" charset="0"/>
                <a:ea typeface="ＭＳ Ｐゴシック" charset="0"/>
              </a:defRPr>
            </a:lvl5pPr>
            <a:lvl6pPr marL="2514600" indent="-228600" algn="ctr" eaLnBrk="0" fontAlgn="base" hangingPunct="0">
              <a:spcBef>
                <a:spcPct val="0"/>
              </a:spcBef>
              <a:spcAft>
                <a:spcPct val="0"/>
              </a:spcAft>
              <a:defRPr sz="800">
                <a:solidFill>
                  <a:schemeClr val="tx1"/>
                </a:solidFill>
                <a:latin typeface="Arial" charset="0"/>
                <a:ea typeface="ＭＳ Ｐゴシック" charset="0"/>
              </a:defRPr>
            </a:lvl6pPr>
            <a:lvl7pPr marL="2971800" indent="-228600" algn="ctr" eaLnBrk="0" fontAlgn="base" hangingPunct="0">
              <a:spcBef>
                <a:spcPct val="0"/>
              </a:spcBef>
              <a:spcAft>
                <a:spcPct val="0"/>
              </a:spcAft>
              <a:defRPr sz="800">
                <a:solidFill>
                  <a:schemeClr val="tx1"/>
                </a:solidFill>
                <a:latin typeface="Arial" charset="0"/>
                <a:ea typeface="ＭＳ Ｐゴシック" charset="0"/>
              </a:defRPr>
            </a:lvl7pPr>
            <a:lvl8pPr marL="3429000" indent="-228600" algn="ctr" eaLnBrk="0" fontAlgn="base" hangingPunct="0">
              <a:spcBef>
                <a:spcPct val="0"/>
              </a:spcBef>
              <a:spcAft>
                <a:spcPct val="0"/>
              </a:spcAft>
              <a:defRPr sz="800">
                <a:solidFill>
                  <a:schemeClr val="tx1"/>
                </a:solidFill>
                <a:latin typeface="Arial" charset="0"/>
                <a:ea typeface="ＭＳ Ｐゴシック" charset="0"/>
              </a:defRPr>
            </a:lvl8pPr>
            <a:lvl9pPr marL="3886200" indent="-228600" algn="ctr" eaLnBrk="0" fontAlgn="base" hangingPunct="0">
              <a:spcBef>
                <a:spcPct val="0"/>
              </a:spcBef>
              <a:spcAft>
                <a:spcPct val="0"/>
              </a:spcAft>
              <a:defRPr sz="800">
                <a:solidFill>
                  <a:schemeClr val="tx1"/>
                </a:solidFill>
                <a:latin typeface="Arial" charset="0"/>
                <a:ea typeface="ＭＳ Ｐゴシック" charset="0"/>
              </a:defRPr>
            </a:lvl9pPr>
          </a:lstStyle>
          <a:p>
            <a:pPr algn="r" eaLnBrk="1" hangingPunct="1"/>
            <a:r>
              <a:rPr lang="en-US" sz="1600"/>
              <a:t>Paclitaxel more toxic, less efficacy</a:t>
            </a:r>
          </a:p>
        </p:txBody>
      </p:sp>
      <p:sp>
        <p:nvSpPr>
          <p:cNvPr id="47108" name="TextBox 7"/>
          <p:cNvSpPr txBox="1">
            <a:spLocks noChangeArrowheads="1"/>
          </p:cNvSpPr>
          <p:nvPr/>
        </p:nvSpPr>
        <p:spPr bwMode="auto">
          <a:xfrm>
            <a:off x="469900" y="3022600"/>
            <a:ext cx="388620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defRPr sz="800">
                <a:solidFill>
                  <a:schemeClr val="tx1"/>
                </a:solidFill>
                <a:latin typeface="Arial" charset="0"/>
                <a:ea typeface="ＭＳ Ｐゴシック" charset="0"/>
                <a:cs typeface="ＭＳ Ｐゴシック" charset="0"/>
              </a:defRPr>
            </a:lvl1pPr>
            <a:lvl2pPr marL="742950" indent="-285750" eaLnBrk="0" hangingPunct="0">
              <a:defRPr sz="800">
                <a:solidFill>
                  <a:schemeClr val="tx1"/>
                </a:solidFill>
                <a:latin typeface="Arial" charset="0"/>
                <a:ea typeface="ＭＳ Ｐゴシック" charset="0"/>
              </a:defRPr>
            </a:lvl2pPr>
            <a:lvl3pPr marL="1143000" indent="-228600" eaLnBrk="0" hangingPunct="0">
              <a:defRPr sz="800">
                <a:solidFill>
                  <a:schemeClr val="tx1"/>
                </a:solidFill>
                <a:latin typeface="Arial" charset="0"/>
                <a:ea typeface="ＭＳ Ｐゴシック" charset="0"/>
              </a:defRPr>
            </a:lvl3pPr>
            <a:lvl4pPr marL="1600200" indent="-228600" eaLnBrk="0" hangingPunct="0">
              <a:defRPr sz="800">
                <a:solidFill>
                  <a:schemeClr val="tx1"/>
                </a:solidFill>
                <a:latin typeface="Arial" charset="0"/>
                <a:ea typeface="ＭＳ Ｐゴシック" charset="0"/>
              </a:defRPr>
            </a:lvl4pPr>
            <a:lvl5pPr marL="2057400" indent="-228600" eaLnBrk="0" hangingPunct="0">
              <a:defRPr sz="800">
                <a:solidFill>
                  <a:schemeClr val="tx1"/>
                </a:solidFill>
                <a:latin typeface="Arial" charset="0"/>
                <a:ea typeface="ＭＳ Ｐゴシック" charset="0"/>
              </a:defRPr>
            </a:lvl5pPr>
            <a:lvl6pPr marL="2514600" indent="-228600" algn="ctr" eaLnBrk="0" fontAlgn="base" hangingPunct="0">
              <a:spcBef>
                <a:spcPct val="0"/>
              </a:spcBef>
              <a:spcAft>
                <a:spcPct val="0"/>
              </a:spcAft>
              <a:defRPr sz="800">
                <a:solidFill>
                  <a:schemeClr val="tx1"/>
                </a:solidFill>
                <a:latin typeface="Arial" charset="0"/>
                <a:ea typeface="ＭＳ Ｐゴシック" charset="0"/>
              </a:defRPr>
            </a:lvl6pPr>
            <a:lvl7pPr marL="2971800" indent="-228600" algn="ctr" eaLnBrk="0" fontAlgn="base" hangingPunct="0">
              <a:spcBef>
                <a:spcPct val="0"/>
              </a:spcBef>
              <a:spcAft>
                <a:spcPct val="0"/>
              </a:spcAft>
              <a:defRPr sz="800">
                <a:solidFill>
                  <a:schemeClr val="tx1"/>
                </a:solidFill>
                <a:latin typeface="Arial" charset="0"/>
                <a:ea typeface="ＭＳ Ｐゴシック" charset="0"/>
              </a:defRPr>
            </a:lvl7pPr>
            <a:lvl8pPr marL="3429000" indent="-228600" algn="ctr" eaLnBrk="0" fontAlgn="base" hangingPunct="0">
              <a:spcBef>
                <a:spcPct val="0"/>
              </a:spcBef>
              <a:spcAft>
                <a:spcPct val="0"/>
              </a:spcAft>
              <a:defRPr sz="800">
                <a:solidFill>
                  <a:schemeClr val="tx1"/>
                </a:solidFill>
                <a:latin typeface="Arial" charset="0"/>
                <a:ea typeface="ＭＳ Ｐゴシック" charset="0"/>
              </a:defRPr>
            </a:lvl8pPr>
            <a:lvl9pPr marL="3886200" indent="-228600" algn="ctr" eaLnBrk="0" fontAlgn="base" hangingPunct="0">
              <a:spcBef>
                <a:spcPct val="0"/>
              </a:spcBef>
              <a:spcAft>
                <a:spcPct val="0"/>
              </a:spcAft>
              <a:defRPr sz="800">
                <a:solidFill>
                  <a:schemeClr val="tx1"/>
                </a:solidFill>
                <a:latin typeface="Arial" charset="0"/>
                <a:ea typeface="ＭＳ Ｐゴシック" charset="0"/>
              </a:defRPr>
            </a:lvl9pPr>
          </a:lstStyle>
          <a:p>
            <a:pPr algn="r" eaLnBrk="1" hangingPunct="1"/>
            <a:r>
              <a:rPr lang="en-US" sz="1600"/>
              <a:t>Paclitaxel more toxic, same efficacy</a:t>
            </a:r>
          </a:p>
        </p:txBody>
      </p:sp>
      <p:sp>
        <p:nvSpPr>
          <p:cNvPr id="47109" name="TextBox 8"/>
          <p:cNvSpPr txBox="1">
            <a:spLocks noChangeArrowheads="1"/>
          </p:cNvSpPr>
          <p:nvPr/>
        </p:nvSpPr>
        <p:spPr bwMode="auto">
          <a:xfrm>
            <a:off x="469900" y="3556000"/>
            <a:ext cx="388620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defRPr sz="800">
                <a:solidFill>
                  <a:schemeClr val="tx1"/>
                </a:solidFill>
                <a:latin typeface="Arial" charset="0"/>
                <a:ea typeface="ＭＳ Ｐゴシック" charset="0"/>
                <a:cs typeface="ＭＳ Ｐゴシック" charset="0"/>
              </a:defRPr>
            </a:lvl1pPr>
            <a:lvl2pPr marL="742950" indent="-285750" eaLnBrk="0" hangingPunct="0">
              <a:defRPr sz="800">
                <a:solidFill>
                  <a:schemeClr val="tx1"/>
                </a:solidFill>
                <a:latin typeface="Arial" charset="0"/>
                <a:ea typeface="ＭＳ Ｐゴシック" charset="0"/>
              </a:defRPr>
            </a:lvl2pPr>
            <a:lvl3pPr marL="1143000" indent="-228600" eaLnBrk="0" hangingPunct="0">
              <a:defRPr sz="800">
                <a:solidFill>
                  <a:schemeClr val="tx1"/>
                </a:solidFill>
                <a:latin typeface="Arial" charset="0"/>
                <a:ea typeface="ＭＳ Ｐゴシック" charset="0"/>
              </a:defRPr>
            </a:lvl3pPr>
            <a:lvl4pPr marL="1600200" indent="-228600" eaLnBrk="0" hangingPunct="0">
              <a:defRPr sz="800">
                <a:solidFill>
                  <a:schemeClr val="tx1"/>
                </a:solidFill>
                <a:latin typeface="Arial" charset="0"/>
                <a:ea typeface="ＭＳ Ｐゴシック" charset="0"/>
              </a:defRPr>
            </a:lvl4pPr>
            <a:lvl5pPr marL="2057400" indent="-228600" eaLnBrk="0" hangingPunct="0">
              <a:defRPr sz="800">
                <a:solidFill>
                  <a:schemeClr val="tx1"/>
                </a:solidFill>
                <a:latin typeface="Arial" charset="0"/>
                <a:ea typeface="ＭＳ Ｐゴシック" charset="0"/>
              </a:defRPr>
            </a:lvl5pPr>
            <a:lvl6pPr marL="2514600" indent="-228600" algn="ctr" eaLnBrk="0" fontAlgn="base" hangingPunct="0">
              <a:spcBef>
                <a:spcPct val="0"/>
              </a:spcBef>
              <a:spcAft>
                <a:spcPct val="0"/>
              </a:spcAft>
              <a:defRPr sz="800">
                <a:solidFill>
                  <a:schemeClr val="tx1"/>
                </a:solidFill>
                <a:latin typeface="Arial" charset="0"/>
                <a:ea typeface="ＭＳ Ｐゴシック" charset="0"/>
              </a:defRPr>
            </a:lvl6pPr>
            <a:lvl7pPr marL="2971800" indent="-228600" algn="ctr" eaLnBrk="0" fontAlgn="base" hangingPunct="0">
              <a:spcBef>
                <a:spcPct val="0"/>
              </a:spcBef>
              <a:spcAft>
                <a:spcPct val="0"/>
              </a:spcAft>
              <a:defRPr sz="800">
                <a:solidFill>
                  <a:schemeClr val="tx1"/>
                </a:solidFill>
                <a:latin typeface="Arial" charset="0"/>
                <a:ea typeface="ＭＳ Ｐゴシック" charset="0"/>
              </a:defRPr>
            </a:lvl7pPr>
            <a:lvl8pPr marL="3429000" indent="-228600" algn="ctr" eaLnBrk="0" fontAlgn="base" hangingPunct="0">
              <a:spcBef>
                <a:spcPct val="0"/>
              </a:spcBef>
              <a:spcAft>
                <a:spcPct val="0"/>
              </a:spcAft>
              <a:defRPr sz="800">
                <a:solidFill>
                  <a:schemeClr val="tx1"/>
                </a:solidFill>
                <a:latin typeface="Arial" charset="0"/>
                <a:ea typeface="ＭＳ Ｐゴシック" charset="0"/>
              </a:defRPr>
            </a:lvl8pPr>
            <a:lvl9pPr marL="3886200" indent="-228600" algn="ctr" eaLnBrk="0" fontAlgn="base" hangingPunct="0">
              <a:spcBef>
                <a:spcPct val="0"/>
              </a:spcBef>
              <a:spcAft>
                <a:spcPct val="0"/>
              </a:spcAft>
              <a:defRPr sz="800">
                <a:solidFill>
                  <a:schemeClr val="tx1"/>
                </a:solidFill>
                <a:latin typeface="Arial" charset="0"/>
                <a:ea typeface="ＭＳ Ｐゴシック" charset="0"/>
              </a:defRPr>
            </a:lvl9pPr>
          </a:lstStyle>
          <a:p>
            <a:pPr algn="r" eaLnBrk="1" hangingPunct="1"/>
            <a:r>
              <a:rPr lang="en-US" sz="1600"/>
              <a:t>Paclitaxel more toxic, greater efficacy</a:t>
            </a:r>
          </a:p>
        </p:txBody>
      </p:sp>
      <p:sp>
        <p:nvSpPr>
          <p:cNvPr id="47110" name="TextBox 9"/>
          <p:cNvSpPr txBox="1">
            <a:spLocks noChangeArrowheads="1"/>
          </p:cNvSpPr>
          <p:nvPr/>
        </p:nvSpPr>
        <p:spPr bwMode="auto">
          <a:xfrm>
            <a:off x="469900" y="4064000"/>
            <a:ext cx="388620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defRPr sz="800">
                <a:solidFill>
                  <a:schemeClr val="tx1"/>
                </a:solidFill>
                <a:latin typeface="Arial" charset="0"/>
                <a:ea typeface="ＭＳ Ｐゴシック" charset="0"/>
                <a:cs typeface="ＭＳ Ｐゴシック" charset="0"/>
              </a:defRPr>
            </a:lvl1pPr>
            <a:lvl2pPr marL="742950" indent="-285750" eaLnBrk="0" hangingPunct="0">
              <a:defRPr sz="800">
                <a:solidFill>
                  <a:schemeClr val="tx1"/>
                </a:solidFill>
                <a:latin typeface="Arial" charset="0"/>
                <a:ea typeface="ＭＳ Ｐゴシック" charset="0"/>
              </a:defRPr>
            </a:lvl2pPr>
            <a:lvl3pPr marL="1143000" indent="-228600" eaLnBrk="0" hangingPunct="0">
              <a:defRPr sz="800">
                <a:solidFill>
                  <a:schemeClr val="tx1"/>
                </a:solidFill>
                <a:latin typeface="Arial" charset="0"/>
                <a:ea typeface="ＭＳ Ｐゴシック" charset="0"/>
              </a:defRPr>
            </a:lvl3pPr>
            <a:lvl4pPr marL="1600200" indent="-228600" eaLnBrk="0" hangingPunct="0">
              <a:defRPr sz="800">
                <a:solidFill>
                  <a:schemeClr val="tx1"/>
                </a:solidFill>
                <a:latin typeface="Arial" charset="0"/>
                <a:ea typeface="ＭＳ Ｐゴシック" charset="0"/>
              </a:defRPr>
            </a:lvl4pPr>
            <a:lvl5pPr marL="2057400" indent="-228600" eaLnBrk="0" hangingPunct="0">
              <a:defRPr sz="800">
                <a:solidFill>
                  <a:schemeClr val="tx1"/>
                </a:solidFill>
                <a:latin typeface="Arial" charset="0"/>
                <a:ea typeface="ＭＳ Ｐゴシック" charset="0"/>
              </a:defRPr>
            </a:lvl5pPr>
            <a:lvl6pPr marL="2514600" indent="-228600" algn="ctr" eaLnBrk="0" fontAlgn="base" hangingPunct="0">
              <a:spcBef>
                <a:spcPct val="0"/>
              </a:spcBef>
              <a:spcAft>
                <a:spcPct val="0"/>
              </a:spcAft>
              <a:defRPr sz="800">
                <a:solidFill>
                  <a:schemeClr val="tx1"/>
                </a:solidFill>
                <a:latin typeface="Arial" charset="0"/>
                <a:ea typeface="ＭＳ Ｐゴシック" charset="0"/>
              </a:defRPr>
            </a:lvl6pPr>
            <a:lvl7pPr marL="2971800" indent="-228600" algn="ctr" eaLnBrk="0" fontAlgn="base" hangingPunct="0">
              <a:spcBef>
                <a:spcPct val="0"/>
              </a:spcBef>
              <a:spcAft>
                <a:spcPct val="0"/>
              </a:spcAft>
              <a:defRPr sz="800">
                <a:solidFill>
                  <a:schemeClr val="tx1"/>
                </a:solidFill>
                <a:latin typeface="Arial" charset="0"/>
                <a:ea typeface="ＭＳ Ｐゴシック" charset="0"/>
              </a:defRPr>
            </a:lvl7pPr>
            <a:lvl8pPr marL="3429000" indent="-228600" algn="ctr" eaLnBrk="0" fontAlgn="base" hangingPunct="0">
              <a:spcBef>
                <a:spcPct val="0"/>
              </a:spcBef>
              <a:spcAft>
                <a:spcPct val="0"/>
              </a:spcAft>
              <a:defRPr sz="800">
                <a:solidFill>
                  <a:schemeClr val="tx1"/>
                </a:solidFill>
                <a:latin typeface="Arial" charset="0"/>
                <a:ea typeface="ＭＳ Ｐゴシック" charset="0"/>
              </a:defRPr>
            </a:lvl8pPr>
            <a:lvl9pPr marL="3886200" indent="-228600" algn="ctr" eaLnBrk="0" fontAlgn="base" hangingPunct="0">
              <a:spcBef>
                <a:spcPct val="0"/>
              </a:spcBef>
              <a:spcAft>
                <a:spcPct val="0"/>
              </a:spcAft>
              <a:defRPr sz="800">
                <a:solidFill>
                  <a:schemeClr val="tx1"/>
                </a:solidFill>
                <a:latin typeface="Arial" charset="0"/>
                <a:ea typeface="ＭＳ Ｐゴシック" charset="0"/>
              </a:defRPr>
            </a:lvl9pPr>
          </a:lstStyle>
          <a:p>
            <a:pPr algn="r" eaLnBrk="1" hangingPunct="1"/>
            <a:r>
              <a:rPr lang="en-US" sz="1600"/>
              <a:t>About the same</a:t>
            </a:r>
          </a:p>
        </p:txBody>
      </p:sp>
      <p:sp>
        <p:nvSpPr>
          <p:cNvPr id="47111" name="TextBox 10"/>
          <p:cNvSpPr txBox="1">
            <a:spLocks noChangeArrowheads="1"/>
          </p:cNvSpPr>
          <p:nvPr/>
        </p:nvSpPr>
        <p:spPr bwMode="auto">
          <a:xfrm>
            <a:off x="469900" y="4584700"/>
            <a:ext cx="388620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defRPr sz="800">
                <a:solidFill>
                  <a:schemeClr val="tx1"/>
                </a:solidFill>
                <a:latin typeface="Arial" charset="0"/>
                <a:ea typeface="ＭＳ Ｐゴシック" charset="0"/>
                <a:cs typeface="ＭＳ Ｐゴシック" charset="0"/>
              </a:defRPr>
            </a:lvl1pPr>
            <a:lvl2pPr marL="742950" indent="-285750" eaLnBrk="0" hangingPunct="0">
              <a:defRPr sz="800">
                <a:solidFill>
                  <a:schemeClr val="tx1"/>
                </a:solidFill>
                <a:latin typeface="Arial" charset="0"/>
                <a:ea typeface="ＭＳ Ｐゴシック" charset="0"/>
              </a:defRPr>
            </a:lvl2pPr>
            <a:lvl3pPr marL="1143000" indent="-228600" eaLnBrk="0" hangingPunct="0">
              <a:defRPr sz="800">
                <a:solidFill>
                  <a:schemeClr val="tx1"/>
                </a:solidFill>
                <a:latin typeface="Arial" charset="0"/>
                <a:ea typeface="ＭＳ Ｐゴシック" charset="0"/>
              </a:defRPr>
            </a:lvl3pPr>
            <a:lvl4pPr marL="1600200" indent="-228600" eaLnBrk="0" hangingPunct="0">
              <a:defRPr sz="800">
                <a:solidFill>
                  <a:schemeClr val="tx1"/>
                </a:solidFill>
                <a:latin typeface="Arial" charset="0"/>
                <a:ea typeface="ＭＳ Ｐゴシック" charset="0"/>
              </a:defRPr>
            </a:lvl4pPr>
            <a:lvl5pPr marL="2057400" indent="-228600" eaLnBrk="0" hangingPunct="0">
              <a:defRPr sz="800">
                <a:solidFill>
                  <a:schemeClr val="tx1"/>
                </a:solidFill>
                <a:latin typeface="Arial" charset="0"/>
                <a:ea typeface="ＭＳ Ｐゴシック" charset="0"/>
              </a:defRPr>
            </a:lvl5pPr>
            <a:lvl6pPr marL="2514600" indent="-228600" algn="ctr" eaLnBrk="0" fontAlgn="base" hangingPunct="0">
              <a:spcBef>
                <a:spcPct val="0"/>
              </a:spcBef>
              <a:spcAft>
                <a:spcPct val="0"/>
              </a:spcAft>
              <a:defRPr sz="800">
                <a:solidFill>
                  <a:schemeClr val="tx1"/>
                </a:solidFill>
                <a:latin typeface="Arial" charset="0"/>
                <a:ea typeface="ＭＳ Ｐゴシック" charset="0"/>
              </a:defRPr>
            </a:lvl6pPr>
            <a:lvl7pPr marL="2971800" indent="-228600" algn="ctr" eaLnBrk="0" fontAlgn="base" hangingPunct="0">
              <a:spcBef>
                <a:spcPct val="0"/>
              </a:spcBef>
              <a:spcAft>
                <a:spcPct val="0"/>
              </a:spcAft>
              <a:defRPr sz="800">
                <a:solidFill>
                  <a:schemeClr val="tx1"/>
                </a:solidFill>
                <a:latin typeface="Arial" charset="0"/>
                <a:ea typeface="ＭＳ Ｐゴシック" charset="0"/>
              </a:defRPr>
            </a:lvl7pPr>
            <a:lvl8pPr marL="3429000" indent="-228600" algn="ctr" eaLnBrk="0" fontAlgn="base" hangingPunct="0">
              <a:spcBef>
                <a:spcPct val="0"/>
              </a:spcBef>
              <a:spcAft>
                <a:spcPct val="0"/>
              </a:spcAft>
              <a:defRPr sz="800">
                <a:solidFill>
                  <a:schemeClr val="tx1"/>
                </a:solidFill>
                <a:latin typeface="Arial" charset="0"/>
                <a:ea typeface="ＭＳ Ｐゴシック" charset="0"/>
              </a:defRPr>
            </a:lvl8pPr>
            <a:lvl9pPr marL="3886200" indent="-228600" algn="ctr" eaLnBrk="0" fontAlgn="base" hangingPunct="0">
              <a:spcBef>
                <a:spcPct val="0"/>
              </a:spcBef>
              <a:spcAft>
                <a:spcPct val="0"/>
              </a:spcAft>
              <a:defRPr sz="800">
                <a:solidFill>
                  <a:schemeClr val="tx1"/>
                </a:solidFill>
                <a:latin typeface="Arial" charset="0"/>
                <a:ea typeface="ＭＳ Ｐゴシック" charset="0"/>
              </a:defRPr>
            </a:lvl9pPr>
          </a:lstStyle>
          <a:p>
            <a:pPr algn="r" eaLnBrk="1" hangingPunct="1"/>
            <a:r>
              <a:rPr lang="en-US" sz="1600" i="1"/>
              <a:t>Nab</a:t>
            </a:r>
            <a:r>
              <a:rPr lang="en-US" sz="1600"/>
              <a:t> paclitaxel more toxic, less efficacy</a:t>
            </a:r>
          </a:p>
        </p:txBody>
      </p:sp>
      <p:sp>
        <p:nvSpPr>
          <p:cNvPr id="47112" name="TextBox 11"/>
          <p:cNvSpPr txBox="1">
            <a:spLocks noChangeArrowheads="1"/>
          </p:cNvSpPr>
          <p:nvPr/>
        </p:nvSpPr>
        <p:spPr bwMode="auto">
          <a:xfrm>
            <a:off x="469900" y="5143500"/>
            <a:ext cx="388620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defRPr sz="800">
                <a:solidFill>
                  <a:schemeClr val="tx1"/>
                </a:solidFill>
                <a:latin typeface="Arial" charset="0"/>
                <a:ea typeface="ＭＳ Ｐゴシック" charset="0"/>
                <a:cs typeface="ＭＳ Ｐゴシック" charset="0"/>
              </a:defRPr>
            </a:lvl1pPr>
            <a:lvl2pPr marL="742950" indent="-285750" eaLnBrk="0" hangingPunct="0">
              <a:defRPr sz="800">
                <a:solidFill>
                  <a:schemeClr val="tx1"/>
                </a:solidFill>
                <a:latin typeface="Arial" charset="0"/>
                <a:ea typeface="ＭＳ Ｐゴシック" charset="0"/>
              </a:defRPr>
            </a:lvl2pPr>
            <a:lvl3pPr marL="1143000" indent="-228600" eaLnBrk="0" hangingPunct="0">
              <a:defRPr sz="800">
                <a:solidFill>
                  <a:schemeClr val="tx1"/>
                </a:solidFill>
                <a:latin typeface="Arial" charset="0"/>
                <a:ea typeface="ＭＳ Ｐゴシック" charset="0"/>
              </a:defRPr>
            </a:lvl3pPr>
            <a:lvl4pPr marL="1600200" indent="-228600" eaLnBrk="0" hangingPunct="0">
              <a:defRPr sz="800">
                <a:solidFill>
                  <a:schemeClr val="tx1"/>
                </a:solidFill>
                <a:latin typeface="Arial" charset="0"/>
                <a:ea typeface="ＭＳ Ｐゴシック" charset="0"/>
              </a:defRPr>
            </a:lvl4pPr>
            <a:lvl5pPr marL="2057400" indent="-228600" eaLnBrk="0" hangingPunct="0">
              <a:defRPr sz="800">
                <a:solidFill>
                  <a:schemeClr val="tx1"/>
                </a:solidFill>
                <a:latin typeface="Arial" charset="0"/>
                <a:ea typeface="ＭＳ Ｐゴシック" charset="0"/>
              </a:defRPr>
            </a:lvl5pPr>
            <a:lvl6pPr marL="2514600" indent="-228600" algn="ctr" eaLnBrk="0" fontAlgn="base" hangingPunct="0">
              <a:spcBef>
                <a:spcPct val="0"/>
              </a:spcBef>
              <a:spcAft>
                <a:spcPct val="0"/>
              </a:spcAft>
              <a:defRPr sz="800">
                <a:solidFill>
                  <a:schemeClr val="tx1"/>
                </a:solidFill>
                <a:latin typeface="Arial" charset="0"/>
                <a:ea typeface="ＭＳ Ｐゴシック" charset="0"/>
              </a:defRPr>
            </a:lvl6pPr>
            <a:lvl7pPr marL="2971800" indent="-228600" algn="ctr" eaLnBrk="0" fontAlgn="base" hangingPunct="0">
              <a:spcBef>
                <a:spcPct val="0"/>
              </a:spcBef>
              <a:spcAft>
                <a:spcPct val="0"/>
              </a:spcAft>
              <a:defRPr sz="800">
                <a:solidFill>
                  <a:schemeClr val="tx1"/>
                </a:solidFill>
                <a:latin typeface="Arial" charset="0"/>
                <a:ea typeface="ＭＳ Ｐゴシック" charset="0"/>
              </a:defRPr>
            </a:lvl7pPr>
            <a:lvl8pPr marL="3429000" indent="-228600" algn="ctr" eaLnBrk="0" fontAlgn="base" hangingPunct="0">
              <a:spcBef>
                <a:spcPct val="0"/>
              </a:spcBef>
              <a:spcAft>
                <a:spcPct val="0"/>
              </a:spcAft>
              <a:defRPr sz="800">
                <a:solidFill>
                  <a:schemeClr val="tx1"/>
                </a:solidFill>
                <a:latin typeface="Arial" charset="0"/>
                <a:ea typeface="ＭＳ Ｐゴシック" charset="0"/>
              </a:defRPr>
            </a:lvl8pPr>
            <a:lvl9pPr marL="3886200" indent="-228600" algn="ctr" eaLnBrk="0" fontAlgn="base" hangingPunct="0">
              <a:spcBef>
                <a:spcPct val="0"/>
              </a:spcBef>
              <a:spcAft>
                <a:spcPct val="0"/>
              </a:spcAft>
              <a:defRPr sz="800">
                <a:solidFill>
                  <a:schemeClr val="tx1"/>
                </a:solidFill>
                <a:latin typeface="Arial" charset="0"/>
                <a:ea typeface="ＭＳ Ｐゴシック" charset="0"/>
              </a:defRPr>
            </a:lvl9pPr>
          </a:lstStyle>
          <a:p>
            <a:pPr algn="r" eaLnBrk="1" hangingPunct="1"/>
            <a:r>
              <a:rPr lang="en-US" sz="1600" i="1"/>
              <a:t>Nab</a:t>
            </a:r>
            <a:r>
              <a:rPr lang="en-US" sz="1600"/>
              <a:t> paclitaxel more toxic, same efficacy</a:t>
            </a:r>
          </a:p>
        </p:txBody>
      </p:sp>
      <p:sp>
        <p:nvSpPr>
          <p:cNvPr id="47113" name="TextBox 12"/>
          <p:cNvSpPr txBox="1">
            <a:spLocks noChangeArrowheads="1"/>
          </p:cNvSpPr>
          <p:nvPr/>
        </p:nvSpPr>
        <p:spPr bwMode="auto">
          <a:xfrm>
            <a:off x="152400" y="5664200"/>
            <a:ext cx="420370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defRPr sz="800">
                <a:solidFill>
                  <a:schemeClr val="tx1"/>
                </a:solidFill>
                <a:latin typeface="Arial" charset="0"/>
                <a:ea typeface="ＭＳ Ｐゴシック" charset="0"/>
                <a:cs typeface="ＭＳ Ｐゴシック" charset="0"/>
              </a:defRPr>
            </a:lvl1pPr>
            <a:lvl2pPr marL="742950" indent="-285750" eaLnBrk="0" hangingPunct="0">
              <a:defRPr sz="800">
                <a:solidFill>
                  <a:schemeClr val="tx1"/>
                </a:solidFill>
                <a:latin typeface="Arial" charset="0"/>
                <a:ea typeface="ＭＳ Ｐゴシック" charset="0"/>
              </a:defRPr>
            </a:lvl2pPr>
            <a:lvl3pPr marL="1143000" indent="-228600" eaLnBrk="0" hangingPunct="0">
              <a:defRPr sz="800">
                <a:solidFill>
                  <a:schemeClr val="tx1"/>
                </a:solidFill>
                <a:latin typeface="Arial" charset="0"/>
                <a:ea typeface="ＭＳ Ｐゴシック" charset="0"/>
              </a:defRPr>
            </a:lvl3pPr>
            <a:lvl4pPr marL="1600200" indent="-228600" eaLnBrk="0" hangingPunct="0">
              <a:defRPr sz="800">
                <a:solidFill>
                  <a:schemeClr val="tx1"/>
                </a:solidFill>
                <a:latin typeface="Arial" charset="0"/>
                <a:ea typeface="ＭＳ Ｐゴシック" charset="0"/>
              </a:defRPr>
            </a:lvl4pPr>
            <a:lvl5pPr marL="2057400" indent="-228600" eaLnBrk="0" hangingPunct="0">
              <a:defRPr sz="800">
                <a:solidFill>
                  <a:schemeClr val="tx1"/>
                </a:solidFill>
                <a:latin typeface="Arial" charset="0"/>
                <a:ea typeface="ＭＳ Ｐゴシック" charset="0"/>
              </a:defRPr>
            </a:lvl5pPr>
            <a:lvl6pPr marL="2514600" indent="-228600" algn="ctr" eaLnBrk="0" fontAlgn="base" hangingPunct="0">
              <a:spcBef>
                <a:spcPct val="0"/>
              </a:spcBef>
              <a:spcAft>
                <a:spcPct val="0"/>
              </a:spcAft>
              <a:defRPr sz="800">
                <a:solidFill>
                  <a:schemeClr val="tx1"/>
                </a:solidFill>
                <a:latin typeface="Arial" charset="0"/>
                <a:ea typeface="ＭＳ Ｐゴシック" charset="0"/>
              </a:defRPr>
            </a:lvl6pPr>
            <a:lvl7pPr marL="2971800" indent="-228600" algn="ctr" eaLnBrk="0" fontAlgn="base" hangingPunct="0">
              <a:spcBef>
                <a:spcPct val="0"/>
              </a:spcBef>
              <a:spcAft>
                <a:spcPct val="0"/>
              </a:spcAft>
              <a:defRPr sz="800">
                <a:solidFill>
                  <a:schemeClr val="tx1"/>
                </a:solidFill>
                <a:latin typeface="Arial" charset="0"/>
                <a:ea typeface="ＭＳ Ｐゴシック" charset="0"/>
              </a:defRPr>
            </a:lvl7pPr>
            <a:lvl8pPr marL="3429000" indent="-228600" algn="ctr" eaLnBrk="0" fontAlgn="base" hangingPunct="0">
              <a:spcBef>
                <a:spcPct val="0"/>
              </a:spcBef>
              <a:spcAft>
                <a:spcPct val="0"/>
              </a:spcAft>
              <a:defRPr sz="800">
                <a:solidFill>
                  <a:schemeClr val="tx1"/>
                </a:solidFill>
                <a:latin typeface="Arial" charset="0"/>
                <a:ea typeface="ＭＳ Ｐゴシック" charset="0"/>
              </a:defRPr>
            </a:lvl8pPr>
            <a:lvl9pPr marL="3886200" indent="-228600" algn="ctr" eaLnBrk="0" fontAlgn="base" hangingPunct="0">
              <a:spcBef>
                <a:spcPct val="0"/>
              </a:spcBef>
              <a:spcAft>
                <a:spcPct val="0"/>
              </a:spcAft>
              <a:defRPr sz="800">
                <a:solidFill>
                  <a:schemeClr val="tx1"/>
                </a:solidFill>
                <a:latin typeface="Arial" charset="0"/>
                <a:ea typeface="ＭＳ Ｐゴシック" charset="0"/>
              </a:defRPr>
            </a:lvl9pPr>
          </a:lstStyle>
          <a:p>
            <a:pPr algn="r" eaLnBrk="1" hangingPunct="1"/>
            <a:r>
              <a:rPr lang="en-US" sz="1600" i="1"/>
              <a:t>Nab</a:t>
            </a:r>
            <a:r>
              <a:rPr lang="en-US" sz="1600"/>
              <a:t> paclitaxel more toxic, greater efficacy</a:t>
            </a:r>
          </a:p>
        </p:txBody>
      </p:sp>
      <p:sp>
        <p:nvSpPr>
          <p:cNvPr id="47114" name="TextBox 10"/>
          <p:cNvSpPr txBox="1">
            <a:spLocks noChangeArrowheads="1"/>
          </p:cNvSpPr>
          <p:nvPr/>
        </p:nvSpPr>
        <p:spPr bwMode="auto">
          <a:xfrm>
            <a:off x="4248150" y="2009775"/>
            <a:ext cx="100012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b">
            <a:spAutoFit/>
          </a:bodyPr>
          <a:lstStyle>
            <a:lvl1pPr eaLnBrk="0" hangingPunct="0">
              <a:defRPr sz="800">
                <a:solidFill>
                  <a:schemeClr val="tx1"/>
                </a:solidFill>
                <a:latin typeface="Arial" charset="0"/>
                <a:ea typeface="ＭＳ Ｐゴシック" charset="0"/>
                <a:cs typeface="ＭＳ Ｐゴシック" charset="0"/>
              </a:defRPr>
            </a:lvl1pPr>
            <a:lvl2pPr marL="742950" indent="-285750" eaLnBrk="0" hangingPunct="0">
              <a:defRPr sz="800">
                <a:solidFill>
                  <a:schemeClr val="tx1"/>
                </a:solidFill>
                <a:latin typeface="Arial" charset="0"/>
                <a:ea typeface="ＭＳ Ｐゴシック" charset="0"/>
              </a:defRPr>
            </a:lvl2pPr>
            <a:lvl3pPr marL="1143000" indent="-228600" eaLnBrk="0" hangingPunct="0">
              <a:defRPr sz="800">
                <a:solidFill>
                  <a:schemeClr val="tx1"/>
                </a:solidFill>
                <a:latin typeface="Arial" charset="0"/>
                <a:ea typeface="ＭＳ Ｐゴシック" charset="0"/>
              </a:defRPr>
            </a:lvl3pPr>
            <a:lvl4pPr marL="1600200" indent="-228600" eaLnBrk="0" hangingPunct="0">
              <a:defRPr sz="800">
                <a:solidFill>
                  <a:schemeClr val="tx1"/>
                </a:solidFill>
                <a:latin typeface="Arial" charset="0"/>
                <a:ea typeface="ＭＳ Ｐゴシック" charset="0"/>
              </a:defRPr>
            </a:lvl4pPr>
            <a:lvl5pPr marL="2057400" indent="-228600" eaLnBrk="0" hangingPunct="0">
              <a:defRPr sz="800">
                <a:solidFill>
                  <a:schemeClr val="tx1"/>
                </a:solidFill>
                <a:latin typeface="Arial" charset="0"/>
                <a:ea typeface="ＭＳ Ｐゴシック" charset="0"/>
              </a:defRPr>
            </a:lvl5pPr>
            <a:lvl6pPr marL="2514600" indent="-228600" algn="ctr" eaLnBrk="0" fontAlgn="base" hangingPunct="0">
              <a:spcBef>
                <a:spcPct val="0"/>
              </a:spcBef>
              <a:spcAft>
                <a:spcPct val="0"/>
              </a:spcAft>
              <a:defRPr sz="800">
                <a:solidFill>
                  <a:schemeClr val="tx1"/>
                </a:solidFill>
                <a:latin typeface="Arial" charset="0"/>
                <a:ea typeface="ＭＳ Ｐゴシック" charset="0"/>
              </a:defRPr>
            </a:lvl6pPr>
            <a:lvl7pPr marL="2971800" indent="-228600" algn="ctr" eaLnBrk="0" fontAlgn="base" hangingPunct="0">
              <a:spcBef>
                <a:spcPct val="0"/>
              </a:spcBef>
              <a:spcAft>
                <a:spcPct val="0"/>
              </a:spcAft>
              <a:defRPr sz="800">
                <a:solidFill>
                  <a:schemeClr val="tx1"/>
                </a:solidFill>
                <a:latin typeface="Arial" charset="0"/>
                <a:ea typeface="ＭＳ Ｐゴシック" charset="0"/>
              </a:defRPr>
            </a:lvl7pPr>
            <a:lvl8pPr marL="3429000" indent="-228600" algn="ctr" eaLnBrk="0" fontAlgn="base" hangingPunct="0">
              <a:spcBef>
                <a:spcPct val="0"/>
              </a:spcBef>
              <a:spcAft>
                <a:spcPct val="0"/>
              </a:spcAft>
              <a:defRPr sz="800">
                <a:solidFill>
                  <a:schemeClr val="tx1"/>
                </a:solidFill>
                <a:latin typeface="Arial" charset="0"/>
                <a:ea typeface="ＭＳ Ｐゴシック" charset="0"/>
              </a:defRPr>
            </a:lvl8pPr>
            <a:lvl9pPr marL="3886200" indent="-228600" algn="ctr" eaLnBrk="0" fontAlgn="base" hangingPunct="0">
              <a:spcBef>
                <a:spcPct val="0"/>
              </a:spcBef>
              <a:spcAft>
                <a:spcPct val="0"/>
              </a:spcAft>
              <a:defRPr sz="800">
                <a:solidFill>
                  <a:schemeClr val="tx1"/>
                </a:solidFill>
                <a:latin typeface="Arial" charset="0"/>
                <a:ea typeface="ＭＳ Ｐゴシック" charset="0"/>
              </a:defRPr>
            </a:lvl9pPr>
          </a:lstStyle>
          <a:p>
            <a:pPr eaLnBrk="1" hangingPunct="1"/>
            <a:r>
              <a:rPr lang="en-US" sz="1800"/>
              <a:t>N = 213</a:t>
            </a:r>
          </a:p>
        </p:txBody>
      </p:sp>
    </p:spTree>
  </p:cSld>
  <p:clrMapOvr>
    <a:masterClrMapping/>
  </p:clrMapOvr>
  <p:transition xmlns:p14="http://schemas.microsoft.com/office/powerpoint/2010/main" advClick="0"/>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Right Arrow Callout 18"/>
          <p:cNvSpPr>
            <a:spLocks noChangeArrowheads="1"/>
          </p:cNvSpPr>
          <p:nvPr/>
        </p:nvSpPr>
        <p:spPr bwMode="auto">
          <a:xfrm>
            <a:off x="2895600" y="3371850"/>
            <a:ext cx="3886200" cy="990600"/>
          </a:xfrm>
          <a:prstGeom prst="rightArrowCallout">
            <a:avLst>
              <a:gd name="adj1" fmla="val 25000"/>
              <a:gd name="adj2" fmla="val 25000"/>
              <a:gd name="adj3" fmla="val 24991"/>
              <a:gd name="adj4" fmla="val 64977"/>
            </a:avLst>
          </a:prstGeom>
          <a:solidFill>
            <a:srgbClr val="FF66CC"/>
          </a:solidFill>
          <a:ln w="38100">
            <a:solidFill>
              <a:srgbClr val="FF66CC"/>
            </a:solidFill>
            <a:miter lim="800000"/>
            <a:headEnd/>
            <a:tailEnd/>
          </a:ln>
          <a:effectLst>
            <a:outerShdw dist="23000" dir="5400000" rotWithShape="0">
              <a:srgbClr val="808080">
                <a:alpha val="34998"/>
              </a:srgbClr>
            </a:outerShdw>
          </a:effectLst>
        </p:spPr>
        <p:txBody>
          <a:bodyPr anchor="ctr"/>
          <a:lstStyle/>
          <a:p>
            <a:pPr fontAlgn="auto">
              <a:spcBef>
                <a:spcPts val="0"/>
              </a:spcBef>
              <a:spcAft>
                <a:spcPts val="0"/>
              </a:spcAft>
              <a:defRPr/>
            </a:pPr>
            <a:endParaRPr lang="en-US">
              <a:solidFill>
                <a:schemeClr val="lt1"/>
              </a:solidFill>
              <a:latin typeface="+mn-lt"/>
              <a:ea typeface="+mn-ea"/>
              <a:cs typeface="+mn-cs"/>
            </a:endParaRPr>
          </a:p>
        </p:txBody>
      </p:sp>
      <p:sp>
        <p:nvSpPr>
          <p:cNvPr id="22" name="Right Arrow Callout 21"/>
          <p:cNvSpPr>
            <a:spLocks noChangeArrowheads="1"/>
          </p:cNvSpPr>
          <p:nvPr/>
        </p:nvSpPr>
        <p:spPr bwMode="auto">
          <a:xfrm>
            <a:off x="2895600" y="4824413"/>
            <a:ext cx="3886200" cy="1676400"/>
          </a:xfrm>
          <a:prstGeom prst="rightArrowCallout">
            <a:avLst>
              <a:gd name="adj1" fmla="val 25000"/>
              <a:gd name="adj2" fmla="val 25000"/>
              <a:gd name="adj3" fmla="val 24996"/>
              <a:gd name="adj4" fmla="val 64977"/>
            </a:avLst>
          </a:prstGeom>
          <a:solidFill>
            <a:srgbClr val="92D050"/>
          </a:solidFill>
          <a:ln w="38100">
            <a:solidFill>
              <a:srgbClr val="92D050"/>
            </a:solidFill>
            <a:miter lim="800000"/>
            <a:headEnd/>
            <a:tailEnd/>
          </a:ln>
          <a:effectLst>
            <a:outerShdw dist="23000" dir="5400000" rotWithShape="0">
              <a:srgbClr val="808080">
                <a:alpha val="34998"/>
              </a:srgbClr>
            </a:outerShdw>
          </a:effectLst>
        </p:spPr>
        <p:txBody>
          <a:bodyPr anchor="ctr"/>
          <a:lstStyle/>
          <a:p>
            <a:pPr fontAlgn="auto">
              <a:spcBef>
                <a:spcPts val="0"/>
              </a:spcBef>
              <a:spcAft>
                <a:spcPts val="0"/>
              </a:spcAft>
              <a:defRPr/>
            </a:pPr>
            <a:endParaRPr lang="en-US">
              <a:solidFill>
                <a:schemeClr val="lt1"/>
              </a:solidFill>
              <a:latin typeface="+mn-lt"/>
              <a:ea typeface="+mn-ea"/>
              <a:cs typeface="+mn-cs"/>
            </a:endParaRPr>
          </a:p>
        </p:txBody>
      </p:sp>
      <p:sp>
        <p:nvSpPr>
          <p:cNvPr id="20" name="Right Arrow Callout 19"/>
          <p:cNvSpPr>
            <a:spLocks noChangeArrowheads="1"/>
          </p:cNvSpPr>
          <p:nvPr/>
        </p:nvSpPr>
        <p:spPr bwMode="auto">
          <a:xfrm>
            <a:off x="2895600" y="1928813"/>
            <a:ext cx="3886200" cy="990600"/>
          </a:xfrm>
          <a:prstGeom prst="rightArrowCallout">
            <a:avLst>
              <a:gd name="adj1" fmla="val 25000"/>
              <a:gd name="adj2" fmla="val 25000"/>
              <a:gd name="adj3" fmla="val 24991"/>
              <a:gd name="adj4" fmla="val 64977"/>
            </a:avLst>
          </a:prstGeom>
          <a:solidFill>
            <a:srgbClr val="65CCFF"/>
          </a:solidFill>
          <a:ln w="38100">
            <a:solidFill>
              <a:srgbClr val="65CCFF"/>
            </a:solidFill>
            <a:miter lim="800000"/>
            <a:headEnd/>
            <a:tailEnd/>
          </a:ln>
          <a:effectLst>
            <a:outerShdw dist="23000" dir="5400000" rotWithShape="0">
              <a:srgbClr val="808080">
                <a:alpha val="34998"/>
              </a:srgbClr>
            </a:outerShdw>
          </a:effectLst>
        </p:spPr>
        <p:txBody>
          <a:bodyPr anchor="ctr"/>
          <a:lstStyle/>
          <a:p>
            <a:pPr fontAlgn="auto">
              <a:spcBef>
                <a:spcPts val="0"/>
              </a:spcBef>
              <a:spcAft>
                <a:spcPts val="0"/>
              </a:spcAft>
              <a:defRPr/>
            </a:pPr>
            <a:endParaRPr lang="en-US">
              <a:latin typeface="+mn-lt"/>
              <a:ea typeface="+mn-ea"/>
              <a:cs typeface="+mn-cs"/>
            </a:endParaRPr>
          </a:p>
        </p:txBody>
      </p:sp>
      <p:sp>
        <p:nvSpPr>
          <p:cNvPr id="48132" name="Title 1"/>
          <p:cNvSpPr>
            <a:spLocks noGrp="1"/>
          </p:cNvSpPr>
          <p:nvPr>
            <p:ph type="title"/>
          </p:nvPr>
        </p:nvSpPr>
        <p:spPr/>
        <p:txBody>
          <a:bodyPr/>
          <a:lstStyle/>
          <a:p>
            <a:pPr eaLnBrk="1" hangingPunct="1"/>
            <a:r>
              <a:rPr lang="en-US" sz="4000">
                <a:latin typeface="Arial" charset="0"/>
              </a:rPr>
              <a:t>Chemotherapy is central to the treatment of women with MBC</a:t>
            </a:r>
          </a:p>
        </p:txBody>
      </p:sp>
      <p:sp>
        <p:nvSpPr>
          <p:cNvPr id="48133" name="TextBox 3"/>
          <p:cNvSpPr txBox="1">
            <a:spLocks noChangeArrowheads="1"/>
          </p:cNvSpPr>
          <p:nvPr/>
        </p:nvSpPr>
        <p:spPr bwMode="auto">
          <a:xfrm>
            <a:off x="228600" y="2157413"/>
            <a:ext cx="2514600" cy="523875"/>
          </a:xfrm>
          <a:prstGeom prst="rect">
            <a:avLst/>
          </a:prstGeom>
          <a:solidFill>
            <a:srgbClr val="65CCFF"/>
          </a:solidFill>
          <a:ln w="9525">
            <a:solidFill>
              <a:srgbClr val="4F81BD"/>
            </a:solidFill>
            <a:miter lim="800000"/>
            <a:headEnd/>
            <a:tailEnd/>
          </a:ln>
        </p:spPr>
        <p:txBody>
          <a:bodyPr>
            <a:spAutoFit/>
          </a:bodyPr>
          <a:lstStyle>
            <a:lvl1pPr eaLnBrk="0" hangingPunct="0">
              <a:defRPr sz="800">
                <a:solidFill>
                  <a:schemeClr val="tx1"/>
                </a:solidFill>
                <a:latin typeface="Arial" charset="0"/>
                <a:ea typeface="ＭＳ Ｐゴシック" charset="0"/>
                <a:cs typeface="ＭＳ Ｐゴシック" charset="0"/>
              </a:defRPr>
            </a:lvl1pPr>
            <a:lvl2pPr marL="742950" indent="-285750" eaLnBrk="0" hangingPunct="0">
              <a:defRPr sz="800">
                <a:solidFill>
                  <a:schemeClr val="tx1"/>
                </a:solidFill>
                <a:latin typeface="Arial" charset="0"/>
                <a:ea typeface="ＭＳ Ｐゴシック" charset="0"/>
              </a:defRPr>
            </a:lvl2pPr>
            <a:lvl3pPr marL="1143000" indent="-228600" eaLnBrk="0" hangingPunct="0">
              <a:defRPr sz="800">
                <a:solidFill>
                  <a:schemeClr val="tx1"/>
                </a:solidFill>
                <a:latin typeface="Arial" charset="0"/>
                <a:ea typeface="ＭＳ Ｐゴシック" charset="0"/>
              </a:defRPr>
            </a:lvl3pPr>
            <a:lvl4pPr marL="1600200" indent="-228600" eaLnBrk="0" hangingPunct="0">
              <a:defRPr sz="800">
                <a:solidFill>
                  <a:schemeClr val="tx1"/>
                </a:solidFill>
                <a:latin typeface="Arial" charset="0"/>
                <a:ea typeface="ＭＳ Ｐゴシック" charset="0"/>
              </a:defRPr>
            </a:lvl4pPr>
            <a:lvl5pPr marL="2057400" indent="-228600" eaLnBrk="0" hangingPunct="0">
              <a:defRPr sz="800">
                <a:solidFill>
                  <a:schemeClr val="tx1"/>
                </a:solidFill>
                <a:latin typeface="Arial" charset="0"/>
                <a:ea typeface="ＭＳ Ｐゴシック" charset="0"/>
              </a:defRPr>
            </a:lvl5pPr>
            <a:lvl6pPr marL="2514600" indent="-228600" algn="ctr" eaLnBrk="0" fontAlgn="base" hangingPunct="0">
              <a:spcBef>
                <a:spcPct val="0"/>
              </a:spcBef>
              <a:spcAft>
                <a:spcPct val="0"/>
              </a:spcAft>
              <a:defRPr sz="800">
                <a:solidFill>
                  <a:schemeClr val="tx1"/>
                </a:solidFill>
                <a:latin typeface="Arial" charset="0"/>
                <a:ea typeface="ＭＳ Ｐゴシック" charset="0"/>
              </a:defRPr>
            </a:lvl6pPr>
            <a:lvl7pPr marL="2971800" indent="-228600" algn="ctr" eaLnBrk="0" fontAlgn="base" hangingPunct="0">
              <a:spcBef>
                <a:spcPct val="0"/>
              </a:spcBef>
              <a:spcAft>
                <a:spcPct val="0"/>
              </a:spcAft>
              <a:defRPr sz="800">
                <a:solidFill>
                  <a:schemeClr val="tx1"/>
                </a:solidFill>
                <a:latin typeface="Arial" charset="0"/>
                <a:ea typeface="ＭＳ Ｐゴシック" charset="0"/>
              </a:defRPr>
            </a:lvl7pPr>
            <a:lvl8pPr marL="3429000" indent="-228600" algn="ctr" eaLnBrk="0" fontAlgn="base" hangingPunct="0">
              <a:spcBef>
                <a:spcPct val="0"/>
              </a:spcBef>
              <a:spcAft>
                <a:spcPct val="0"/>
              </a:spcAft>
              <a:defRPr sz="800">
                <a:solidFill>
                  <a:schemeClr val="tx1"/>
                </a:solidFill>
                <a:latin typeface="Arial" charset="0"/>
                <a:ea typeface="ＭＳ Ｐゴシック" charset="0"/>
              </a:defRPr>
            </a:lvl8pPr>
            <a:lvl9pPr marL="3886200" indent="-228600" algn="ctr" eaLnBrk="0" fontAlgn="base" hangingPunct="0">
              <a:spcBef>
                <a:spcPct val="0"/>
              </a:spcBef>
              <a:spcAft>
                <a:spcPct val="0"/>
              </a:spcAft>
              <a:defRPr sz="800">
                <a:solidFill>
                  <a:schemeClr val="tx1"/>
                </a:solidFill>
                <a:latin typeface="Arial" charset="0"/>
                <a:ea typeface="ＭＳ Ｐゴシック" charset="0"/>
              </a:defRPr>
            </a:lvl9pPr>
          </a:lstStyle>
          <a:p>
            <a:pPr eaLnBrk="1" hangingPunct="1"/>
            <a:r>
              <a:rPr lang="en-US" sz="2800" b="1">
                <a:solidFill>
                  <a:srgbClr val="222268"/>
                </a:solidFill>
              </a:rPr>
              <a:t>ER +ve</a:t>
            </a:r>
          </a:p>
        </p:txBody>
      </p:sp>
      <p:sp>
        <p:nvSpPr>
          <p:cNvPr id="48134" name="TextBox 4"/>
          <p:cNvSpPr txBox="1">
            <a:spLocks noChangeArrowheads="1"/>
          </p:cNvSpPr>
          <p:nvPr/>
        </p:nvSpPr>
        <p:spPr bwMode="auto">
          <a:xfrm>
            <a:off x="304800" y="3186113"/>
            <a:ext cx="2514600" cy="1385887"/>
          </a:xfrm>
          <a:prstGeom prst="rect">
            <a:avLst/>
          </a:prstGeom>
          <a:solidFill>
            <a:srgbClr val="FF66CC"/>
          </a:solidFill>
          <a:ln w="9525">
            <a:solidFill>
              <a:srgbClr val="4F81BD"/>
            </a:solidFill>
            <a:miter lim="800000"/>
            <a:headEnd/>
            <a:tailEnd/>
          </a:ln>
        </p:spPr>
        <p:txBody>
          <a:bodyPr>
            <a:spAutoFit/>
          </a:bodyPr>
          <a:lstStyle>
            <a:lvl1pPr eaLnBrk="0" hangingPunct="0">
              <a:defRPr sz="800">
                <a:solidFill>
                  <a:schemeClr val="tx1"/>
                </a:solidFill>
                <a:latin typeface="Arial" charset="0"/>
                <a:ea typeface="ＭＳ Ｐゴシック" charset="0"/>
                <a:cs typeface="ＭＳ Ｐゴシック" charset="0"/>
              </a:defRPr>
            </a:lvl1pPr>
            <a:lvl2pPr marL="742950" indent="-285750" eaLnBrk="0" hangingPunct="0">
              <a:defRPr sz="800">
                <a:solidFill>
                  <a:schemeClr val="tx1"/>
                </a:solidFill>
                <a:latin typeface="Arial" charset="0"/>
                <a:ea typeface="ＭＳ Ｐゴシック" charset="0"/>
              </a:defRPr>
            </a:lvl2pPr>
            <a:lvl3pPr marL="1143000" indent="-228600" eaLnBrk="0" hangingPunct="0">
              <a:defRPr sz="800">
                <a:solidFill>
                  <a:schemeClr val="tx1"/>
                </a:solidFill>
                <a:latin typeface="Arial" charset="0"/>
                <a:ea typeface="ＭＳ Ｐゴシック" charset="0"/>
              </a:defRPr>
            </a:lvl3pPr>
            <a:lvl4pPr marL="1600200" indent="-228600" eaLnBrk="0" hangingPunct="0">
              <a:defRPr sz="800">
                <a:solidFill>
                  <a:schemeClr val="tx1"/>
                </a:solidFill>
                <a:latin typeface="Arial" charset="0"/>
                <a:ea typeface="ＭＳ Ｐゴシック" charset="0"/>
              </a:defRPr>
            </a:lvl4pPr>
            <a:lvl5pPr marL="2057400" indent="-228600" eaLnBrk="0" hangingPunct="0">
              <a:defRPr sz="800">
                <a:solidFill>
                  <a:schemeClr val="tx1"/>
                </a:solidFill>
                <a:latin typeface="Arial" charset="0"/>
                <a:ea typeface="ＭＳ Ｐゴシック" charset="0"/>
              </a:defRPr>
            </a:lvl5pPr>
            <a:lvl6pPr marL="2514600" indent="-228600" algn="ctr" eaLnBrk="0" fontAlgn="base" hangingPunct="0">
              <a:spcBef>
                <a:spcPct val="0"/>
              </a:spcBef>
              <a:spcAft>
                <a:spcPct val="0"/>
              </a:spcAft>
              <a:defRPr sz="800">
                <a:solidFill>
                  <a:schemeClr val="tx1"/>
                </a:solidFill>
                <a:latin typeface="Arial" charset="0"/>
                <a:ea typeface="ＭＳ Ｐゴシック" charset="0"/>
              </a:defRPr>
            </a:lvl6pPr>
            <a:lvl7pPr marL="2971800" indent="-228600" algn="ctr" eaLnBrk="0" fontAlgn="base" hangingPunct="0">
              <a:spcBef>
                <a:spcPct val="0"/>
              </a:spcBef>
              <a:spcAft>
                <a:spcPct val="0"/>
              </a:spcAft>
              <a:defRPr sz="800">
                <a:solidFill>
                  <a:schemeClr val="tx1"/>
                </a:solidFill>
                <a:latin typeface="Arial" charset="0"/>
                <a:ea typeface="ＭＳ Ｐゴシック" charset="0"/>
              </a:defRPr>
            </a:lvl7pPr>
            <a:lvl8pPr marL="3429000" indent="-228600" algn="ctr" eaLnBrk="0" fontAlgn="base" hangingPunct="0">
              <a:spcBef>
                <a:spcPct val="0"/>
              </a:spcBef>
              <a:spcAft>
                <a:spcPct val="0"/>
              </a:spcAft>
              <a:defRPr sz="800">
                <a:solidFill>
                  <a:schemeClr val="tx1"/>
                </a:solidFill>
                <a:latin typeface="Arial" charset="0"/>
                <a:ea typeface="ＭＳ Ｐゴシック" charset="0"/>
              </a:defRPr>
            </a:lvl8pPr>
            <a:lvl9pPr marL="3886200" indent="-228600" algn="ctr" eaLnBrk="0" fontAlgn="base" hangingPunct="0">
              <a:spcBef>
                <a:spcPct val="0"/>
              </a:spcBef>
              <a:spcAft>
                <a:spcPct val="0"/>
              </a:spcAft>
              <a:defRPr sz="800">
                <a:solidFill>
                  <a:schemeClr val="tx1"/>
                </a:solidFill>
                <a:latin typeface="Arial" charset="0"/>
                <a:ea typeface="ＭＳ Ｐゴシック" charset="0"/>
              </a:defRPr>
            </a:lvl9pPr>
          </a:lstStyle>
          <a:p>
            <a:pPr eaLnBrk="1" hangingPunct="1"/>
            <a:r>
              <a:rPr lang="en-US" sz="2800" b="1"/>
              <a:t>HER2 neu +ve</a:t>
            </a:r>
          </a:p>
          <a:p>
            <a:pPr eaLnBrk="1" hangingPunct="1"/>
            <a:r>
              <a:rPr lang="en-US" sz="2800" b="1"/>
              <a:t>ER -ve</a:t>
            </a:r>
          </a:p>
        </p:txBody>
      </p:sp>
      <p:sp>
        <p:nvSpPr>
          <p:cNvPr id="48135" name="TextBox 5"/>
          <p:cNvSpPr txBox="1">
            <a:spLocks noChangeArrowheads="1"/>
          </p:cNvSpPr>
          <p:nvPr/>
        </p:nvSpPr>
        <p:spPr bwMode="auto">
          <a:xfrm>
            <a:off x="304800" y="5189538"/>
            <a:ext cx="2514600" cy="954087"/>
          </a:xfrm>
          <a:prstGeom prst="rect">
            <a:avLst/>
          </a:prstGeom>
          <a:solidFill>
            <a:srgbClr val="92D050"/>
          </a:solidFill>
          <a:ln w="9525">
            <a:solidFill>
              <a:srgbClr val="4F81BD"/>
            </a:solidFill>
            <a:miter lim="800000"/>
            <a:headEnd/>
            <a:tailEnd/>
          </a:ln>
        </p:spPr>
        <p:txBody>
          <a:bodyPr>
            <a:spAutoFit/>
          </a:bodyPr>
          <a:lstStyle>
            <a:lvl1pPr eaLnBrk="0" hangingPunct="0">
              <a:defRPr sz="800">
                <a:solidFill>
                  <a:schemeClr val="tx1"/>
                </a:solidFill>
                <a:latin typeface="Arial" charset="0"/>
                <a:ea typeface="ＭＳ Ｐゴシック" charset="0"/>
                <a:cs typeface="ＭＳ Ｐゴシック" charset="0"/>
              </a:defRPr>
            </a:lvl1pPr>
            <a:lvl2pPr marL="742950" indent="-285750" eaLnBrk="0" hangingPunct="0">
              <a:defRPr sz="800">
                <a:solidFill>
                  <a:schemeClr val="tx1"/>
                </a:solidFill>
                <a:latin typeface="Arial" charset="0"/>
                <a:ea typeface="ＭＳ Ｐゴシック" charset="0"/>
              </a:defRPr>
            </a:lvl2pPr>
            <a:lvl3pPr marL="1143000" indent="-228600" eaLnBrk="0" hangingPunct="0">
              <a:defRPr sz="800">
                <a:solidFill>
                  <a:schemeClr val="tx1"/>
                </a:solidFill>
                <a:latin typeface="Arial" charset="0"/>
                <a:ea typeface="ＭＳ Ｐゴシック" charset="0"/>
              </a:defRPr>
            </a:lvl3pPr>
            <a:lvl4pPr marL="1600200" indent="-228600" eaLnBrk="0" hangingPunct="0">
              <a:defRPr sz="800">
                <a:solidFill>
                  <a:schemeClr val="tx1"/>
                </a:solidFill>
                <a:latin typeface="Arial" charset="0"/>
                <a:ea typeface="ＭＳ Ｐゴシック" charset="0"/>
              </a:defRPr>
            </a:lvl4pPr>
            <a:lvl5pPr marL="2057400" indent="-228600" eaLnBrk="0" hangingPunct="0">
              <a:defRPr sz="800">
                <a:solidFill>
                  <a:schemeClr val="tx1"/>
                </a:solidFill>
                <a:latin typeface="Arial" charset="0"/>
                <a:ea typeface="ＭＳ Ｐゴシック" charset="0"/>
              </a:defRPr>
            </a:lvl5pPr>
            <a:lvl6pPr marL="2514600" indent="-228600" algn="ctr" eaLnBrk="0" fontAlgn="base" hangingPunct="0">
              <a:spcBef>
                <a:spcPct val="0"/>
              </a:spcBef>
              <a:spcAft>
                <a:spcPct val="0"/>
              </a:spcAft>
              <a:defRPr sz="800">
                <a:solidFill>
                  <a:schemeClr val="tx1"/>
                </a:solidFill>
                <a:latin typeface="Arial" charset="0"/>
                <a:ea typeface="ＭＳ Ｐゴシック" charset="0"/>
              </a:defRPr>
            </a:lvl6pPr>
            <a:lvl7pPr marL="2971800" indent="-228600" algn="ctr" eaLnBrk="0" fontAlgn="base" hangingPunct="0">
              <a:spcBef>
                <a:spcPct val="0"/>
              </a:spcBef>
              <a:spcAft>
                <a:spcPct val="0"/>
              </a:spcAft>
              <a:defRPr sz="800">
                <a:solidFill>
                  <a:schemeClr val="tx1"/>
                </a:solidFill>
                <a:latin typeface="Arial" charset="0"/>
                <a:ea typeface="ＭＳ Ｐゴシック" charset="0"/>
              </a:defRPr>
            </a:lvl7pPr>
            <a:lvl8pPr marL="3429000" indent="-228600" algn="ctr" eaLnBrk="0" fontAlgn="base" hangingPunct="0">
              <a:spcBef>
                <a:spcPct val="0"/>
              </a:spcBef>
              <a:spcAft>
                <a:spcPct val="0"/>
              </a:spcAft>
              <a:defRPr sz="800">
                <a:solidFill>
                  <a:schemeClr val="tx1"/>
                </a:solidFill>
                <a:latin typeface="Arial" charset="0"/>
                <a:ea typeface="ＭＳ Ｐゴシック" charset="0"/>
              </a:defRPr>
            </a:lvl8pPr>
            <a:lvl9pPr marL="3886200" indent="-228600" algn="ctr" eaLnBrk="0" fontAlgn="base" hangingPunct="0">
              <a:spcBef>
                <a:spcPct val="0"/>
              </a:spcBef>
              <a:spcAft>
                <a:spcPct val="0"/>
              </a:spcAft>
              <a:defRPr sz="800">
                <a:solidFill>
                  <a:schemeClr val="tx1"/>
                </a:solidFill>
                <a:latin typeface="Arial" charset="0"/>
                <a:ea typeface="ＭＳ Ｐゴシック" charset="0"/>
              </a:defRPr>
            </a:lvl9pPr>
          </a:lstStyle>
          <a:p>
            <a:pPr eaLnBrk="1" hangingPunct="1"/>
            <a:r>
              <a:rPr lang="en-GB" sz="2800" b="1">
                <a:solidFill>
                  <a:srgbClr val="008000"/>
                </a:solidFill>
              </a:rPr>
              <a:t>Triple negative</a:t>
            </a:r>
            <a:endParaRPr lang="en-US" sz="2800" b="1">
              <a:solidFill>
                <a:srgbClr val="008000"/>
              </a:solidFill>
            </a:endParaRPr>
          </a:p>
        </p:txBody>
      </p:sp>
      <p:sp>
        <p:nvSpPr>
          <p:cNvPr id="76806" name="TextBox 6"/>
          <p:cNvSpPr txBox="1">
            <a:spLocks noChangeArrowheads="1"/>
          </p:cNvSpPr>
          <p:nvPr/>
        </p:nvSpPr>
        <p:spPr bwMode="auto">
          <a:xfrm>
            <a:off x="2895600" y="1928813"/>
            <a:ext cx="2438400" cy="461962"/>
          </a:xfrm>
          <a:prstGeom prst="rect">
            <a:avLst/>
          </a:prstGeom>
          <a:solidFill>
            <a:srgbClr val="65CCFF"/>
          </a:solidFill>
          <a:ln w="9525">
            <a:noFill/>
            <a:miter lim="800000"/>
            <a:headEnd/>
            <a:tailEnd/>
          </a:ln>
        </p:spPr>
        <p:txBody>
          <a:bodyPr>
            <a:spAutoFit/>
          </a:bodyPr>
          <a:lstStyle>
            <a:lvl1pPr eaLnBrk="0" hangingPunct="0">
              <a:defRPr sz="2400">
                <a:solidFill>
                  <a:schemeClr val="tx1"/>
                </a:solidFill>
                <a:latin typeface="Arial" pitchFamily="34" charset="0"/>
                <a:ea typeface="ＭＳ Ｐゴシック" pitchFamily="34" charset="-128"/>
              </a:defRPr>
            </a:lvl1pPr>
            <a:lvl2pPr marL="37931725" indent="-37474525" eaLnBrk="0" hangingPunct="0">
              <a:defRPr sz="2400">
                <a:solidFill>
                  <a:schemeClr val="tx1"/>
                </a:solidFill>
                <a:latin typeface="Arial" pitchFamily="34" charset="0"/>
                <a:ea typeface="ＭＳ Ｐゴシック" pitchFamily="34" charset="-128"/>
              </a:defRPr>
            </a:lvl2pPr>
            <a:lvl3pPr eaLnBrk="0" hangingPunct="0">
              <a:defRPr sz="2400">
                <a:solidFill>
                  <a:schemeClr val="tx1"/>
                </a:solidFill>
                <a:latin typeface="Arial" pitchFamily="34" charset="0"/>
                <a:ea typeface="ＭＳ Ｐゴシック" pitchFamily="34" charset="-128"/>
              </a:defRPr>
            </a:lvl3pPr>
            <a:lvl4pPr eaLnBrk="0" hangingPunct="0">
              <a:defRPr sz="2400">
                <a:solidFill>
                  <a:schemeClr val="tx1"/>
                </a:solidFill>
                <a:latin typeface="Arial" pitchFamily="34" charset="0"/>
                <a:ea typeface="ＭＳ Ｐゴシック" pitchFamily="34" charset="-128"/>
              </a:defRPr>
            </a:lvl4pPr>
            <a:lvl5pPr eaLnBrk="0" hangingPunct="0">
              <a:defRPr sz="2400">
                <a:solidFill>
                  <a:schemeClr val="tx1"/>
                </a:solidFill>
                <a:latin typeface="Arial" pitchFamily="34" charset="0"/>
                <a:ea typeface="ＭＳ Ｐゴシック" pitchFamily="34" charset="-128"/>
              </a:defRPr>
            </a:lvl5pPr>
            <a:lvl6pPr marL="4572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9144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1371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18288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fontAlgn="auto" hangingPunct="1">
              <a:spcBef>
                <a:spcPts val="0"/>
              </a:spcBef>
              <a:spcAft>
                <a:spcPts val="0"/>
              </a:spcAft>
              <a:defRPr/>
            </a:pPr>
            <a:r>
              <a:rPr lang="en-US" b="1" dirty="0">
                <a:solidFill>
                  <a:srgbClr val="222268"/>
                </a:solidFill>
                <a:latin typeface="+mn-lt"/>
                <a:cs typeface="+mn-cs"/>
              </a:rPr>
              <a:t>Luminal A</a:t>
            </a:r>
          </a:p>
        </p:txBody>
      </p:sp>
      <p:sp>
        <p:nvSpPr>
          <p:cNvPr id="76807" name="TextBox 7"/>
          <p:cNvSpPr txBox="1">
            <a:spLocks noChangeArrowheads="1"/>
          </p:cNvSpPr>
          <p:nvPr/>
        </p:nvSpPr>
        <p:spPr bwMode="auto">
          <a:xfrm>
            <a:off x="2895600" y="2462213"/>
            <a:ext cx="2438400" cy="461962"/>
          </a:xfrm>
          <a:prstGeom prst="rect">
            <a:avLst/>
          </a:prstGeom>
          <a:solidFill>
            <a:srgbClr val="65CCFF"/>
          </a:solidFill>
          <a:ln w="9525">
            <a:noFill/>
            <a:miter lim="800000"/>
            <a:headEnd/>
            <a:tailEnd/>
          </a:ln>
        </p:spPr>
        <p:txBody>
          <a:bodyPr>
            <a:spAutoFit/>
          </a:bodyPr>
          <a:lstStyle>
            <a:defPPr>
              <a:defRPr lang="en-US"/>
            </a:defPPr>
            <a:lvl1pPr>
              <a:defRPr sz="2600">
                <a:solidFill>
                  <a:schemeClr val="bg1"/>
                </a:solidFill>
                <a:latin typeface="Arial" pitchFamily="34" charset="0"/>
                <a:ea typeface="ＭＳ Ｐゴシック" pitchFamily="34" charset="-128"/>
              </a:defRPr>
            </a:lvl1pPr>
            <a:lvl2pPr marL="37931725" indent="-37474525" eaLnBrk="0" hangingPunct="0">
              <a:defRPr sz="2400">
                <a:latin typeface="Arial" pitchFamily="34" charset="0"/>
                <a:ea typeface="ＭＳ Ｐゴシック" pitchFamily="34" charset="-128"/>
              </a:defRPr>
            </a:lvl2pPr>
            <a:lvl3pPr eaLnBrk="0" hangingPunct="0">
              <a:defRPr sz="2400">
                <a:latin typeface="Arial" pitchFamily="34" charset="0"/>
                <a:ea typeface="ＭＳ Ｐゴシック" pitchFamily="34" charset="-128"/>
              </a:defRPr>
            </a:lvl3pPr>
            <a:lvl4pPr eaLnBrk="0" hangingPunct="0">
              <a:defRPr sz="2400">
                <a:latin typeface="Arial" pitchFamily="34" charset="0"/>
                <a:ea typeface="ＭＳ Ｐゴシック" pitchFamily="34" charset="-128"/>
              </a:defRPr>
            </a:lvl4pPr>
            <a:lvl5pPr eaLnBrk="0" hangingPunct="0">
              <a:defRPr sz="2400">
                <a:latin typeface="Arial" pitchFamily="34" charset="0"/>
                <a:ea typeface="ＭＳ Ｐゴシック" pitchFamily="34" charset="-128"/>
              </a:defRPr>
            </a:lvl5pPr>
            <a:lvl6pPr marL="457200" eaLnBrk="0" fontAlgn="base" hangingPunct="0">
              <a:spcBef>
                <a:spcPct val="0"/>
              </a:spcBef>
              <a:spcAft>
                <a:spcPct val="0"/>
              </a:spcAft>
              <a:defRPr sz="2400">
                <a:latin typeface="Arial" pitchFamily="34" charset="0"/>
                <a:ea typeface="ＭＳ Ｐゴシック" pitchFamily="34" charset="-128"/>
              </a:defRPr>
            </a:lvl6pPr>
            <a:lvl7pPr marL="914400" eaLnBrk="0" fontAlgn="base" hangingPunct="0">
              <a:spcBef>
                <a:spcPct val="0"/>
              </a:spcBef>
              <a:spcAft>
                <a:spcPct val="0"/>
              </a:spcAft>
              <a:defRPr sz="2400">
                <a:latin typeface="Arial" pitchFamily="34" charset="0"/>
                <a:ea typeface="ＭＳ Ｐゴシック" pitchFamily="34" charset="-128"/>
              </a:defRPr>
            </a:lvl7pPr>
            <a:lvl8pPr marL="1371600" eaLnBrk="0" fontAlgn="base" hangingPunct="0">
              <a:spcBef>
                <a:spcPct val="0"/>
              </a:spcBef>
              <a:spcAft>
                <a:spcPct val="0"/>
              </a:spcAft>
              <a:defRPr sz="2400">
                <a:latin typeface="Arial" pitchFamily="34" charset="0"/>
                <a:ea typeface="ＭＳ Ｐゴシック" pitchFamily="34" charset="-128"/>
              </a:defRPr>
            </a:lvl8pPr>
            <a:lvl9pPr marL="1828800" eaLnBrk="0" fontAlgn="base" hangingPunct="0">
              <a:spcBef>
                <a:spcPct val="0"/>
              </a:spcBef>
              <a:spcAft>
                <a:spcPct val="0"/>
              </a:spcAft>
              <a:defRPr sz="2400">
                <a:latin typeface="Arial" pitchFamily="34" charset="0"/>
                <a:ea typeface="ＭＳ Ｐゴシック" pitchFamily="34" charset="-128"/>
              </a:defRPr>
            </a:lvl9pPr>
          </a:lstStyle>
          <a:p>
            <a:pPr fontAlgn="auto">
              <a:spcBef>
                <a:spcPts val="0"/>
              </a:spcBef>
              <a:spcAft>
                <a:spcPts val="0"/>
              </a:spcAft>
              <a:defRPr/>
            </a:pPr>
            <a:r>
              <a:rPr lang="en-US" sz="2400" b="1" dirty="0">
                <a:solidFill>
                  <a:srgbClr val="222268"/>
                </a:solidFill>
                <a:latin typeface="+mn-lt"/>
                <a:cs typeface="+mn-cs"/>
              </a:rPr>
              <a:t>Luminal B</a:t>
            </a:r>
          </a:p>
        </p:txBody>
      </p:sp>
      <p:sp>
        <p:nvSpPr>
          <p:cNvPr id="48138" name="TextBox 8"/>
          <p:cNvSpPr txBox="1">
            <a:spLocks noChangeArrowheads="1"/>
          </p:cNvSpPr>
          <p:nvPr/>
        </p:nvSpPr>
        <p:spPr bwMode="auto">
          <a:xfrm>
            <a:off x="2895600" y="3905250"/>
            <a:ext cx="2438400" cy="461963"/>
          </a:xfrm>
          <a:prstGeom prst="rect">
            <a:avLst/>
          </a:prstGeom>
          <a:solidFill>
            <a:srgbClr val="FF66CC"/>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800">
                <a:solidFill>
                  <a:schemeClr val="tx1"/>
                </a:solidFill>
                <a:latin typeface="Arial" charset="0"/>
                <a:ea typeface="ＭＳ Ｐゴシック" charset="0"/>
                <a:cs typeface="ＭＳ Ｐゴシック" charset="0"/>
              </a:defRPr>
            </a:lvl1pPr>
            <a:lvl2pPr marL="742950" indent="-285750" eaLnBrk="0" hangingPunct="0">
              <a:defRPr sz="800">
                <a:solidFill>
                  <a:schemeClr val="tx1"/>
                </a:solidFill>
                <a:latin typeface="Arial" charset="0"/>
                <a:ea typeface="ＭＳ Ｐゴシック" charset="0"/>
              </a:defRPr>
            </a:lvl2pPr>
            <a:lvl3pPr marL="1143000" indent="-228600" eaLnBrk="0" hangingPunct="0">
              <a:defRPr sz="800">
                <a:solidFill>
                  <a:schemeClr val="tx1"/>
                </a:solidFill>
                <a:latin typeface="Arial" charset="0"/>
                <a:ea typeface="ＭＳ Ｐゴシック" charset="0"/>
              </a:defRPr>
            </a:lvl3pPr>
            <a:lvl4pPr marL="1600200" indent="-228600" eaLnBrk="0" hangingPunct="0">
              <a:defRPr sz="800">
                <a:solidFill>
                  <a:schemeClr val="tx1"/>
                </a:solidFill>
                <a:latin typeface="Arial" charset="0"/>
                <a:ea typeface="ＭＳ Ｐゴシック" charset="0"/>
              </a:defRPr>
            </a:lvl4pPr>
            <a:lvl5pPr marL="2057400" indent="-228600" eaLnBrk="0" hangingPunct="0">
              <a:defRPr sz="800">
                <a:solidFill>
                  <a:schemeClr val="tx1"/>
                </a:solidFill>
                <a:latin typeface="Arial" charset="0"/>
                <a:ea typeface="ＭＳ Ｐゴシック" charset="0"/>
              </a:defRPr>
            </a:lvl5pPr>
            <a:lvl6pPr marL="2514600" indent="-228600" algn="ctr" eaLnBrk="0" fontAlgn="base" hangingPunct="0">
              <a:spcBef>
                <a:spcPct val="0"/>
              </a:spcBef>
              <a:spcAft>
                <a:spcPct val="0"/>
              </a:spcAft>
              <a:defRPr sz="800">
                <a:solidFill>
                  <a:schemeClr val="tx1"/>
                </a:solidFill>
                <a:latin typeface="Arial" charset="0"/>
                <a:ea typeface="ＭＳ Ｐゴシック" charset="0"/>
              </a:defRPr>
            </a:lvl6pPr>
            <a:lvl7pPr marL="2971800" indent="-228600" algn="ctr" eaLnBrk="0" fontAlgn="base" hangingPunct="0">
              <a:spcBef>
                <a:spcPct val="0"/>
              </a:spcBef>
              <a:spcAft>
                <a:spcPct val="0"/>
              </a:spcAft>
              <a:defRPr sz="800">
                <a:solidFill>
                  <a:schemeClr val="tx1"/>
                </a:solidFill>
                <a:latin typeface="Arial" charset="0"/>
                <a:ea typeface="ＭＳ Ｐゴシック" charset="0"/>
              </a:defRPr>
            </a:lvl7pPr>
            <a:lvl8pPr marL="3429000" indent="-228600" algn="ctr" eaLnBrk="0" fontAlgn="base" hangingPunct="0">
              <a:spcBef>
                <a:spcPct val="0"/>
              </a:spcBef>
              <a:spcAft>
                <a:spcPct val="0"/>
              </a:spcAft>
              <a:defRPr sz="800">
                <a:solidFill>
                  <a:schemeClr val="tx1"/>
                </a:solidFill>
                <a:latin typeface="Arial" charset="0"/>
                <a:ea typeface="ＭＳ Ｐゴシック" charset="0"/>
              </a:defRPr>
            </a:lvl8pPr>
            <a:lvl9pPr marL="3886200" indent="-228600" algn="ctr" eaLnBrk="0" fontAlgn="base" hangingPunct="0">
              <a:spcBef>
                <a:spcPct val="0"/>
              </a:spcBef>
              <a:spcAft>
                <a:spcPct val="0"/>
              </a:spcAft>
              <a:defRPr sz="800">
                <a:solidFill>
                  <a:schemeClr val="tx1"/>
                </a:solidFill>
                <a:latin typeface="Arial" charset="0"/>
                <a:ea typeface="ＭＳ Ｐゴシック" charset="0"/>
              </a:defRPr>
            </a:lvl9pPr>
          </a:lstStyle>
          <a:p>
            <a:pPr eaLnBrk="1" hangingPunct="1"/>
            <a:r>
              <a:rPr lang="en-US" sz="2400" b="1"/>
              <a:t>HER2 enriched</a:t>
            </a:r>
          </a:p>
        </p:txBody>
      </p:sp>
      <p:sp>
        <p:nvSpPr>
          <p:cNvPr id="48139" name="TextBox 9"/>
          <p:cNvSpPr txBox="1">
            <a:spLocks noChangeArrowheads="1"/>
          </p:cNvSpPr>
          <p:nvPr/>
        </p:nvSpPr>
        <p:spPr bwMode="auto">
          <a:xfrm>
            <a:off x="2895600" y="3371850"/>
            <a:ext cx="2438400" cy="461963"/>
          </a:xfrm>
          <a:prstGeom prst="rect">
            <a:avLst/>
          </a:prstGeom>
          <a:solidFill>
            <a:srgbClr val="FF66CC"/>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800">
                <a:solidFill>
                  <a:schemeClr val="tx1"/>
                </a:solidFill>
                <a:latin typeface="Arial" charset="0"/>
                <a:ea typeface="ＭＳ Ｐゴシック" charset="0"/>
                <a:cs typeface="ＭＳ Ｐゴシック" charset="0"/>
              </a:defRPr>
            </a:lvl1pPr>
            <a:lvl2pPr marL="742950" indent="-285750" eaLnBrk="0" hangingPunct="0">
              <a:defRPr sz="800">
                <a:solidFill>
                  <a:schemeClr val="tx1"/>
                </a:solidFill>
                <a:latin typeface="Arial" charset="0"/>
                <a:ea typeface="ＭＳ Ｐゴシック" charset="0"/>
              </a:defRPr>
            </a:lvl2pPr>
            <a:lvl3pPr marL="1143000" indent="-228600" eaLnBrk="0" hangingPunct="0">
              <a:defRPr sz="800">
                <a:solidFill>
                  <a:schemeClr val="tx1"/>
                </a:solidFill>
                <a:latin typeface="Arial" charset="0"/>
                <a:ea typeface="ＭＳ Ｐゴシック" charset="0"/>
              </a:defRPr>
            </a:lvl3pPr>
            <a:lvl4pPr marL="1600200" indent="-228600" eaLnBrk="0" hangingPunct="0">
              <a:defRPr sz="800">
                <a:solidFill>
                  <a:schemeClr val="tx1"/>
                </a:solidFill>
                <a:latin typeface="Arial" charset="0"/>
                <a:ea typeface="ＭＳ Ｐゴシック" charset="0"/>
              </a:defRPr>
            </a:lvl4pPr>
            <a:lvl5pPr marL="2057400" indent="-228600" eaLnBrk="0" hangingPunct="0">
              <a:defRPr sz="800">
                <a:solidFill>
                  <a:schemeClr val="tx1"/>
                </a:solidFill>
                <a:latin typeface="Arial" charset="0"/>
                <a:ea typeface="ＭＳ Ｐゴシック" charset="0"/>
              </a:defRPr>
            </a:lvl5pPr>
            <a:lvl6pPr marL="2514600" indent="-228600" algn="ctr" eaLnBrk="0" fontAlgn="base" hangingPunct="0">
              <a:spcBef>
                <a:spcPct val="0"/>
              </a:spcBef>
              <a:spcAft>
                <a:spcPct val="0"/>
              </a:spcAft>
              <a:defRPr sz="800">
                <a:solidFill>
                  <a:schemeClr val="tx1"/>
                </a:solidFill>
                <a:latin typeface="Arial" charset="0"/>
                <a:ea typeface="ＭＳ Ｐゴシック" charset="0"/>
              </a:defRPr>
            </a:lvl6pPr>
            <a:lvl7pPr marL="2971800" indent="-228600" algn="ctr" eaLnBrk="0" fontAlgn="base" hangingPunct="0">
              <a:spcBef>
                <a:spcPct val="0"/>
              </a:spcBef>
              <a:spcAft>
                <a:spcPct val="0"/>
              </a:spcAft>
              <a:defRPr sz="800">
                <a:solidFill>
                  <a:schemeClr val="tx1"/>
                </a:solidFill>
                <a:latin typeface="Arial" charset="0"/>
                <a:ea typeface="ＭＳ Ｐゴシック" charset="0"/>
              </a:defRPr>
            </a:lvl7pPr>
            <a:lvl8pPr marL="3429000" indent="-228600" algn="ctr" eaLnBrk="0" fontAlgn="base" hangingPunct="0">
              <a:spcBef>
                <a:spcPct val="0"/>
              </a:spcBef>
              <a:spcAft>
                <a:spcPct val="0"/>
              </a:spcAft>
              <a:defRPr sz="800">
                <a:solidFill>
                  <a:schemeClr val="tx1"/>
                </a:solidFill>
                <a:latin typeface="Arial" charset="0"/>
                <a:ea typeface="ＭＳ Ｐゴシック" charset="0"/>
              </a:defRPr>
            </a:lvl8pPr>
            <a:lvl9pPr marL="3886200" indent="-228600" algn="ctr" eaLnBrk="0" fontAlgn="base" hangingPunct="0">
              <a:spcBef>
                <a:spcPct val="0"/>
              </a:spcBef>
              <a:spcAft>
                <a:spcPct val="0"/>
              </a:spcAft>
              <a:defRPr sz="800">
                <a:solidFill>
                  <a:schemeClr val="tx1"/>
                </a:solidFill>
                <a:latin typeface="Arial" charset="0"/>
                <a:ea typeface="ＭＳ Ｐゴシック" charset="0"/>
              </a:defRPr>
            </a:lvl9pPr>
          </a:lstStyle>
          <a:p>
            <a:pPr eaLnBrk="1" hangingPunct="1"/>
            <a:r>
              <a:rPr lang="en-US" sz="2400" b="1"/>
              <a:t>Luminal-HER2</a:t>
            </a:r>
          </a:p>
        </p:txBody>
      </p:sp>
      <p:sp>
        <p:nvSpPr>
          <p:cNvPr id="12298" name="TextBox 10"/>
          <p:cNvSpPr txBox="1">
            <a:spLocks noChangeArrowheads="1"/>
          </p:cNvSpPr>
          <p:nvPr/>
        </p:nvSpPr>
        <p:spPr bwMode="auto">
          <a:xfrm>
            <a:off x="2895600" y="4808538"/>
            <a:ext cx="2438400" cy="831850"/>
          </a:xfrm>
          <a:prstGeom prst="rect">
            <a:avLst/>
          </a:prstGeom>
          <a:solidFill>
            <a:srgbClr val="92D050"/>
          </a:solidFill>
          <a:ln w="9525">
            <a:noFill/>
            <a:miter lim="800000"/>
            <a:headEnd/>
            <a:tailEnd/>
          </a:ln>
        </p:spPr>
        <p:txBody>
          <a:bodyPr>
            <a:spAutoFit/>
          </a:bodyPr>
          <a:lstStyle/>
          <a:p>
            <a:pPr>
              <a:defRPr/>
            </a:pPr>
            <a:r>
              <a:rPr lang="en-US" sz="2400" b="1" dirty="0" err="1">
                <a:solidFill>
                  <a:srgbClr val="008000"/>
                </a:solidFill>
                <a:latin typeface="+mn-lt"/>
                <a:ea typeface="+mn-ea"/>
                <a:cs typeface="+mn-cs"/>
              </a:rPr>
              <a:t>Basaloid</a:t>
            </a:r>
            <a:r>
              <a:rPr lang="en-US" sz="2400" b="1" dirty="0">
                <a:solidFill>
                  <a:srgbClr val="008000"/>
                </a:solidFill>
                <a:latin typeface="+mn-lt"/>
                <a:ea typeface="+mn-ea"/>
                <a:cs typeface="+mn-cs"/>
              </a:rPr>
              <a:t> breast cancer</a:t>
            </a:r>
          </a:p>
        </p:txBody>
      </p:sp>
      <p:sp>
        <p:nvSpPr>
          <p:cNvPr id="76811" name="TextBox 11"/>
          <p:cNvSpPr txBox="1">
            <a:spLocks noChangeArrowheads="1"/>
          </p:cNvSpPr>
          <p:nvPr/>
        </p:nvSpPr>
        <p:spPr bwMode="auto">
          <a:xfrm>
            <a:off x="2895600" y="5575300"/>
            <a:ext cx="2438400" cy="461963"/>
          </a:xfrm>
          <a:prstGeom prst="rect">
            <a:avLst/>
          </a:prstGeom>
          <a:solidFill>
            <a:srgbClr val="92D050"/>
          </a:solidFill>
          <a:ln w="9525">
            <a:noFill/>
            <a:miter lim="800000"/>
            <a:headEnd/>
            <a:tailEnd/>
          </a:ln>
        </p:spPr>
        <p:txBody>
          <a:bodyPr>
            <a:spAutoFit/>
          </a:bodyPr>
          <a:lstStyle>
            <a:lvl1pPr eaLnBrk="0" hangingPunct="0">
              <a:defRPr sz="2400">
                <a:solidFill>
                  <a:schemeClr val="tx1"/>
                </a:solidFill>
                <a:latin typeface="Arial" pitchFamily="34" charset="0"/>
                <a:ea typeface="ＭＳ Ｐゴシック" pitchFamily="34" charset="-128"/>
              </a:defRPr>
            </a:lvl1pPr>
            <a:lvl2pPr marL="37931725" indent="-37474525" eaLnBrk="0" hangingPunct="0">
              <a:defRPr sz="2400">
                <a:solidFill>
                  <a:schemeClr val="tx1"/>
                </a:solidFill>
                <a:latin typeface="Arial" pitchFamily="34" charset="0"/>
                <a:ea typeface="ＭＳ Ｐゴシック" pitchFamily="34" charset="-128"/>
              </a:defRPr>
            </a:lvl2pPr>
            <a:lvl3pPr eaLnBrk="0" hangingPunct="0">
              <a:defRPr sz="2400">
                <a:solidFill>
                  <a:schemeClr val="tx1"/>
                </a:solidFill>
                <a:latin typeface="Arial" pitchFamily="34" charset="0"/>
                <a:ea typeface="ＭＳ Ｐゴシック" pitchFamily="34" charset="-128"/>
              </a:defRPr>
            </a:lvl3pPr>
            <a:lvl4pPr eaLnBrk="0" hangingPunct="0">
              <a:defRPr sz="2400">
                <a:solidFill>
                  <a:schemeClr val="tx1"/>
                </a:solidFill>
                <a:latin typeface="Arial" pitchFamily="34" charset="0"/>
                <a:ea typeface="ＭＳ Ｐゴシック" pitchFamily="34" charset="-128"/>
              </a:defRPr>
            </a:lvl4pPr>
            <a:lvl5pPr eaLnBrk="0" hangingPunct="0">
              <a:defRPr sz="2400">
                <a:solidFill>
                  <a:schemeClr val="tx1"/>
                </a:solidFill>
                <a:latin typeface="Arial" pitchFamily="34" charset="0"/>
                <a:ea typeface="ＭＳ Ｐゴシック" pitchFamily="34" charset="-128"/>
              </a:defRPr>
            </a:lvl5pPr>
            <a:lvl6pPr marL="4572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9144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1371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18288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fontAlgn="auto" hangingPunct="1">
              <a:spcBef>
                <a:spcPts val="0"/>
              </a:spcBef>
              <a:spcAft>
                <a:spcPts val="0"/>
              </a:spcAft>
              <a:defRPr/>
            </a:pPr>
            <a:r>
              <a:rPr lang="en-US" b="1" dirty="0">
                <a:solidFill>
                  <a:srgbClr val="008000"/>
                </a:solidFill>
                <a:latin typeface="+mn-lt"/>
                <a:cs typeface="+mn-cs"/>
              </a:rPr>
              <a:t>Normal-like</a:t>
            </a:r>
          </a:p>
        </p:txBody>
      </p:sp>
      <p:sp>
        <p:nvSpPr>
          <p:cNvPr id="76812" name="TextBox 12"/>
          <p:cNvSpPr txBox="1">
            <a:spLocks noChangeArrowheads="1"/>
          </p:cNvSpPr>
          <p:nvPr/>
        </p:nvSpPr>
        <p:spPr bwMode="auto">
          <a:xfrm>
            <a:off x="2895600" y="6048375"/>
            <a:ext cx="2438400" cy="460375"/>
          </a:xfrm>
          <a:prstGeom prst="rect">
            <a:avLst/>
          </a:prstGeom>
          <a:solidFill>
            <a:srgbClr val="92D050"/>
          </a:solidFill>
          <a:ln w="9525">
            <a:noFill/>
            <a:miter lim="800000"/>
            <a:headEnd/>
            <a:tailEnd/>
          </a:ln>
        </p:spPr>
        <p:txBody>
          <a:bodyPr>
            <a:spAutoFit/>
          </a:bodyPr>
          <a:lstStyle>
            <a:lvl1pPr eaLnBrk="0" hangingPunct="0">
              <a:defRPr sz="2400">
                <a:solidFill>
                  <a:schemeClr val="tx1"/>
                </a:solidFill>
                <a:latin typeface="Arial" pitchFamily="34" charset="0"/>
                <a:ea typeface="ＭＳ Ｐゴシック" pitchFamily="34" charset="-128"/>
              </a:defRPr>
            </a:lvl1pPr>
            <a:lvl2pPr marL="37931725" indent="-37474525" eaLnBrk="0" hangingPunct="0">
              <a:defRPr sz="2400">
                <a:solidFill>
                  <a:schemeClr val="tx1"/>
                </a:solidFill>
                <a:latin typeface="Arial" pitchFamily="34" charset="0"/>
                <a:ea typeface="ＭＳ Ｐゴシック" pitchFamily="34" charset="-128"/>
              </a:defRPr>
            </a:lvl2pPr>
            <a:lvl3pPr eaLnBrk="0" hangingPunct="0">
              <a:defRPr sz="2400">
                <a:solidFill>
                  <a:schemeClr val="tx1"/>
                </a:solidFill>
                <a:latin typeface="Arial" pitchFamily="34" charset="0"/>
                <a:ea typeface="ＭＳ Ｐゴシック" pitchFamily="34" charset="-128"/>
              </a:defRPr>
            </a:lvl3pPr>
            <a:lvl4pPr eaLnBrk="0" hangingPunct="0">
              <a:defRPr sz="2400">
                <a:solidFill>
                  <a:schemeClr val="tx1"/>
                </a:solidFill>
                <a:latin typeface="Arial" pitchFamily="34" charset="0"/>
                <a:ea typeface="ＭＳ Ｐゴシック" pitchFamily="34" charset="-128"/>
              </a:defRPr>
            </a:lvl4pPr>
            <a:lvl5pPr eaLnBrk="0" hangingPunct="0">
              <a:defRPr sz="2400">
                <a:solidFill>
                  <a:schemeClr val="tx1"/>
                </a:solidFill>
                <a:latin typeface="Arial" pitchFamily="34" charset="0"/>
                <a:ea typeface="ＭＳ Ｐゴシック" pitchFamily="34" charset="-128"/>
              </a:defRPr>
            </a:lvl5pPr>
            <a:lvl6pPr marL="4572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9144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1371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18288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fontAlgn="auto" hangingPunct="1">
              <a:spcBef>
                <a:spcPts val="0"/>
              </a:spcBef>
              <a:spcAft>
                <a:spcPts val="0"/>
              </a:spcAft>
              <a:defRPr/>
            </a:pPr>
            <a:r>
              <a:rPr lang="en-US" b="1" dirty="0">
                <a:solidFill>
                  <a:srgbClr val="008000"/>
                </a:solidFill>
                <a:latin typeface="+mn-lt"/>
                <a:cs typeface="+mn-cs"/>
              </a:rPr>
              <a:t>BRCA 1 tumors</a:t>
            </a:r>
          </a:p>
        </p:txBody>
      </p:sp>
      <p:sp>
        <p:nvSpPr>
          <p:cNvPr id="14" name="TextBox 13"/>
          <p:cNvSpPr txBox="1">
            <a:spLocks noChangeArrowheads="1"/>
          </p:cNvSpPr>
          <p:nvPr/>
        </p:nvSpPr>
        <p:spPr bwMode="auto">
          <a:xfrm>
            <a:off x="6802438" y="1663700"/>
            <a:ext cx="2149475" cy="1446213"/>
          </a:xfrm>
          <a:prstGeom prst="rect">
            <a:avLst/>
          </a:prstGeom>
          <a:solidFill>
            <a:srgbClr val="65CCFF"/>
          </a:solidFill>
          <a:ln w="9525">
            <a:solidFill>
              <a:srgbClr val="BE4B48"/>
            </a:solidFill>
            <a:miter lim="800000"/>
            <a:headEnd/>
            <a:tailEnd/>
          </a:ln>
          <a:effectLst>
            <a:outerShdw dist="20000" dir="5400000" rotWithShape="0">
              <a:srgbClr val="808080">
                <a:alpha val="37999"/>
              </a:srgbClr>
            </a:outerShdw>
          </a:effectLst>
        </p:spPr>
        <p:txBody>
          <a:bodyPr>
            <a:spAutoFit/>
          </a:bodyPr>
          <a:lstStyle/>
          <a:p>
            <a:pPr fontAlgn="auto">
              <a:spcBef>
                <a:spcPts val="0"/>
              </a:spcBef>
              <a:spcAft>
                <a:spcPts val="0"/>
              </a:spcAft>
              <a:defRPr/>
            </a:pPr>
            <a:r>
              <a:rPr lang="en-US" sz="2200" b="1" dirty="0">
                <a:solidFill>
                  <a:srgbClr val="222268"/>
                </a:solidFill>
                <a:latin typeface="+mn-lt"/>
                <a:ea typeface="+mn-ea"/>
                <a:cs typeface="+mn-cs"/>
              </a:rPr>
              <a:t>Hormones, chemotherapy</a:t>
            </a:r>
          </a:p>
          <a:p>
            <a:pPr fontAlgn="auto">
              <a:spcBef>
                <a:spcPts val="0"/>
              </a:spcBef>
              <a:spcAft>
                <a:spcPts val="0"/>
              </a:spcAft>
              <a:defRPr/>
            </a:pPr>
            <a:r>
              <a:rPr lang="en-US" sz="2200" b="1" dirty="0">
                <a:solidFill>
                  <a:srgbClr val="222268"/>
                </a:solidFill>
                <a:latin typeface="+mn-lt"/>
                <a:ea typeface="+mn-ea"/>
                <a:cs typeface="+mn-cs"/>
              </a:rPr>
              <a:t>(after hormones)</a:t>
            </a:r>
          </a:p>
        </p:txBody>
      </p:sp>
      <p:sp>
        <p:nvSpPr>
          <p:cNvPr id="21" name="TextBox 20"/>
          <p:cNvSpPr txBox="1">
            <a:spLocks noChangeArrowheads="1"/>
          </p:cNvSpPr>
          <p:nvPr/>
        </p:nvSpPr>
        <p:spPr bwMode="auto">
          <a:xfrm>
            <a:off x="6802438" y="3376613"/>
            <a:ext cx="2149475" cy="1108075"/>
          </a:xfrm>
          <a:prstGeom prst="rect">
            <a:avLst/>
          </a:prstGeom>
          <a:solidFill>
            <a:srgbClr val="FF66CC"/>
          </a:solidFill>
          <a:ln w="9525">
            <a:solidFill>
              <a:srgbClr val="BE4B48"/>
            </a:solidFill>
            <a:miter lim="800000"/>
            <a:headEnd/>
            <a:tailEnd/>
          </a:ln>
          <a:effectLst>
            <a:outerShdw dist="20000" dir="5400000" rotWithShape="0">
              <a:srgbClr val="808080">
                <a:alpha val="37999"/>
              </a:srgbClr>
            </a:outerShdw>
          </a:effectLst>
        </p:spPr>
        <p:txBody>
          <a:bodyPr>
            <a:spAutoFit/>
          </a:bodyPr>
          <a:lstStyle>
            <a:lvl1pPr eaLnBrk="0" hangingPunct="0">
              <a:defRPr sz="800">
                <a:solidFill>
                  <a:schemeClr val="tx1"/>
                </a:solidFill>
                <a:latin typeface="Arial" charset="0"/>
                <a:ea typeface="ＭＳ Ｐゴシック" charset="0"/>
                <a:cs typeface="ＭＳ Ｐゴシック" charset="0"/>
              </a:defRPr>
            </a:lvl1pPr>
            <a:lvl2pPr marL="742950" indent="-285750" eaLnBrk="0" hangingPunct="0">
              <a:defRPr sz="800">
                <a:solidFill>
                  <a:schemeClr val="tx1"/>
                </a:solidFill>
                <a:latin typeface="Arial" charset="0"/>
                <a:ea typeface="ＭＳ Ｐゴシック" charset="0"/>
              </a:defRPr>
            </a:lvl2pPr>
            <a:lvl3pPr marL="1143000" indent="-228600" eaLnBrk="0" hangingPunct="0">
              <a:defRPr sz="800">
                <a:solidFill>
                  <a:schemeClr val="tx1"/>
                </a:solidFill>
                <a:latin typeface="Arial" charset="0"/>
                <a:ea typeface="ＭＳ Ｐゴシック" charset="0"/>
              </a:defRPr>
            </a:lvl3pPr>
            <a:lvl4pPr marL="1600200" indent="-228600" eaLnBrk="0" hangingPunct="0">
              <a:defRPr sz="800">
                <a:solidFill>
                  <a:schemeClr val="tx1"/>
                </a:solidFill>
                <a:latin typeface="Arial" charset="0"/>
                <a:ea typeface="ＭＳ Ｐゴシック" charset="0"/>
              </a:defRPr>
            </a:lvl4pPr>
            <a:lvl5pPr marL="2057400" indent="-228600" eaLnBrk="0" hangingPunct="0">
              <a:defRPr sz="800">
                <a:solidFill>
                  <a:schemeClr val="tx1"/>
                </a:solidFill>
                <a:latin typeface="Arial" charset="0"/>
                <a:ea typeface="ＭＳ Ｐゴシック" charset="0"/>
              </a:defRPr>
            </a:lvl5pPr>
            <a:lvl6pPr marL="2514600" indent="-228600" algn="ctr" eaLnBrk="0" fontAlgn="base" hangingPunct="0">
              <a:spcBef>
                <a:spcPct val="0"/>
              </a:spcBef>
              <a:spcAft>
                <a:spcPct val="0"/>
              </a:spcAft>
              <a:defRPr sz="800">
                <a:solidFill>
                  <a:schemeClr val="tx1"/>
                </a:solidFill>
                <a:latin typeface="Arial" charset="0"/>
                <a:ea typeface="ＭＳ Ｐゴシック" charset="0"/>
              </a:defRPr>
            </a:lvl6pPr>
            <a:lvl7pPr marL="2971800" indent="-228600" algn="ctr" eaLnBrk="0" fontAlgn="base" hangingPunct="0">
              <a:spcBef>
                <a:spcPct val="0"/>
              </a:spcBef>
              <a:spcAft>
                <a:spcPct val="0"/>
              </a:spcAft>
              <a:defRPr sz="800">
                <a:solidFill>
                  <a:schemeClr val="tx1"/>
                </a:solidFill>
                <a:latin typeface="Arial" charset="0"/>
                <a:ea typeface="ＭＳ Ｐゴシック" charset="0"/>
              </a:defRPr>
            </a:lvl7pPr>
            <a:lvl8pPr marL="3429000" indent="-228600" algn="ctr" eaLnBrk="0" fontAlgn="base" hangingPunct="0">
              <a:spcBef>
                <a:spcPct val="0"/>
              </a:spcBef>
              <a:spcAft>
                <a:spcPct val="0"/>
              </a:spcAft>
              <a:defRPr sz="800">
                <a:solidFill>
                  <a:schemeClr val="tx1"/>
                </a:solidFill>
                <a:latin typeface="Arial" charset="0"/>
                <a:ea typeface="ＭＳ Ｐゴシック" charset="0"/>
              </a:defRPr>
            </a:lvl8pPr>
            <a:lvl9pPr marL="3886200" indent="-228600" algn="ctr" eaLnBrk="0" fontAlgn="base" hangingPunct="0">
              <a:spcBef>
                <a:spcPct val="0"/>
              </a:spcBef>
              <a:spcAft>
                <a:spcPct val="0"/>
              </a:spcAft>
              <a:defRPr sz="800">
                <a:solidFill>
                  <a:schemeClr val="tx1"/>
                </a:solidFill>
                <a:latin typeface="Arial" charset="0"/>
                <a:ea typeface="ＭＳ Ｐゴシック" charset="0"/>
              </a:defRPr>
            </a:lvl9pPr>
          </a:lstStyle>
          <a:p>
            <a:pPr eaLnBrk="1" hangingPunct="1"/>
            <a:r>
              <a:rPr lang="en-US" sz="2200" b="1"/>
              <a:t>HER2 directed therapy + chemotherapy</a:t>
            </a:r>
          </a:p>
        </p:txBody>
      </p:sp>
      <p:sp>
        <p:nvSpPr>
          <p:cNvPr id="23" name="TextBox 22"/>
          <p:cNvSpPr txBox="1">
            <a:spLocks noChangeArrowheads="1"/>
          </p:cNvSpPr>
          <p:nvPr/>
        </p:nvSpPr>
        <p:spPr bwMode="auto">
          <a:xfrm>
            <a:off x="6818313" y="5143500"/>
            <a:ext cx="2189162" cy="1108075"/>
          </a:xfrm>
          <a:prstGeom prst="rect">
            <a:avLst/>
          </a:prstGeom>
          <a:solidFill>
            <a:srgbClr val="92D050"/>
          </a:solidFill>
          <a:ln w="9525">
            <a:solidFill>
              <a:srgbClr val="BE4B48"/>
            </a:solidFill>
            <a:miter lim="800000"/>
            <a:headEnd/>
            <a:tailEnd/>
          </a:ln>
          <a:effectLst>
            <a:outerShdw dist="20000" dir="5400000" rotWithShape="0">
              <a:srgbClr val="808080">
                <a:alpha val="37999"/>
              </a:srgbClr>
            </a:outerShdw>
          </a:effectLst>
        </p:spPr>
        <p:txBody>
          <a:bodyPr>
            <a:spAutoFit/>
          </a:bodyPr>
          <a:lstStyle>
            <a:lvl1pPr eaLnBrk="0" hangingPunct="0">
              <a:defRPr sz="800">
                <a:solidFill>
                  <a:schemeClr val="tx1"/>
                </a:solidFill>
                <a:latin typeface="Arial" charset="0"/>
                <a:ea typeface="ＭＳ Ｐゴシック" charset="0"/>
                <a:cs typeface="ＭＳ Ｐゴシック" charset="0"/>
              </a:defRPr>
            </a:lvl1pPr>
            <a:lvl2pPr marL="742950" indent="-285750" eaLnBrk="0" hangingPunct="0">
              <a:defRPr sz="800">
                <a:solidFill>
                  <a:schemeClr val="tx1"/>
                </a:solidFill>
                <a:latin typeface="Arial" charset="0"/>
                <a:ea typeface="ＭＳ Ｐゴシック" charset="0"/>
              </a:defRPr>
            </a:lvl2pPr>
            <a:lvl3pPr marL="1143000" indent="-228600" eaLnBrk="0" hangingPunct="0">
              <a:defRPr sz="800">
                <a:solidFill>
                  <a:schemeClr val="tx1"/>
                </a:solidFill>
                <a:latin typeface="Arial" charset="0"/>
                <a:ea typeface="ＭＳ Ｐゴシック" charset="0"/>
              </a:defRPr>
            </a:lvl3pPr>
            <a:lvl4pPr marL="1600200" indent="-228600" eaLnBrk="0" hangingPunct="0">
              <a:defRPr sz="800">
                <a:solidFill>
                  <a:schemeClr val="tx1"/>
                </a:solidFill>
                <a:latin typeface="Arial" charset="0"/>
                <a:ea typeface="ＭＳ Ｐゴシック" charset="0"/>
              </a:defRPr>
            </a:lvl4pPr>
            <a:lvl5pPr marL="2057400" indent="-228600" eaLnBrk="0" hangingPunct="0">
              <a:defRPr sz="800">
                <a:solidFill>
                  <a:schemeClr val="tx1"/>
                </a:solidFill>
                <a:latin typeface="Arial" charset="0"/>
                <a:ea typeface="ＭＳ Ｐゴシック" charset="0"/>
              </a:defRPr>
            </a:lvl5pPr>
            <a:lvl6pPr marL="2514600" indent="-228600" algn="ctr" eaLnBrk="0" fontAlgn="base" hangingPunct="0">
              <a:spcBef>
                <a:spcPct val="0"/>
              </a:spcBef>
              <a:spcAft>
                <a:spcPct val="0"/>
              </a:spcAft>
              <a:defRPr sz="800">
                <a:solidFill>
                  <a:schemeClr val="tx1"/>
                </a:solidFill>
                <a:latin typeface="Arial" charset="0"/>
                <a:ea typeface="ＭＳ Ｐゴシック" charset="0"/>
              </a:defRPr>
            </a:lvl6pPr>
            <a:lvl7pPr marL="2971800" indent="-228600" algn="ctr" eaLnBrk="0" fontAlgn="base" hangingPunct="0">
              <a:spcBef>
                <a:spcPct val="0"/>
              </a:spcBef>
              <a:spcAft>
                <a:spcPct val="0"/>
              </a:spcAft>
              <a:defRPr sz="800">
                <a:solidFill>
                  <a:schemeClr val="tx1"/>
                </a:solidFill>
                <a:latin typeface="Arial" charset="0"/>
                <a:ea typeface="ＭＳ Ｐゴシック" charset="0"/>
              </a:defRPr>
            </a:lvl7pPr>
            <a:lvl8pPr marL="3429000" indent="-228600" algn="ctr" eaLnBrk="0" fontAlgn="base" hangingPunct="0">
              <a:spcBef>
                <a:spcPct val="0"/>
              </a:spcBef>
              <a:spcAft>
                <a:spcPct val="0"/>
              </a:spcAft>
              <a:defRPr sz="800">
                <a:solidFill>
                  <a:schemeClr val="tx1"/>
                </a:solidFill>
                <a:latin typeface="Arial" charset="0"/>
                <a:ea typeface="ＭＳ Ｐゴシック" charset="0"/>
              </a:defRPr>
            </a:lvl8pPr>
            <a:lvl9pPr marL="3886200" indent="-228600" algn="ctr" eaLnBrk="0" fontAlgn="base" hangingPunct="0">
              <a:spcBef>
                <a:spcPct val="0"/>
              </a:spcBef>
              <a:spcAft>
                <a:spcPct val="0"/>
              </a:spcAft>
              <a:defRPr sz="800">
                <a:solidFill>
                  <a:schemeClr val="tx1"/>
                </a:solidFill>
                <a:latin typeface="Arial" charset="0"/>
                <a:ea typeface="ＭＳ Ｐゴシック" charset="0"/>
              </a:defRPr>
            </a:lvl9pPr>
          </a:lstStyle>
          <a:p>
            <a:pPr eaLnBrk="1" hangingPunct="1"/>
            <a:endParaRPr lang="en-US" sz="2200" b="1">
              <a:solidFill>
                <a:srgbClr val="008000"/>
              </a:solidFill>
            </a:endParaRPr>
          </a:p>
          <a:p>
            <a:pPr eaLnBrk="1" hangingPunct="1"/>
            <a:r>
              <a:rPr lang="en-US" sz="2200" b="1">
                <a:solidFill>
                  <a:srgbClr val="008000"/>
                </a:solidFill>
              </a:rPr>
              <a:t>Chemotherapy</a:t>
            </a:r>
          </a:p>
          <a:p>
            <a:pPr eaLnBrk="1" hangingPunct="1"/>
            <a:endParaRPr lang="en-US" sz="2200" b="1">
              <a:solidFill>
                <a:srgbClr val="008000"/>
              </a:solidFill>
            </a:endParaRPr>
          </a:p>
        </p:txBody>
      </p:sp>
    </p:spTree>
  </p:cSld>
  <p:clrMapOvr>
    <a:masterClrMapping/>
  </p:clrMapOvr>
  <p:transition xmlns:p14="http://schemas.microsoft.com/office/powerpoint/2010/main" advClick="0"/>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4"/>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9"/>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1"/>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2"/>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22" grpId="0" animBg="1"/>
      <p:bldP spid="20" grpId="0" animBg="1"/>
      <p:bldP spid="14" grpId="0" animBg="1"/>
      <p:bldP spid="21" grpId="0" animBg="1"/>
      <p:bldP spid="23"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7" name="Rectangle 1"/>
          <p:cNvSpPr>
            <a:spLocks noGrp="1" noChangeArrowheads="1"/>
          </p:cNvSpPr>
          <p:nvPr>
            <p:ph type="title"/>
          </p:nvPr>
        </p:nvSpPr>
        <p:spPr>
          <a:xfrm>
            <a:off x="425450" y="500063"/>
            <a:ext cx="8228013" cy="723900"/>
          </a:xfrm>
        </p:spPr>
        <p:txBody>
          <a:bodyPr tIns="12801"/>
          <a:lstStyle/>
          <a:p>
            <a:pPr eaLnBrk="1">
              <a:tabLst>
                <a:tab pos="655638" algn="l"/>
                <a:tab pos="1312863" algn="l"/>
                <a:tab pos="1968500" algn="l"/>
                <a:tab pos="2625725" algn="l"/>
                <a:tab pos="3282950" algn="l"/>
                <a:tab pos="3938588" algn="l"/>
                <a:tab pos="4595813" algn="l"/>
                <a:tab pos="5253038" algn="l"/>
                <a:tab pos="5908675" algn="l"/>
                <a:tab pos="6565900" algn="l"/>
                <a:tab pos="7223125" algn="l"/>
                <a:tab pos="7878763" algn="l"/>
              </a:tabLst>
            </a:pPr>
            <a:r>
              <a:rPr lang="en-GB" sz="4000">
                <a:latin typeface="Arial" charset="0"/>
              </a:rPr>
              <a:t>Impact of new systemic agents on survival in MBC</a:t>
            </a:r>
          </a:p>
        </p:txBody>
      </p:sp>
      <p:pic>
        <p:nvPicPr>
          <p:cNvPr id="50178"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pic>
      <p:sp>
        <p:nvSpPr>
          <p:cNvPr id="50179" name="Text Box 4"/>
          <p:cNvSpPr txBox="1">
            <a:spLocks noChangeArrowheads="1"/>
          </p:cNvSpPr>
          <p:nvPr/>
        </p:nvSpPr>
        <p:spPr bwMode="auto">
          <a:xfrm>
            <a:off x="209550" y="6426200"/>
            <a:ext cx="6253163" cy="27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81639" tIns="49620" rIns="81639" bIns="40820"/>
          <a:lstStyle>
            <a:lvl1pPr eaLnBrk="0" hangingPunct="0">
              <a:tabLst>
                <a:tab pos="655638" algn="l"/>
                <a:tab pos="1312863" algn="l"/>
                <a:tab pos="1968500" algn="l"/>
                <a:tab pos="2625725" algn="l"/>
                <a:tab pos="3282950" algn="l"/>
                <a:tab pos="3938588" algn="l"/>
                <a:tab pos="4595813" algn="l"/>
                <a:tab pos="5253038" algn="l"/>
                <a:tab pos="5908675" algn="l"/>
              </a:tabLst>
              <a:defRPr sz="800">
                <a:solidFill>
                  <a:schemeClr val="tx1"/>
                </a:solidFill>
                <a:latin typeface="Arial" charset="0"/>
                <a:ea typeface="ＭＳ Ｐゴシック" charset="0"/>
                <a:cs typeface="ＭＳ Ｐゴシック" charset="0"/>
              </a:defRPr>
            </a:lvl1pPr>
            <a:lvl2pPr marL="742950" indent="-285750" eaLnBrk="0" hangingPunct="0">
              <a:tabLst>
                <a:tab pos="655638" algn="l"/>
                <a:tab pos="1312863" algn="l"/>
                <a:tab pos="1968500" algn="l"/>
                <a:tab pos="2625725" algn="l"/>
                <a:tab pos="3282950" algn="l"/>
                <a:tab pos="3938588" algn="l"/>
                <a:tab pos="4595813" algn="l"/>
                <a:tab pos="5253038" algn="l"/>
                <a:tab pos="5908675" algn="l"/>
              </a:tabLst>
              <a:defRPr sz="800">
                <a:solidFill>
                  <a:schemeClr val="tx1"/>
                </a:solidFill>
                <a:latin typeface="Arial" charset="0"/>
                <a:ea typeface="ＭＳ Ｐゴシック" charset="0"/>
              </a:defRPr>
            </a:lvl2pPr>
            <a:lvl3pPr marL="1143000" indent="-228600" eaLnBrk="0" hangingPunct="0">
              <a:tabLst>
                <a:tab pos="655638" algn="l"/>
                <a:tab pos="1312863" algn="l"/>
                <a:tab pos="1968500" algn="l"/>
                <a:tab pos="2625725" algn="l"/>
                <a:tab pos="3282950" algn="l"/>
                <a:tab pos="3938588" algn="l"/>
                <a:tab pos="4595813" algn="l"/>
                <a:tab pos="5253038" algn="l"/>
                <a:tab pos="5908675" algn="l"/>
              </a:tabLst>
              <a:defRPr sz="800">
                <a:solidFill>
                  <a:schemeClr val="tx1"/>
                </a:solidFill>
                <a:latin typeface="Arial" charset="0"/>
                <a:ea typeface="ＭＳ Ｐゴシック" charset="0"/>
              </a:defRPr>
            </a:lvl3pPr>
            <a:lvl4pPr marL="1600200" indent="-228600" eaLnBrk="0" hangingPunct="0">
              <a:tabLst>
                <a:tab pos="655638" algn="l"/>
                <a:tab pos="1312863" algn="l"/>
                <a:tab pos="1968500" algn="l"/>
                <a:tab pos="2625725" algn="l"/>
                <a:tab pos="3282950" algn="l"/>
                <a:tab pos="3938588" algn="l"/>
                <a:tab pos="4595813" algn="l"/>
                <a:tab pos="5253038" algn="l"/>
                <a:tab pos="5908675" algn="l"/>
              </a:tabLst>
              <a:defRPr sz="800">
                <a:solidFill>
                  <a:schemeClr val="tx1"/>
                </a:solidFill>
                <a:latin typeface="Arial" charset="0"/>
                <a:ea typeface="ＭＳ Ｐゴシック" charset="0"/>
              </a:defRPr>
            </a:lvl4pPr>
            <a:lvl5pPr marL="2057400" indent="-228600" eaLnBrk="0" hangingPunct="0">
              <a:tabLst>
                <a:tab pos="655638" algn="l"/>
                <a:tab pos="1312863" algn="l"/>
                <a:tab pos="1968500" algn="l"/>
                <a:tab pos="2625725" algn="l"/>
                <a:tab pos="3282950" algn="l"/>
                <a:tab pos="3938588" algn="l"/>
                <a:tab pos="4595813" algn="l"/>
                <a:tab pos="5253038" algn="l"/>
                <a:tab pos="5908675" algn="l"/>
              </a:tabLst>
              <a:defRPr sz="800">
                <a:solidFill>
                  <a:schemeClr val="tx1"/>
                </a:solidFill>
                <a:latin typeface="Arial" charset="0"/>
                <a:ea typeface="ＭＳ Ｐゴシック" charset="0"/>
              </a:defRPr>
            </a:lvl5pPr>
            <a:lvl6pPr marL="2514600" indent="-228600" algn="ctr" eaLnBrk="0" fontAlgn="base" hangingPunct="0">
              <a:spcBef>
                <a:spcPct val="0"/>
              </a:spcBef>
              <a:spcAft>
                <a:spcPct val="0"/>
              </a:spcAft>
              <a:tabLst>
                <a:tab pos="655638" algn="l"/>
                <a:tab pos="1312863" algn="l"/>
                <a:tab pos="1968500" algn="l"/>
                <a:tab pos="2625725" algn="l"/>
                <a:tab pos="3282950" algn="l"/>
                <a:tab pos="3938588" algn="l"/>
                <a:tab pos="4595813" algn="l"/>
                <a:tab pos="5253038" algn="l"/>
                <a:tab pos="5908675" algn="l"/>
              </a:tabLst>
              <a:defRPr sz="800">
                <a:solidFill>
                  <a:schemeClr val="tx1"/>
                </a:solidFill>
                <a:latin typeface="Arial" charset="0"/>
                <a:ea typeface="ＭＳ Ｐゴシック" charset="0"/>
              </a:defRPr>
            </a:lvl6pPr>
            <a:lvl7pPr marL="2971800" indent="-228600" algn="ctr" eaLnBrk="0" fontAlgn="base" hangingPunct="0">
              <a:spcBef>
                <a:spcPct val="0"/>
              </a:spcBef>
              <a:spcAft>
                <a:spcPct val="0"/>
              </a:spcAft>
              <a:tabLst>
                <a:tab pos="655638" algn="l"/>
                <a:tab pos="1312863" algn="l"/>
                <a:tab pos="1968500" algn="l"/>
                <a:tab pos="2625725" algn="l"/>
                <a:tab pos="3282950" algn="l"/>
                <a:tab pos="3938588" algn="l"/>
                <a:tab pos="4595813" algn="l"/>
                <a:tab pos="5253038" algn="l"/>
                <a:tab pos="5908675" algn="l"/>
              </a:tabLst>
              <a:defRPr sz="800">
                <a:solidFill>
                  <a:schemeClr val="tx1"/>
                </a:solidFill>
                <a:latin typeface="Arial" charset="0"/>
                <a:ea typeface="ＭＳ Ｐゴシック" charset="0"/>
              </a:defRPr>
            </a:lvl7pPr>
            <a:lvl8pPr marL="3429000" indent="-228600" algn="ctr" eaLnBrk="0" fontAlgn="base" hangingPunct="0">
              <a:spcBef>
                <a:spcPct val="0"/>
              </a:spcBef>
              <a:spcAft>
                <a:spcPct val="0"/>
              </a:spcAft>
              <a:tabLst>
                <a:tab pos="655638" algn="l"/>
                <a:tab pos="1312863" algn="l"/>
                <a:tab pos="1968500" algn="l"/>
                <a:tab pos="2625725" algn="l"/>
                <a:tab pos="3282950" algn="l"/>
                <a:tab pos="3938588" algn="l"/>
                <a:tab pos="4595813" algn="l"/>
                <a:tab pos="5253038" algn="l"/>
                <a:tab pos="5908675" algn="l"/>
              </a:tabLst>
              <a:defRPr sz="800">
                <a:solidFill>
                  <a:schemeClr val="tx1"/>
                </a:solidFill>
                <a:latin typeface="Arial" charset="0"/>
                <a:ea typeface="ＭＳ Ｐゴシック" charset="0"/>
              </a:defRPr>
            </a:lvl8pPr>
            <a:lvl9pPr marL="3886200" indent="-228600" algn="ctr" eaLnBrk="0" fontAlgn="base" hangingPunct="0">
              <a:spcBef>
                <a:spcPct val="0"/>
              </a:spcBef>
              <a:spcAft>
                <a:spcPct val="0"/>
              </a:spcAft>
              <a:tabLst>
                <a:tab pos="655638" algn="l"/>
                <a:tab pos="1312863" algn="l"/>
                <a:tab pos="1968500" algn="l"/>
                <a:tab pos="2625725" algn="l"/>
                <a:tab pos="3282950" algn="l"/>
                <a:tab pos="3938588" algn="l"/>
                <a:tab pos="4595813" algn="l"/>
                <a:tab pos="5253038" algn="l"/>
                <a:tab pos="5908675" algn="l"/>
              </a:tabLst>
              <a:defRPr sz="800">
                <a:solidFill>
                  <a:schemeClr val="tx1"/>
                </a:solidFill>
                <a:latin typeface="Arial" charset="0"/>
                <a:ea typeface="ＭＳ Ｐゴシック" charset="0"/>
              </a:defRPr>
            </a:lvl9pPr>
          </a:lstStyle>
          <a:p>
            <a:pPr algn="l" eaLnBrk="1" hangingPunct="1"/>
            <a:r>
              <a:rPr lang="en-GB" sz="1600" b="1"/>
              <a:t>Chia SK et al, 2007; Giordano SH et al, 2004</a:t>
            </a:r>
            <a:endParaRPr lang="en-GB" sz="1600">
              <a:hlinkClick r:id="rId4"/>
            </a:endParaRPr>
          </a:p>
        </p:txBody>
      </p:sp>
      <p:sp>
        <p:nvSpPr>
          <p:cNvPr id="50180" name="TextBox 1"/>
          <p:cNvSpPr txBox="1">
            <a:spLocks noChangeArrowheads="1"/>
          </p:cNvSpPr>
          <p:nvPr/>
        </p:nvSpPr>
        <p:spPr bwMode="auto">
          <a:xfrm>
            <a:off x="5651500" y="2298700"/>
            <a:ext cx="2794000" cy="2554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800">
                <a:solidFill>
                  <a:schemeClr val="tx1"/>
                </a:solidFill>
                <a:latin typeface="Arial" charset="0"/>
                <a:ea typeface="ＭＳ Ｐゴシック" charset="0"/>
                <a:cs typeface="ＭＳ Ｐゴシック" charset="0"/>
              </a:defRPr>
            </a:lvl1pPr>
            <a:lvl2pPr marL="742950" indent="-285750" eaLnBrk="0" hangingPunct="0">
              <a:defRPr sz="800">
                <a:solidFill>
                  <a:schemeClr val="tx1"/>
                </a:solidFill>
                <a:latin typeface="Arial" charset="0"/>
                <a:ea typeface="ＭＳ Ｐゴシック" charset="0"/>
              </a:defRPr>
            </a:lvl2pPr>
            <a:lvl3pPr marL="1143000" indent="-228600" eaLnBrk="0" hangingPunct="0">
              <a:defRPr sz="800">
                <a:solidFill>
                  <a:schemeClr val="tx1"/>
                </a:solidFill>
                <a:latin typeface="Arial" charset="0"/>
                <a:ea typeface="ＭＳ Ｐゴシック" charset="0"/>
              </a:defRPr>
            </a:lvl3pPr>
            <a:lvl4pPr marL="1600200" indent="-228600" eaLnBrk="0" hangingPunct="0">
              <a:defRPr sz="800">
                <a:solidFill>
                  <a:schemeClr val="tx1"/>
                </a:solidFill>
                <a:latin typeface="Arial" charset="0"/>
                <a:ea typeface="ＭＳ Ｐゴシック" charset="0"/>
              </a:defRPr>
            </a:lvl4pPr>
            <a:lvl5pPr marL="2057400" indent="-228600" eaLnBrk="0" hangingPunct="0">
              <a:defRPr sz="800">
                <a:solidFill>
                  <a:schemeClr val="tx1"/>
                </a:solidFill>
                <a:latin typeface="Arial" charset="0"/>
                <a:ea typeface="ＭＳ Ｐゴシック" charset="0"/>
              </a:defRPr>
            </a:lvl5pPr>
            <a:lvl6pPr marL="2514600" indent="-228600" algn="ctr" eaLnBrk="0" fontAlgn="base" hangingPunct="0">
              <a:spcBef>
                <a:spcPct val="0"/>
              </a:spcBef>
              <a:spcAft>
                <a:spcPct val="0"/>
              </a:spcAft>
              <a:defRPr sz="800">
                <a:solidFill>
                  <a:schemeClr val="tx1"/>
                </a:solidFill>
                <a:latin typeface="Arial" charset="0"/>
                <a:ea typeface="ＭＳ Ｐゴシック" charset="0"/>
              </a:defRPr>
            </a:lvl6pPr>
            <a:lvl7pPr marL="2971800" indent="-228600" algn="ctr" eaLnBrk="0" fontAlgn="base" hangingPunct="0">
              <a:spcBef>
                <a:spcPct val="0"/>
              </a:spcBef>
              <a:spcAft>
                <a:spcPct val="0"/>
              </a:spcAft>
              <a:defRPr sz="800">
                <a:solidFill>
                  <a:schemeClr val="tx1"/>
                </a:solidFill>
                <a:latin typeface="Arial" charset="0"/>
                <a:ea typeface="ＭＳ Ｐゴシック" charset="0"/>
              </a:defRPr>
            </a:lvl7pPr>
            <a:lvl8pPr marL="3429000" indent="-228600" algn="ctr" eaLnBrk="0" fontAlgn="base" hangingPunct="0">
              <a:spcBef>
                <a:spcPct val="0"/>
              </a:spcBef>
              <a:spcAft>
                <a:spcPct val="0"/>
              </a:spcAft>
              <a:defRPr sz="800">
                <a:solidFill>
                  <a:schemeClr val="tx1"/>
                </a:solidFill>
                <a:latin typeface="Arial" charset="0"/>
                <a:ea typeface="ＭＳ Ｐゴシック" charset="0"/>
              </a:defRPr>
            </a:lvl8pPr>
            <a:lvl9pPr marL="3886200" indent="-228600" algn="ctr" eaLnBrk="0" fontAlgn="base" hangingPunct="0">
              <a:spcBef>
                <a:spcPct val="0"/>
              </a:spcBef>
              <a:spcAft>
                <a:spcPct val="0"/>
              </a:spcAft>
              <a:defRPr sz="800">
                <a:solidFill>
                  <a:schemeClr val="tx1"/>
                </a:solidFill>
                <a:latin typeface="Arial" charset="0"/>
                <a:ea typeface="ＭＳ Ｐゴシック" charset="0"/>
              </a:defRPr>
            </a:lvl9pPr>
          </a:lstStyle>
          <a:p>
            <a:pPr algn="l" eaLnBrk="1" hangingPunct="1"/>
            <a:r>
              <a:rPr lang="en-US" sz="2000"/>
              <a:t>The proliferation of new and active drugs in the 1990s, including cytotoxic agents and endocrine therapies, appears to have altered survival in a favorable way.</a:t>
            </a:r>
          </a:p>
        </p:txBody>
      </p:sp>
      <p:sp>
        <p:nvSpPr>
          <p:cNvPr id="50181" name="TextBox 10"/>
          <p:cNvSpPr txBox="1">
            <a:spLocks noChangeArrowheads="1"/>
          </p:cNvSpPr>
          <p:nvPr/>
        </p:nvSpPr>
        <p:spPr bwMode="auto">
          <a:xfrm>
            <a:off x="1130300" y="2298700"/>
            <a:ext cx="2794000" cy="2862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800">
                <a:solidFill>
                  <a:schemeClr val="tx1"/>
                </a:solidFill>
                <a:latin typeface="Arial" charset="0"/>
                <a:ea typeface="ＭＳ Ｐゴシック" charset="0"/>
                <a:cs typeface="ＭＳ Ｐゴシック" charset="0"/>
              </a:defRPr>
            </a:lvl1pPr>
            <a:lvl2pPr marL="742950" indent="-285750" eaLnBrk="0" hangingPunct="0">
              <a:defRPr sz="800">
                <a:solidFill>
                  <a:schemeClr val="tx1"/>
                </a:solidFill>
                <a:latin typeface="Arial" charset="0"/>
                <a:ea typeface="ＭＳ Ｐゴシック" charset="0"/>
              </a:defRPr>
            </a:lvl2pPr>
            <a:lvl3pPr marL="1143000" indent="-228600" eaLnBrk="0" hangingPunct="0">
              <a:defRPr sz="800">
                <a:solidFill>
                  <a:schemeClr val="tx1"/>
                </a:solidFill>
                <a:latin typeface="Arial" charset="0"/>
                <a:ea typeface="ＭＳ Ｐゴシック" charset="0"/>
              </a:defRPr>
            </a:lvl3pPr>
            <a:lvl4pPr marL="1600200" indent="-228600" eaLnBrk="0" hangingPunct="0">
              <a:defRPr sz="800">
                <a:solidFill>
                  <a:schemeClr val="tx1"/>
                </a:solidFill>
                <a:latin typeface="Arial" charset="0"/>
                <a:ea typeface="ＭＳ Ｐゴシック" charset="0"/>
              </a:defRPr>
            </a:lvl4pPr>
            <a:lvl5pPr marL="2057400" indent="-228600" eaLnBrk="0" hangingPunct="0">
              <a:defRPr sz="800">
                <a:solidFill>
                  <a:schemeClr val="tx1"/>
                </a:solidFill>
                <a:latin typeface="Arial" charset="0"/>
                <a:ea typeface="ＭＳ Ｐゴシック" charset="0"/>
              </a:defRPr>
            </a:lvl5pPr>
            <a:lvl6pPr marL="2514600" indent="-228600" algn="ctr" eaLnBrk="0" fontAlgn="base" hangingPunct="0">
              <a:spcBef>
                <a:spcPct val="0"/>
              </a:spcBef>
              <a:spcAft>
                <a:spcPct val="0"/>
              </a:spcAft>
              <a:defRPr sz="800">
                <a:solidFill>
                  <a:schemeClr val="tx1"/>
                </a:solidFill>
                <a:latin typeface="Arial" charset="0"/>
                <a:ea typeface="ＭＳ Ｐゴシック" charset="0"/>
              </a:defRPr>
            </a:lvl6pPr>
            <a:lvl7pPr marL="2971800" indent="-228600" algn="ctr" eaLnBrk="0" fontAlgn="base" hangingPunct="0">
              <a:spcBef>
                <a:spcPct val="0"/>
              </a:spcBef>
              <a:spcAft>
                <a:spcPct val="0"/>
              </a:spcAft>
              <a:defRPr sz="800">
                <a:solidFill>
                  <a:schemeClr val="tx1"/>
                </a:solidFill>
                <a:latin typeface="Arial" charset="0"/>
                <a:ea typeface="ＭＳ Ｐゴシック" charset="0"/>
              </a:defRPr>
            </a:lvl7pPr>
            <a:lvl8pPr marL="3429000" indent="-228600" algn="ctr" eaLnBrk="0" fontAlgn="base" hangingPunct="0">
              <a:spcBef>
                <a:spcPct val="0"/>
              </a:spcBef>
              <a:spcAft>
                <a:spcPct val="0"/>
              </a:spcAft>
              <a:defRPr sz="800">
                <a:solidFill>
                  <a:schemeClr val="tx1"/>
                </a:solidFill>
                <a:latin typeface="Arial" charset="0"/>
                <a:ea typeface="ＭＳ Ｐゴシック" charset="0"/>
              </a:defRPr>
            </a:lvl8pPr>
            <a:lvl9pPr marL="3886200" indent="-228600" algn="ctr" eaLnBrk="0" fontAlgn="base" hangingPunct="0">
              <a:spcBef>
                <a:spcPct val="0"/>
              </a:spcBef>
              <a:spcAft>
                <a:spcPct val="0"/>
              </a:spcAft>
              <a:defRPr sz="800">
                <a:solidFill>
                  <a:schemeClr val="tx1"/>
                </a:solidFill>
                <a:latin typeface="Arial" charset="0"/>
                <a:ea typeface="ＭＳ Ｐゴシック" charset="0"/>
              </a:defRPr>
            </a:lvl9pPr>
          </a:lstStyle>
          <a:p>
            <a:pPr algn="l" eaLnBrk="1" hangingPunct="1"/>
            <a:r>
              <a:rPr lang="en-US" sz="2000"/>
              <a:t>Survival was longer in Cohorts 3 &amp; 4, which included patients who received adjuvant chemotherapy, had positive ER status and had a longer median time from initial diagnosis to MBC.</a:t>
            </a:r>
          </a:p>
        </p:txBody>
      </p:sp>
    </p:spTree>
  </p:cSld>
  <p:clrMapOvr>
    <a:masterClrMapping/>
  </p:clrMapOvr>
  <p:transition xmlns:p14="http://schemas.microsoft.com/office/powerpoint/2010/main" advClick="0"/>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5" name="TextBox 4"/>
          <p:cNvSpPr txBox="1">
            <a:spLocks noChangeArrowheads="1"/>
          </p:cNvSpPr>
          <p:nvPr/>
        </p:nvSpPr>
        <p:spPr bwMode="auto">
          <a:xfrm>
            <a:off x="615950" y="5870575"/>
            <a:ext cx="7458075" cy="738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800">
                <a:solidFill>
                  <a:schemeClr val="tx1"/>
                </a:solidFill>
                <a:latin typeface="Arial" charset="0"/>
                <a:ea typeface="ＭＳ Ｐゴシック" charset="0"/>
                <a:cs typeface="ＭＳ Ｐゴシック" charset="0"/>
              </a:defRPr>
            </a:lvl1pPr>
            <a:lvl2pPr marL="742950" indent="-285750" eaLnBrk="0" hangingPunct="0">
              <a:defRPr sz="800">
                <a:solidFill>
                  <a:schemeClr val="tx1"/>
                </a:solidFill>
                <a:latin typeface="Arial" charset="0"/>
                <a:ea typeface="ＭＳ Ｐゴシック" charset="0"/>
              </a:defRPr>
            </a:lvl2pPr>
            <a:lvl3pPr marL="1143000" indent="-228600" eaLnBrk="0" hangingPunct="0">
              <a:defRPr sz="800">
                <a:solidFill>
                  <a:schemeClr val="tx1"/>
                </a:solidFill>
                <a:latin typeface="Arial" charset="0"/>
                <a:ea typeface="ＭＳ Ｐゴシック" charset="0"/>
              </a:defRPr>
            </a:lvl3pPr>
            <a:lvl4pPr marL="1600200" indent="-228600" eaLnBrk="0" hangingPunct="0">
              <a:defRPr sz="800">
                <a:solidFill>
                  <a:schemeClr val="tx1"/>
                </a:solidFill>
                <a:latin typeface="Arial" charset="0"/>
                <a:ea typeface="ＭＳ Ｐゴシック" charset="0"/>
              </a:defRPr>
            </a:lvl4pPr>
            <a:lvl5pPr marL="2057400" indent="-228600" eaLnBrk="0" hangingPunct="0">
              <a:defRPr sz="800">
                <a:solidFill>
                  <a:schemeClr val="tx1"/>
                </a:solidFill>
                <a:latin typeface="Arial" charset="0"/>
                <a:ea typeface="ＭＳ Ｐゴシック" charset="0"/>
              </a:defRPr>
            </a:lvl5pPr>
            <a:lvl6pPr marL="2514600" indent="-228600" algn="ctr" eaLnBrk="0" fontAlgn="base" hangingPunct="0">
              <a:spcBef>
                <a:spcPct val="0"/>
              </a:spcBef>
              <a:spcAft>
                <a:spcPct val="0"/>
              </a:spcAft>
              <a:defRPr sz="800">
                <a:solidFill>
                  <a:schemeClr val="tx1"/>
                </a:solidFill>
                <a:latin typeface="Arial" charset="0"/>
                <a:ea typeface="ＭＳ Ｐゴシック" charset="0"/>
              </a:defRPr>
            </a:lvl6pPr>
            <a:lvl7pPr marL="2971800" indent="-228600" algn="ctr" eaLnBrk="0" fontAlgn="base" hangingPunct="0">
              <a:spcBef>
                <a:spcPct val="0"/>
              </a:spcBef>
              <a:spcAft>
                <a:spcPct val="0"/>
              </a:spcAft>
              <a:defRPr sz="800">
                <a:solidFill>
                  <a:schemeClr val="tx1"/>
                </a:solidFill>
                <a:latin typeface="Arial" charset="0"/>
                <a:ea typeface="ＭＳ Ｐゴシック" charset="0"/>
              </a:defRPr>
            </a:lvl7pPr>
            <a:lvl8pPr marL="3429000" indent="-228600" algn="ctr" eaLnBrk="0" fontAlgn="base" hangingPunct="0">
              <a:spcBef>
                <a:spcPct val="0"/>
              </a:spcBef>
              <a:spcAft>
                <a:spcPct val="0"/>
              </a:spcAft>
              <a:defRPr sz="800">
                <a:solidFill>
                  <a:schemeClr val="tx1"/>
                </a:solidFill>
                <a:latin typeface="Arial" charset="0"/>
                <a:ea typeface="ＭＳ Ｐゴシック" charset="0"/>
              </a:defRPr>
            </a:lvl8pPr>
            <a:lvl9pPr marL="3886200" indent="-228600" algn="ctr" eaLnBrk="0" fontAlgn="base" hangingPunct="0">
              <a:spcBef>
                <a:spcPct val="0"/>
              </a:spcBef>
              <a:spcAft>
                <a:spcPct val="0"/>
              </a:spcAft>
              <a:defRPr sz="800">
                <a:solidFill>
                  <a:schemeClr val="tx1"/>
                </a:solidFill>
                <a:latin typeface="Arial" charset="0"/>
                <a:ea typeface="ＭＳ Ｐゴシック" charset="0"/>
              </a:defRPr>
            </a:lvl9pPr>
          </a:lstStyle>
          <a:p>
            <a:pPr algn="l" eaLnBrk="1" hangingPunct="1">
              <a:spcBef>
                <a:spcPct val="50000"/>
              </a:spcBef>
            </a:pPr>
            <a:r>
              <a:rPr lang="en-US" sz="1200"/>
              <a:t>Burstein H. Oral abstract discussion presented at: American Society of Clinical Oncology Annual Meeting; </a:t>
            </a:r>
            <a:br>
              <a:rPr lang="en-US" sz="1200"/>
            </a:br>
            <a:r>
              <a:rPr lang="en-US" sz="1200"/>
              <a:t>June 4-8, 2010; Chicago, IL. </a:t>
            </a:r>
          </a:p>
          <a:p>
            <a:pPr algn="l" eaLnBrk="1" hangingPunct="1">
              <a:spcBef>
                <a:spcPct val="50000"/>
              </a:spcBef>
            </a:pPr>
            <a:r>
              <a:rPr lang="en-US" sz="1200"/>
              <a:t>* Gregory WM, Smith P, Richards MA, Twelves C, Knight R &amp; Rubens R,  Br J Cancer (1993), 68, 988-995</a:t>
            </a:r>
          </a:p>
        </p:txBody>
      </p:sp>
      <p:sp>
        <p:nvSpPr>
          <p:cNvPr id="52226" name="Rectangle 2"/>
          <p:cNvSpPr>
            <a:spLocks noGrp="1" noChangeArrowheads="1"/>
          </p:cNvSpPr>
          <p:nvPr>
            <p:ph type="title" idx="4294967295"/>
          </p:nvPr>
        </p:nvSpPr>
        <p:spPr>
          <a:xfrm>
            <a:off x="244475" y="153988"/>
            <a:ext cx="8834438" cy="1323975"/>
          </a:xfrm>
        </p:spPr>
        <p:txBody>
          <a:bodyPr anchor="b"/>
          <a:lstStyle/>
          <a:p>
            <a:r>
              <a:rPr lang="en-US" sz="4000">
                <a:solidFill>
                  <a:schemeClr val="tx2"/>
                </a:solidFill>
                <a:latin typeface="Arial" charset="0"/>
                <a:cs typeface="Arial" charset="0"/>
              </a:rPr>
              <a:t>Second and Later Lines of Advanced Breast Cancer Therapy</a:t>
            </a:r>
          </a:p>
        </p:txBody>
      </p:sp>
      <p:graphicFrame>
        <p:nvGraphicFramePr>
          <p:cNvPr id="16426" name="Group 42"/>
          <p:cNvGraphicFramePr>
            <a:graphicFrameLocks noGrp="1"/>
          </p:cNvGraphicFramePr>
          <p:nvPr>
            <p:ph idx="4294967295"/>
          </p:nvPr>
        </p:nvGraphicFramePr>
        <p:xfrm>
          <a:off x="666750" y="1905000"/>
          <a:ext cx="7867649" cy="3581401"/>
        </p:xfrm>
        <a:graphic>
          <a:graphicData uri="http://schemas.openxmlformats.org/drawingml/2006/table">
            <a:tbl>
              <a:tblPr/>
              <a:tblGrid>
                <a:gridCol w="2448017"/>
                <a:gridCol w="2376686"/>
                <a:gridCol w="3042946"/>
              </a:tblGrid>
              <a:tr h="704331">
                <a:tc gridSpan="3">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800" b="1" i="0" u="none" strike="noStrike" cap="none" normalizeH="0" baseline="0" dirty="0" smtClean="0">
                          <a:ln>
                            <a:noFill/>
                          </a:ln>
                          <a:solidFill>
                            <a:schemeClr val="tx1"/>
                          </a:solidFill>
                          <a:effectLst/>
                          <a:latin typeface="Arial" charset="0"/>
                          <a:cs typeface="Arial" charset="0"/>
                        </a:rPr>
                        <a:t>Typical Outcomes With Single Agent Chemotherapy </a:t>
                      </a:r>
                      <a:br>
                        <a:rPr kumimoji="0" lang="en-US" sz="1800" b="1" i="0" u="none" strike="noStrike" cap="none" normalizeH="0" baseline="0" dirty="0" smtClean="0">
                          <a:ln>
                            <a:noFill/>
                          </a:ln>
                          <a:solidFill>
                            <a:schemeClr val="tx1"/>
                          </a:solidFill>
                          <a:effectLst/>
                          <a:latin typeface="Arial" charset="0"/>
                          <a:cs typeface="Arial" charset="0"/>
                        </a:rPr>
                      </a:br>
                      <a:r>
                        <a:rPr kumimoji="0" lang="en-US" sz="1800" b="1" i="0" u="none" strike="noStrike" cap="none" normalizeH="0" baseline="0" dirty="0" smtClean="0">
                          <a:ln>
                            <a:noFill/>
                          </a:ln>
                          <a:solidFill>
                            <a:schemeClr val="tx1"/>
                          </a:solidFill>
                          <a:effectLst/>
                          <a:latin typeface="Arial" charset="0"/>
                          <a:cs typeface="Arial" charset="0"/>
                        </a:rPr>
                        <a:t>for Advanced Breast Cancer</a:t>
                      </a:r>
                    </a:p>
                  </a:txBody>
                  <a:tcPr marL="89743" marR="8974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gradFill flip="none" rotWithShape="1">
                      <a:gsLst>
                        <a:gs pos="0">
                          <a:srgbClr val="6F9A2A">
                            <a:shade val="30000"/>
                            <a:satMod val="115000"/>
                          </a:srgbClr>
                        </a:gs>
                        <a:gs pos="50000">
                          <a:srgbClr val="6F9A2A">
                            <a:shade val="67500"/>
                            <a:satMod val="115000"/>
                          </a:srgbClr>
                        </a:gs>
                        <a:gs pos="100000">
                          <a:srgbClr val="6F9A2A">
                            <a:shade val="100000"/>
                            <a:satMod val="115000"/>
                          </a:srgbClr>
                        </a:gs>
                      </a:gsLst>
                      <a:lin ang="5400000" scaled="1"/>
                      <a:tileRect/>
                    </a:gradFill>
                  </a:tcPr>
                </a:tc>
                <a:tc hMerge="1">
                  <a:txBody>
                    <a:bodyPr/>
                    <a:lstStyle/>
                    <a:p>
                      <a:endParaRPr lang="en-US"/>
                    </a:p>
                  </a:txBody>
                  <a:tcPr/>
                </a:tc>
                <a:tc hMerge="1">
                  <a:txBody>
                    <a:bodyPr/>
                    <a:lstStyle/>
                    <a:p>
                      <a:endParaRPr lang="en-US"/>
                    </a:p>
                  </a:txBody>
                  <a:tcPr/>
                </a:tc>
              </a:tr>
              <a:tr h="555500">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en-US" sz="1800" b="0" i="0" u="none" strike="noStrike" cap="none" normalizeH="0" baseline="0" dirty="0" smtClean="0">
                        <a:ln>
                          <a:noFill/>
                        </a:ln>
                        <a:solidFill>
                          <a:schemeClr val="tx1"/>
                        </a:solidFill>
                        <a:effectLst/>
                        <a:latin typeface="Arial" charset="0"/>
                        <a:cs typeface="Arial" charset="0"/>
                      </a:endParaRPr>
                    </a:p>
                  </a:txBody>
                  <a:tcPr marL="89743" marR="8974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gradFill flip="none" rotWithShape="1">
                      <a:gsLst>
                        <a:gs pos="0">
                          <a:srgbClr val="6F9A2A">
                            <a:shade val="30000"/>
                            <a:satMod val="115000"/>
                          </a:srgbClr>
                        </a:gs>
                        <a:gs pos="50000">
                          <a:srgbClr val="6F9A2A">
                            <a:shade val="67500"/>
                            <a:satMod val="115000"/>
                          </a:srgbClr>
                        </a:gs>
                        <a:gs pos="100000">
                          <a:srgbClr val="6F9A2A">
                            <a:shade val="100000"/>
                            <a:satMod val="115000"/>
                          </a:srgbClr>
                        </a:gs>
                      </a:gsLst>
                      <a:lin ang="5400000" scaled="1"/>
                      <a:tileRect/>
                    </a:grad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800" b="0" i="0" u="none" strike="noStrike" cap="none" normalizeH="0" baseline="0" smtClean="0">
                          <a:ln>
                            <a:noFill/>
                          </a:ln>
                          <a:solidFill>
                            <a:schemeClr val="tx1"/>
                          </a:solidFill>
                          <a:effectLst/>
                          <a:latin typeface="Arial" charset="0"/>
                          <a:cs typeface="Arial" charset="0"/>
                        </a:rPr>
                        <a:t>Response Rate </a:t>
                      </a:r>
                    </a:p>
                  </a:txBody>
                  <a:tcPr marL="89743" marR="8974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gradFill flip="none" rotWithShape="1">
                      <a:gsLst>
                        <a:gs pos="0">
                          <a:srgbClr val="6F9A2A">
                            <a:shade val="30000"/>
                            <a:satMod val="115000"/>
                          </a:srgbClr>
                        </a:gs>
                        <a:gs pos="50000">
                          <a:srgbClr val="6F9A2A">
                            <a:shade val="67500"/>
                            <a:satMod val="115000"/>
                          </a:srgbClr>
                        </a:gs>
                        <a:gs pos="100000">
                          <a:srgbClr val="6F9A2A">
                            <a:shade val="100000"/>
                            <a:satMod val="115000"/>
                          </a:srgbClr>
                        </a:gs>
                      </a:gsLst>
                      <a:lin ang="5400000" scaled="1"/>
                      <a:tileRect/>
                    </a:grad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800" b="0" i="0" u="none" strike="noStrike" cap="none" normalizeH="0" baseline="0" dirty="0" smtClean="0">
                          <a:ln>
                            <a:noFill/>
                          </a:ln>
                          <a:solidFill>
                            <a:schemeClr val="tx1"/>
                          </a:solidFill>
                          <a:effectLst/>
                          <a:latin typeface="Arial" charset="0"/>
                          <a:cs typeface="Arial" charset="0"/>
                        </a:rPr>
                        <a:t>Time to Progression</a:t>
                      </a:r>
                    </a:p>
                  </a:txBody>
                  <a:tcPr marL="89743" marR="8974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gradFill flip="none" rotWithShape="1">
                      <a:gsLst>
                        <a:gs pos="0">
                          <a:srgbClr val="6F9A2A">
                            <a:shade val="30000"/>
                            <a:satMod val="115000"/>
                          </a:srgbClr>
                        </a:gs>
                        <a:gs pos="50000">
                          <a:srgbClr val="6F9A2A">
                            <a:shade val="67500"/>
                            <a:satMod val="115000"/>
                          </a:srgbClr>
                        </a:gs>
                        <a:gs pos="100000">
                          <a:srgbClr val="6F9A2A">
                            <a:shade val="100000"/>
                            <a:satMod val="115000"/>
                          </a:srgbClr>
                        </a:gs>
                      </a:gsLst>
                      <a:lin ang="5400000" scaled="1"/>
                      <a:tileRect/>
                    </a:gradFill>
                  </a:tcPr>
                </a:tc>
              </a:tr>
              <a:tr h="555500">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1800" b="0" i="0" u="none" strike="noStrike" cap="none" normalizeH="0" baseline="0" dirty="0" smtClean="0">
                          <a:ln>
                            <a:noFill/>
                          </a:ln>
                          <a:solidFill>
                            <a:schemeClr val="tx1"/>
                          </a:solidFill>
                          <a:effectLst/>
                          <a:latin typeface="Arial" charset="0"/>
                          <a:cs typeface="Arial" charset="0"/>
                        </a:rPr>
                        <a:t>1st line</a:t>
                      </a:r>
                    </a:p>
                  </a:txBody>
                  <a:tcPr marL="89743" marR="8974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800" b="0" i="0" u="none" strike="noStrike" cap="none" normalizeH="0" baseline="0" dirty="0" smtClean="0">
                          <a:ln>
                            <a:noFill/>
                          </a:ln>
                          <a:solidFill>
                            <a:schemeClr val="tx1"/>
                          </a:solidFill>
                          <a:effectLst/>
                          <a:latin typeface="Arial" charset="0"/>
                          <a:cs typeface="Arial" charset="0"/>
                        </a:rPr>
                        <a:t>25%-45% (34%*)</a:t>
                      </a:r>
                    </a:p>
                  </a:txBody>
                  <a:tcPr marL="89743" marR="8974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800" b="0" i="0" u="none" strike="noStrike" cap="none" normalizeH="0" baseline="0" dirty="0" smtClean="0">
                          <a:ln>
                            <a:noFill/>
                          </a:ln>
                          <a:solidFill>
                            <a:schemeClr val="tx1"/>
                          </a:solidFill>
                          <a:effectLst/>
                          <a:latin typeface="Arial" charset="0"/>
                          <a:cs typeface="Arial" charset="0"/>
                        </a:rPr>
                        <a:t>5 mo-8 mo (3.7*)</a:t>
                      </a:r>
                    </a:p>
                  </a:txBody>
                  <a:tcPr marL="89743" marR="8974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55500">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1800" b="0" i="0" u="none" strike="noStrike" cap="none" normalizeH="0" baseline="0" smtClean="0">
                          <a:ln>
                            <a:noFill/>
                          </a:ln>
                          <a:solidFill>
                            <a:schemeClr val="tx1"/>
                          </a:solidFill>
                          <a:effectLst/>
                          <a:latin typeface="Arial" charset="0"/>
                          <a:cs typeface="Arial" charset="0"/>
                        </a:rPr>
                        <a:t>2nd line</a:t>
                      </a:r>
                    </a:p>
                  </a:txBody>
                  <a:tcPr marL="89743" marR="8974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800" b="0" i="0" u="none" strike="noStrike" cap="none" normalizeH="0" baseline="0" dirty="0" smtClean="0">
                          <a:ln>
                            <a:noFill/>
                          </a:ln>
                          <a:solidFill>
                            <a:schemeClr val="tx1"/>
                          </a:solidFill>
                          <a:effectLst/>
                          <a:latin typeface="Arial" charset="0"/>
                          <a:cs typeface="Arial" charset="0"/>
                        </a:rPr>
                        <a:t>15%-30% (16%*)</a:t>
                      </a:r>
                    </a:p>
                  </a:txBody>
                  <a:tcPr marL="89743" marR="8974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800" b="0" i="0" u="none" strike="noStrike" cap="none" normalizeH="0" baseline="0" dirty="0" smtClean="0">
                          <a:ln>
                            <a:noFill/>
                          </a:ln>
                          <a:solidFill>
                            <a:schemeClr val="tx1"/>
                          </a:solidFill>
                          <a:effectLst/>
                          <a:latin typeface="Arial" charset="0"/>
                          <a:cs typeface="Arial" charset="0"/>
                        </a:rPr>
                        <a:t>2 mo-5 mo (2.5*)</a:t>
                      </a:r>
                    </a:p>
                  </a:txBody>
                  <a:tcPr marL="89743" marR="8974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55070">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1800" b="0" i="0" u="none" strike="noStrike" cap="none" normalizeH="0" baseline="0" smtClean="0">
                          <a:ln>
                            <a:noFill/>
                          </a:ln>
                          <a:solidFill>
                            <a:schemeClr val="tx1"/>
                          </a:solidFill>
                          <a:effectLst/>
                          <a:latin typeface="Arial" charset="0"/>
                          <a:cs typeface="Arial" charset="0"/>
                        </a:rPr>
                        <a:t>3rd line</a:t>
                      </a:r>
                    </a:p>
                  </a:txBody>
                  <a:tcPr marL="89743" marR="8974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800" b="0" i="0" u="none" strike="noStrike" cap="none" normalizeH="0" baseline="0" dirty="0" smtClean="0">
                          <a:ln>
                            <a:noFill/>
                          </a:ln>
                          <a:solidFill>
                            <a:schemeClr val="tx1"/>
                          </a:solidFill>
                          <a:effectLst/>
                          <a:latin typeface="Arial" charset="0"/>
                          <a:cs typeface="Arial" charset="0"/>
                        </a:rPr>
                        <a:t>0%-20% (18%*)</a:t>
                      </a:r>
                    </a:p>
                  </a:txBody>
                  <a:tcPr marL="89743" marR="8974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800" b="0" i="0" u="none" strike="noStrike" cap="none" normalizeH="0" baseline="0" dirty="0" smtClean="0">
                          <a:ln>
                            <a:noFill/>
                          </a:ln>
                          <a:solidFill>
                            <a:schemeClr val="tx1"/>
                          </a:solidFill>
                          <a:effectLst/>
                          <a:latin typeface="Arial" charset="0"/>
                          <a:cs typeface="Arial" charset="0"/>
                        </a:rPr>
                        <a:t>1 mo-4 mo (2.5*)</a:t>
                      </a:r>
                    </a:p>
                  </a:txBody>
                  <a:tcPr marL="89743" marR="8974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55500">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1800" b="0" i="0" u="none" strike="noStrike" cap="none" normalizeH="0" baseline="0" dirty="0" smtClean="0">
                          <a:ln>
                            <a:noFill/>
                          </a:ln>
                          <a:solidFill>
                            <a:schemeClr val="tx1"/>
                          </a:solidFill>
                          <a:effectLst/>
                          <a:latin typeface="Arial" charset="0"/>
                          <a:cs typeface="Arial" charset="0"/>
                        </a:rPr>
                        <a:t>4th line and beyond</a:t>
                      </a:r>
                    </a:p>
                  </a:txBody>
                  <a:tcPr marL="89743" marR="8974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800" b="0" i="0" u="none" strike="noStrike" cap="none" normalizeH="0" baseline="0" dirty="0" smtClean="0">
                          <a:ln>
                            <a:noFill/>
                          </a:ln>
                          <a:solidFill>
                            <a:schemeClr val="tx1"/>
                          </a:solidFill>
                          <a:effectLst/>
                          <a:latin typeface="Arial" charset="0"/>
                          <a:cs typeface="Arial" charset="0"/>
                        </a:rPr>
                        <a:t>Scant data</a:t>
                      </a:r>
                    </a:p>
                  </a:txBody>
                  <a:tcPr marL="89743" marR="8974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US"/>
                    </a:p>
                  </a:txBody>
                  <a:tcPr/>
                </a:tc>
              </a:tr>
            </a:tbl>
          </a:graphicData>
        </a:graphic>
      </p:graphicFrame>
      <p:sp>
        <p:nvSpPr>
          <p:cNvPr id="52254" name="Text Box 41"/>
          <p:cNvSpPr txBox="1">
            <a:spLocks noChangeArrowheads="1"/>
          </p:cNvSpPr>
          <p:nvPr/>
        </p:nvSpPr>
        <p:spPr bwMode="auto">
          <a:xfrm>
            <a:off x="1063625" y="3627438"/>
            <a:ext cx="184150"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800">
                <a:solidFill>
                  <a:schemeClr val="tx1"/>
                </a:solidFill>
                <a:latin typeface="Arial" charset="0"/>
                <a:ea typeface="ＭＳ Ｐゴシック" charset="0"/>
                <a:cs typeface="ＭＳ Ｐゴシック" charset="0"/>
              </a:defRPr>
            </a:lvl1pPr>
            <a:lvl2pPr marL="742950" indent="-285750" eaLnBrk="0" hangingPunct="0">
              <a:defRPr sz="800">
                <a:solidFill>
                  <a:schemeClr val="tx1"/>
                </a:solidFill>
                <a:latin typeface="Arial" charset="0"/>
                <a:ea typeface="ＭＳ Ｐゴシック" charset="0"/>
              </a:defRPr>
            </a:lvl2pPr>
            <a:lvl3pPr marL="1143000" indent="-228600" eaLnBrk="0" hangingPunct="0">
              <a:defRPr sz="800">
                <a:solidFill>
                  <a:schemeClr val="tx1"/>
                </a:solidFill>
                <a:latin typeface="Arial" charset="0"/>
                <a:ea typeface="ＭＳ Ｐゴシック" charset="0"/>
              </a:defRPr>
            </a:lvl3pPr>
            <a:lvl4pPr marL="1600200" indent="-228600" eaLnBrk="0" hangingPunct="0">
              <a:defRPr sz="800">
                <a:solidFill>
                  <a:schemeClr val="tx1"/>
                </a:solidFill>
                <a:latin typeface="Arial" charset="0"/>
                <a:ea typeface="ＭＳ Ｐゴシック" charset="0"/>
              </a:defRPr>
            </a:lvl4pPr>
            <a:lvl5pPr marL="2057400" indent="-228600" eaLnBrk="0" hangingPunct="0">
              <a:defRPr sz="800">
                <a:solidFill>
                  <a:schemeClr val="tx1"/>
                </a:solidFill>
                <a:latin typeface="Arial" charset="0"/>
                <a:ea typeface="ＭＳ Ｐゴシック" charset="0"/>
              </a:defRPr>
            </a:lvl5pPr>
            <a:lvl6pPr marL="2514600" indent="-228600" algn="ctr" eaLnBrk="0" fontAlgn="base" hangingPunct="0">
              <a:spcBef>
                <a:spcPct val="0"/>
              </a:spcBef>
              <a:spcAft>
                <a:spcPct val="0"/>
              </a:spcAft>
              <a:defRPr sz="800">
                <a:solidFill>
                  <a:schemeClr val="tx1"/>
                </a:solidFill>
                <a:latin typeface="Arial" charset="0"/>
                <a:ea typeface="ＭＳ Ｐゴシック" charset="0"/>
              </a:defRPr>
            </a:lvl6pPr>
            <a:lvl7pPr marL="2971800" indent="-228600" algn="ctr" eaLnBrk="0" fontAlgn="base" hangingPunct="0">
              <a:spcBef>
                <a:spcPct val="0"/>
              </a:spcBef>
              <a:spcAft>
                <a:spcPct val="0"/>
              </a:spcAft>
              <a:defRPr sz="800">
                <a:solidFill>
                  <a:schemeClr val="tx1"/>
                </a:solidFill>
                <a:latin typeface="Arial" charset="0"/>
                <a:ea typeface="ＭＳ Ｐゴシック" charset="0"/>
              </a:defRPr>
            </a:lvl7pPr>
            <a:lvl8pPr marL="3429000" indent="-228600" algn="ctr" eaLnBrk="0" fontAlgn="base" hangingPunct="0">
              <a:spcBef>
                <a:spcPct val="0"/>
              </a:spcBef>
              <a:spcAft>
                <a:spcPct val="0"/>
              </a:spcAft>
              <a:defRPr sz="800">
                <a:solidFill>
                  <a:schemeClr val="tx1"/>
                </a:solidFill>
                <a:latin typeface="Arial" charset="0"/>
                <a:ea typeface="ＭＳ Ｐゴシック" charset="0"/>
              </a:defRPr>
            </a:lvl8pPr>
            <a:lvl9pPr marL="3886200" indent="-228600" algn="ctr" eaLnBrk="0" fontAlgn="base" hangingPunct="0">
              <a:spcBef>
                <a:spcPct val="0"/>
              </a:spcBef>
              <a:spcAft>
                <a:spcPct val="0"/>
              </a:spcAft>
              <a:defRPr sz="800">
                <a:solidFill>
                  <a:schemeClr val="tx1"/>
                </a:solidFill>
                <a:latin typeface="Arial" charset="0"/>
                <a:ea typeface="ＭＳ Ｐゴシック" charset="0"/>
              </a:defRPr>
            </a:lvl9pPr>
          </a:lstStyle>
          <a:p>
            <a:pPr eaLnBrk="1" hangingPunct="1"/>
            <a:endParaRPr lang="en-US" sz="1200">
              <a:solidFill>
                <a:schemeClr val="bg1"/>
              </a:solidFill>
            </a:endParaRPr>
          </a:p>
        </p:txBody>
      </p:sp>
    </p:spTree>
  </p:cSld>
  <p:clrMapOvr>
    <a:masterClrMapping/>
  </p:clrMapOvr>
  <p:transition xmlns:p14="http://schemas.microsoft.com/office/powerpoint/2010/main" advClick="0"/>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3" name="Rectangle 6"/>
          <p:cNvSpPr>
            <a:spLocks noGrp="1" noChangeArrowheads="1"/>
          </p:cNvSpPr>
          <p:nvPr>
            <p:ph type="body" idx="1"/>
          </p:nvPr>
        </p:nvSpPr>
        <p:spPr>
          <a:xfrm>
            <a:off x="781050" y="2417763"/>
            <a:ext cx="7835900" cy="1690687"/>
          </a:xfrm>
        </p:spPr>
        <p:txBody>
          <a:bodyPr/>
          <a:lstStyle/>
          <a:p>
            <a:pPr marL="514350" indent="-514350">
              <a:spcBef>
                <a:spcPct val="35000"/>
              </a:spcBef>
              <a:buClr>
                <a:schemeClr val="tx1"/>
              </a:buClr>
              <a:buSzPct val="75000"/>
              <a:buFont typeface="Wingdings" charset="0"/>
              <a:buAutoNum type="arabicPeriod"/>
            </a:pPr>
            <a:r>
              <a:rPr lang="en-US" sz="2600">
                <a:solidFill>
                  <a:schemeClr val="tx1"/>
                </a:solidFill>
                <a:latin typeface="Arial" charset="0"/>
              </a:rPr>
              <a:t>Benefits of increasing number of lines of chemotherapy vary widely</a:t>
            </a:r>
          </a:p>
          <a:p>
            <a:pPr marL="514350" indent="-514350">
              <a:spcBef>
                <a:spcPct val="35000"/>
              </a:spcBef>
              <a:buClr>
                <a:schemeClr val="tx1"/>
              </a:buClr>
              <a:buSzPct val="75000"/>
              <a:buFont typeface="Wingdings" charset="0"/>
              <a:buAutoNum type="arabicPeriod"/>
            </a:pPr>
            <a:r>
              <a:rPr lang="en-US" sz="2600">
                <a:solidFill>
                  <a:schemeClr val="tx1"/>
                </a:solidFill>
                <a:latin typeface="Arial" charset="0"/>
              </a:rPr>
              <a:t>Investigated impact of molecular subtypes and line of treatment on benefit</a:t>
            </a:r>
          </a:p>
          <a:p>
            <a:pPr marL="514350" indent="-514350">
              <a:spcBef>
                <a:spcPct val="35000"/>
              </a:spcBef>
              <a:buClr>
                <a:schemeClr val="tx1"/>
              </a:buClr>
              <a:buSzPct val="75000"/>
              <a:buFont typeface="Wingdings" charset="0"/>
              <a:buAutoNum type="arabicPeriod"/>
            </a:pPr>
            <a:r>
              <a:rPr lang="en-US" sz="2600">
                <a:solidFill>
                  <a:schemeClr val="tx1"/>
                </a:solidFill>
                <a:latin typeface="Arial" charset="0"/>
              </a:rPr>
              <a:t>Retrospective review of 407 women with MBC treated with chemotherapy at Dana-Farber between 2005 and 2008</a:t>
            </a:r>
          </a:p>
        </p:txBody>
      </p:sp>
      <p:sp>
        <p:nvSpPr>
          <p:cNvPr id="54274" name="Rectangle 2"/>
          <p:cNvSpPr txBox="1">
            <a:spLocks noChangeArrowheads="1"/>
          </p:cNvSpPr>
          <p:nvPr/>
        </p:nvSpPr>
        <p:spPr bwMode="auto">
          <a:xfrm>
            <a:off x="581025" y="436563"/>
            <a:ext cx="8158163" cy="147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800">
                <a:solidFill>
                  <a:schemeClr val="tx1"/>
                </a:solidFill>
                <a:latin typeface="Arial" charset="0"/>
                <a:ea typeface="ＭＳ Ｐゴシック" charset="0"/>
                <a:cs typeface="ＭＳ Ｐゴシック" charset="0"/>
              </a:defRPr>
            </a:lvl1pPr>
            <a:lvl2pPr marL="742950" indent="-285750" eaLnBrk="0" hangingPunct="0">
              <a:defRPr sz="800">
                <a:solidFill>
                  <a:schemeClr val="tx1"/>
                </a:solidFill>
                <a:latin typeface="Arial" charset="0"/>
                <a:ea typeface="ＭＳ Ｐゴシック" charset="0"/>
              </a:defRPr>
            </a:lvl2pPr>
            <a:lvl3pPr marL="1143000" indent="-228600" eaLnBrk="0" hangingPunct="0">
              <a:defRPr sz="800">
                <a:solidFill>
                  <a:schemeClr val="tx1"/>
                </a:solidFill>
                <a:latin typeface="Arial" charset="0"/>
                <a:ea typeface="ＭＳ Ｐゴシック" charset="0"/>
              </a:defRPr>
            </a:lvl3pPr>
            <a:lvl4pPr marL="1600200" indent="-228600" eaLnBrk="0" hangingPunct="0">
              <a:defRPr sz="800">
                <a:solidFill>
                  <a:schemeClr val="tx1"/>
                </a:solidFill>
                <a:latin typeface="Arial" charset="0"/>
                <a:ea typeface="ＭＳ Ｐゴシック" charset="0"/>
              </a:defRPr>
            </a:lvl4pPr>
            <a:lvl5pPr marL="2057400" indent="-228600" eaLnBrk="0" hangingPunct="0">
              <a:defRPr sz="800">
                <a:solidFill>
                  <a:schemeClr val="tx1"/>
                </a:solidFill>
                <a:latin typeface="Arial" charset="0"/>
                <a:ea typeface="ＭＳ Ｐゴシック" charset="0"/>
              </a:defRPr>
            </a:lvl5pPr>
            <a:lvl6pPr marL="2514600" indent="-228600" algn="ctr" eaLnBrk="0" fontAlgn="base" hangingPunct="0">
              <a:spcBef>
                <a:spcPct val="0"/>
              </a:spcBef>
              <a:spcAft>
                <a:spcPct val="0"/>
              </a:spcAft>
              <a:defRPr sz="800">
                <a:solidFill>
                  <a:schemeClr val="tx1"/>
                </a:solidFill>
                <a:latin typeface="Arial" charset="0"/>
                <a:ea typeface="ＭＳ Ｐゴシック" charset="0"/>
              </a:defRPr>
            </a:lvl6pPr>
            <a:lvl7pPr marL="2971800" indent="-228600" algn="ctr" eaLnBrk="0" fontAlgn="base" hangingPunct="0">
              <a:spcBef>
                <a:spcPct val="0"/>
              </a:spcBef>
              <a:spcAft>
                <a:spcPct val="0"/>
              </a:spcAft>
              <a:defRPr sz="800">
                <a:solidFill>
                  <a:schemeClr val="tx1"/>
                </a:solidFill>
                <a:latin typeface="Arial" charset="0"/>
                <a:ea typeface="ＭＳ Ｐゴシック" charset="0"/>
              </a:defRPr>
            </a:lvl7pPr>
            <a:lvl8pPr marL="3429000" indent="-228600" algn="ctr" eaLnBrk="0" fontAlgn="base" hangingPunct="0">
              <a:spcBef>
                <a:spcPct val="0"/>
              </a:spcBef>
              <a:spcAft>
                <a:spcPct val="0"/>
              </a:spcAft>
              <a:defRPr sz="800">
                <a:solidFill>
                  <a:schemeClr val="tx1"/>
                </a:solidFill>
                <a:latin typeface="Arial" charset="0"/>
                <a:ea typeface="ＭＳ Ｐゴシック" charset="0"/>
              </a:defRPr>
            </a:lvl8pPr>
            <a:lvl9pPr marL="3886200" indent="-228600" algn="ctr" eaLnBrk="0" fontAlgn="base" hangingPunct="0">
              <a:spcBef>
                <a:spcPct val="0"/>
              </a:spcBef>
              <a:spcAft>
                <a:spcPct val="0"/>
              </a:spcAft>
              <a:defRPr sz="800">
                <a:solidFill>
                  <a:schemeClr val="tx1"/>
                </a:solidFill>
                <a:latin typeface="Arial" charset="0"/>
                <a:ea typeface="ＭＳ Ｐゴシック" charset="0"/>
              </a:defRPr>
            </a:lvl9pPr>
          </a:lstStyle>
          <a:p>
            <a:pPr eaLnBrk="1" hangingPunct="1"/>
            <a:r>
              <a:rPr lang="en-GB" sz="3200" b="1">
                <a:solidFill>
                  <a:schemeClr val="tx2"/>
                </a:solidFill>
              </a:rPr>
              <a:t>Use and Duration of Chemotherapy in Patients with Metastatic Breast Cancer according to Tumor Sub-type </a:t>
            </a:r>
            <a:br>
              <a:rPr lang="en-GB" sz="3200" b="1">
                <a:solidFill>
                  <a:schemeClr val="tx2"/>
                </a:solidFill>
              </a:rPr>
            </a:br>
            <a:r>
              <a:rPr lang="en-GB" sz="3200" b="1">
                <a:solidFill>
                  <a:schemeClr val="tx2"/>
                </a:solidFill>
              </a:rPr>
              <a:t>and Line of Therapy</a:t>
            </a:r>
          </a:p>
        </p:txBody>
      </p:sp>
      <p:sp>
        <p:nvSpPr>
          <p:cNvPr id="54275" name="TextBox 4"/>
          <p:cNvSpPr txBox="1">
            <a:spLocks noChangeArrowheads="1"/>
          </p:cNvSpPr>
          <p:nvPr/>
        </p:nvSpPr>
        <p:spPr bwMode="auto">
          <a:xfrm>
            <a:off x="82550" y="6511925"/>
            <a:ext cx="7458075"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800">
                <a:solidFill>
                  <a:schemeClr val="tx1"/>
                </a:solidFill>
                <a:latin typeface="Arial" charset="0"/>
                <a:ea typeface="ＭＳ Ｐゴシック" charset="0"/>
                <a:cs typeface="ＭＳ Ｐゴシック" charset="0"/>
              </a:defRPr>
            </a:lvl1pPr>
            <a:lvl2pPr marL="742950" indent="-285750" eaLnBrk="0" hangingPunct="0">
              <a:defRPr sz="800">
                <a:solidFill>
                  <a:schemeClr val="tx1"/>
                </a:solidFill>
                <a:latin typeface="Arial" charset="0"/>
                <a:ea typeface="ＭＳ Ｐゴシック" charset="0"/>
              </a:defRPr>
            </a:lvl2pPr>
            <a:lvl3pPr marL="1143000" indent="-228600" eaLnBrk="0" hangingPunct="0">
              <a:defRPr sz="800">
                <a:solidFill>
                  <a:schemeClr val="tx1"/>
                </a:solidFill>
                <a:latin typeface="Arial" charset="0"/>
                <a:ea typeface="ＭＳ Ｐゴシック" charset="0"/>
              </a:defRPr>
            </a:lvl3pPr>
            <a:lvl4pPr marL="1600200" indent="-228600" eaLnBrk="0" hangingPunct="0">
              <a:defRPr sz="800">
                <a:solidFill>
                  <a:schemeClr val="tx1"/>
                </a:solidFill>
                <a:latin typeface="Arial" charset="0"/>
                <a:ea typeface="ＭＳ Ｐゴシック" charset="0"/>
              </a:defRPr>
            </a:lvl4pPr>
            <a:lvl5pPr marL="2057400" indent="-228600" eaLnBrk="0" hangingPunct="0">
              <a:defRPr sz="800">
                <a:solidFill>
                  <a:schemeClr val="tx1"/>
                </a:solidFill>
                <a:latin typeface="Arial" charset="0"/>
                <a:ea typeface="ＭＳ Ｐゴシック" charset="0"/>
              </a:defRPr>
            </a:lvl5pPr>
            <a:lvl6pPr marL="2514600" indent="-228600" algn="ctr" eaLnBrk="0" fontAlgn="base" hangingPunct="0">
              <a:spcBef>
                <a:spcPct val="0"/>
              </a:spcBef>
              <a:spcAft>
                <a:spcPct val="0"/>
              </a:spcAft>
              <a:defRPr sz="800">
                <a:solidFill>
                  <a:schemeClr val="tx1"/>
                </a:solidFill>
                <a:latin typeface="Arial" charset="0"/>
                <a:ea typeface="ＭＳ Ｐゴシック" charset="0"/>
              </a:defRPr>
            </a:lvl6pPr>
            <a:lvl7pPr marL="2971800" indent="-228600" algn="ctr" eaLnBrk="0" fontAlgn="base" hangingPunct="0">
              <a:spcBef>
                <a:spcPct val="0"/>
              </a:spcBef>
              <a:spcAft>
                <a:spcPct val="0"/>
              </a:spcAft>
              <a:defRPr sz="800">
                <a:solidFill>
                  <a:schemeClr val="tx1"/>
                </a:solidFill>
                <a:latin typeface="Arial" charset="0"/>
                <a:ea typeface="ＭＳ Ｐゴシック" charset="0"/>
              </a:defRPr>
            </a:lvl7pPr>
            <a:lvl8pPr marL="3429000" indent="-228600" algn="ctr" eaLnBrk="0" fontAlgn="base" hangingPunct="0">
              <a:spcBef>
                <a:spcPct val="0"/>
              </a:spcBef>
              <a:spcAft>
                <a:spcPct val="0"/>
              </a:spcAft>
              <a:defRPr sz="800">
                <a:solidFill>
                  <a:schemeClr val="tx1"/>
                </a:solidFill>
                <a:latin typeface="Arial" charset="0"/>
                <a:ea typeface="ＭＳ Ｐゴシック" charset="0"/>
              </a:defRPr>
            </a:lvl8pPr>
            <a:lvl9pPr marL="3886200" indent="-228600" algn="ctr" eaLnBrk="0" fontAlgn="base" hangingPunct="0">
              <a:spcBef>
                <a:spcPct val="0"/>
              </a:spcBef>
              <a:spcAft>
                <a:spcPct val="0"/>
              </a:spcAft>
              <a:defRPr sz="800">
                <a:solidFill>
                  <a:schemeClr val="tx1"/>
                </a:solidFill>
                <a:latin typeface="Arial" charset="0"/>
                <a:ea typeface="ＭＳ Ｐゴシック" charset="0"/>
              </a:defRPr>
            </a:lvl9pPr>
          </a:lstStyle>
          <a:p>
            <a:pPr algn="l" eaLnBrk="1" hangingPunct="1">
              <a:spcBef>
                <a:spcPct val="50000"/>
              </a:spcBef>
            </a:pPr>
            <a:r>
              <a:rPr lang="en-US" sz="1200"/>
              <a:t>Seah D, Ines L, Olson E, Sohl J, Litsas G, Winer E, Lin N, Burstein H, ASCO 2012</a:t>
            </a:r>
          </a:p>
        </p:txBody>
      </p:sp>
    </p:spTree>
  </p:cSld>
  <p:clrMapOvr>
    <a:masterClrMapping/>
  </p:clrMapOvr>
  <p:transition xmlns:p14="http://schemas.microsoft.com/office/powerpoint/2010/main" advClick="0"/>
  <p:timing>
    <p:tnLst>
      <p:par>
        <p:cTn xmlns:p14="http://schemas.microsoft.com/office/powerpoint/2010/main" id="1" dur="indefinite" restart="never" nodeType="tmRoot"/>
      </p:par>
    </p:tnLst>
  </p:timing>
</p:sld>
</file>

<file path=ppt/theme/theme1.xml><?xml version="1.0" encoding="utf-8"?>
<a:theme xmlns:a="http://schemas.openxmlformats.org/drawingml/2006/main" name="Custom Design">
  <a:themeElements>
    <a:clrScheme name="Custom Design 13">
      <a:dk1>
        <a:srgbClr val="808080"/>
      </a:dk1>
      <a:lt1>
        <a:srgbClr val="FFFFFF"/>
      </a:lt1>
      <a:dk2>
        <a:srgbClr val="66CCFF"/>
      </a:dk2>
      <a:lt2>
        <a:srgbClr val="FFFF00"/>
      </a:lt2>
      <a:accent1>
        <a:srgbClr val="BBE0E3"/>
      </a:accent1>
      <a:accent2>
        <a:srgbClr val="333399"/>
      </a:accent2>
      <a:accent3>
        <a:srgbClr val="B8E2FF"/>
      </a:accent3>
      <a:accent4>
        <a:srgbClr val="DADADA"/>
      </a:accent4>
      <a:accent5>
        <a:srgbClr val="DAEDEF"/>
      </a:accent5>
      <a:accent6>
        <a:srgbClr val="2D2D8A"/>
      </a:accent6>
      <a:hlink>
        <a:srgbClr val="009999"/>
      </a:hlink>
      <a:folHlink>
        <a:srgbClr val="99CC00"/>
      </a:folHlink>
    </a:clrScheme>
    <a:fontScheme name="Custom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18000" tIns="45720" rIns="18000" bIns="45720" numCol="1" anchor="t" anchorCtr="0" compatLnSpc="1">
        <a:prstTxWarp prst="textNoShape">
          <a:avLst/>
        </a:prstTxWarp>
        <a:spAutoFit/>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GB" sz="800" b="0" i="0" u="none" strike="noStrike" cap="none" normalizeH="0" baseline="0" smtClean="0">
            <a:ln>
              <a:noFill/>
            </a:ln>
            <a:solidFill>
              <a:schemeClr val="tx1"/>
            </a:solidFill>
            <a:effectLst/>
            <a:latin typeface="Arial" pitchFamily="34"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18000" tIns="45720" rIns="18000" bIns="45720" numCol="1" anchor="t" anchorCtr="0" compatLnSpc="1">
        <a:prstTxWarp prst="textNoShape">
          <a:avLst/>
        </a:prstTxWarp>
        <a:spAutoFit/>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GB" sz="800" b="0" i="0" u="none" strike="noStrike" cap="none" normalizeH="0" baseline="0" smtClean="0">
            <a:ln>
              <a:noFill/>
            </a:ln>
            <a:solidFill>
              <a:schemeClr val="tx1"/>
            </a:solidFill>
            <a:effectLst/>
            <a:latin typeface="Arial" pitchFamily="34" charset="0"/>
          </a:defRPr>
        </a:defPPr>
      </a:lstStyle>
    </a:lnDef>
  </a:objectDefaults>
  <a:extraClrSchemeLst>
    <a:extraClrScheme>
      <a:clrScheme name="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Custom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Custom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Custom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Custom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Custom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Custom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Custom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Custom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Custom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Custom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Custom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Custom Design 13">
        <a:dk1>
          <a:srgbClr val="808080"/>
        </a:dk1>
        <a:lt1>
          <a:srgbClr val="FFFFFF"/>
        </a:lt1>
        <a:dk2>
          <a:srgbClr val="66CCFF"/>
        </a:dk2>
        <a:lt2>
          <a:srgbClr val="FFFF00"/>
        </a:lt2>
        <a:accent1>
          <a:srgbClr val="BBE0E3"/>
        </a:accent1>
        <a:accent2>
          <a:srgbClr val="333399"/>
        </a:accent2>
        <a:accent3>
          <a:srgbClr val="B8E2FF"/>
        </a:accent3>
        <a:accent4>
          <a:srgbClr val="DADADA"/>
        </a:accent4>
        <a:accent5>
          <a:srgbClr val="DAEDEF"/>
        </a:accent5>
        <a:accent6>
          <a:srgbClr val="2D2D8A"/>
        </a:accent6>
        <a:hlink>
          <a:srgbClr val="009999"/>
        </a:hlink>
        <a:folHlink>
          <a:srgbClr val="99CC0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_Blank Presentation">
  <a:themeElements>
    <a:clrScheme name="">
      <a:dk1>
        <a:srgbClr val="FFFFFF"/>
      </a:dk1>
      <a:lt1>
        <a:srgbClr val="FFFFFF"/>
      </a:lt1>
      <a:dk2>
        <a:srgbClr val="000000"/>
      </a:dk2>
      <a:lt2>
        <a:srgbClr val="808080"/>
      </a:lt2>
      <a:accent1>
        <a:srgbClr val="BBE0E3"/>
      </a:accent1>
      <a:accent2>
        <a:srgbClr val="333399"/>
      </a:accent2>
      <a:accent3>
        <a:srgbClr val="FFFFFF"/>
      </a:accent3>
      <a:accent4>
        <a:srgbClr val="DADADA"/>
      </a:accent4>
      <a:accent5>
        <a:srgbClr val="DAEDEF"/>
      </a:accent5>
      <a:accent6>
        <a:srgbClr val="2D2D8A"/>
      </a:accent6>
      <a:hlink>
        <a:srgbClr val="009999"/>
      </a:hlink>
      <a:folHlink>
        <a:srgbClr val="99CC00"/>
      </a:folHlink>
    </a:clrScheme>
    <a:fontScheme name="Blank Presentation">
      <a:majorFont>
        <a:latin typeface="Arial"/>
        <a:ea typeface="ＭＳ Ｐゴシック"/>
        <a:cs typeface="ＭＳ Ｐゴシック"/>
      </a:majorFont>
      <a:minorFont>
        <a:latin typeface="Arial"/>
        <a:ea typeface="ＭＳ Ｐゴシック"/>
        <a:cs typeface="ＭＳ Ｐゴシック"/>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rgbClr val="000000"/>
            </a:solidFill>
            <a:effectLst/>
            <a:latin typeface="Arial" charset="0"/>
            <a:ea typeface="ＭＳ Ｐゴシック" charset="0"/>
            <a:cs typeface="ＭＳ Ｐゴシック"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rgbClr val="000000"/>
            </a:solidFill>
            <a:effectLst/>
            <a:latin typeface="Arial" charset="0"/>
            <a:ea typeface="ＭＳ Ｐゴシック" charset="0"/>
            <a:cs typeface="ＭＳ Ｐゴシック" charset="0"/>
          </a:defRPr>
        </a:defPPr>
      </a:lstStyle>
    </a:lnDef>
  </a:objectDefaults>
  <a:extraClrSchemeLst>
    <a:extraClrScheme>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Blank Presentatio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Blank Presentatio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Blank Presentatio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Blank Presentatio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Blank Presentatio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Blank Presentation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Blank Presentatio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Blank Presentatio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Blank Presentatio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Blank Presentatio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Blank Presentatio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1_Custom Design">
  <a:themeElements>
    <a:clrScheme name="Custom Design 13">
      <a:dk1>
        <a:srgbClr val="808080"/>
      </a:dk1>
      <a:lt1>
        <a:srgbClr val="FFFFFF"/>
      </a:lt1>
      <a:dk2>
        <a:srgbClr val="66CCFF"/>
      </a:dk2>
      <a:lt2>
        <a:srgbClr val="FFFF00"/>
      </a:lt2>
      <a:accent1>
        <a:srgbClr val="BBE0E3"/>
      </a:accent1>
      <a:accent2>
        <a:srgbClr val="333399"/>
      </a:accent2>
      <a:accent3>
        <a:srgbClr val="B8E2FF"/>
      </a:accent3>
      <a:accent4>
        <a:srgbClr val="DADADA"/>
      </a:accent4>
      <a:accent5>
        <a:srgbClr val="DAEDEF"/>
      </a:accent5>
      <a:accent6>
        <a:srgbClr val="2D2D8A"/>
      </a:accent6>
      <a:hlink>
        <a:srgbClr val="009999"/>
      </a:hlink>
      <a:folHlink>
        <a:srgbClr val="99CC00"/>
      </a:folHlink>
    </a:clrScheme>
    <a:fontScheme name="Custom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18000" tIns="45720" rIns="18000" bIns="45720" numCol="1" anchor="t" anchorCtr="0" compatLnSpc="1">
        <a:prstTxWarp prst="textNoShape">
          <a:avLst/>
        </a:prstTxWarp>
        <a:spAutoFit/>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GB" sz="800" b="0" i="0" u="none" strike="noStrike" cap="none" normalizeH="0" baseline="0" smtClean="0">
            <a:ln>
              <a:noFill/>
            </a:ln>
            <a:solidFill>
              <a:schemeClr val="tx1"/>
            </a:solidFill>
            <a:effectLst/>
            <a:latin typeface="Arial" pitchFamily="34"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18000" tIns="45720" rIns="18000" bIns="45720" numCol="1" anchor="t" anchorCtr="0" compatLnSpc="1">
        <a:prstTxWarp prst="textNoShape">
          <a:avLst/>
        </a:prstTxWarp>
        <a:spAutoFit/>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GB" sz="800" b="0" i="0" u="none" strike="noStrike" cap="none" normalizeH="0" baseline="0" smtClean="0">
            <a:ln>
              <a:noFill/>
            </a:ln>
            <a:solidFill>
              <a:schemeClr val="tx1"/>
            </a:solidFill>
            <a:effectLst/>
            <a:latin typeface="Arial" pitchFamily="34" charset="0"/>
          </a:defRPr>
        </a:defPPr>
      </a:lstStyle>
    </a:lnDef>
  </a:objectDefaults>
  <a:extraClrSchemeLst>
    <a:extraClrScheme>
      <a:clrScheme name="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Custom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Custom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Custom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Custom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Custom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Custom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Custom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Custom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Custom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Custom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Custom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Custom Design 13">
        <a:dk1>
          <a:srgbClr val="808080"/>
        </a:dk1>
        <a:lt1>
          <a:srgbClr val="FFFFFF"/>
        </a:lt1>
        <a:dk2>
          <a:srgbClr val="66CCFF"/>
        </a:dk2>
        <a:lt2>
          <a:srgbClr val="FFFF00"/>
        </a:lt2>
        <a:accent1>
          <a:srgbClr val="BBE0E3"/>
        </a:accent1>
        <a:accent2>
          <a:srgbClr val="333399"/>
        </a:accent2>
        <a:accent3>
          <a:srgbClr val="B8E2FF"/>
        </a:accent3>
        <a:accent4>
          <a:srgbClr val="DADADA"/>
        </a:accent4>
        <a:accent5>
          <a:srgbClr val="DAEDEF"/>
        </a:accent5>
        <a:accent6>
          <a:srgbClr val="2D2D8A"/>
        </a:accent6>
        <a:hlink>
          <a:srgbClr val="009999"/>
        </a:hlink>
        <a:folHlink>
          <a:srgbClr val="99CC00"/>
        </a:folHlink>
      </a:clrScheme>
      <a:clrMap bg1="dk2" tx1="lt1" bg2="dk1" tx2="lt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Office Theme">
  <a:themeElements>
    <a:clrScheme name="Office Them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Theme">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Office Them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Office Theme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Office Theme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Office Theme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Office Theme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Office Theme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Office Theme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Office Theme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Office Theme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Office Theme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Office Theme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7713</TotalTime>
  <Words>2454</Words>
  <Application>Microsoft Macintosh PowerPoint</Application>
  <PresentationFormat>On-screen Show (4:3)</PresentationFormat>
  <Paragraphs>583</Paragraphs>
  <Slides>27</Slides>
  <Notes>27</Notes>
  <HiddenSlides>0</HiddenSlides>
  <MMClips>0</MMClips>
  <ScaleCrop>false</ScaleCrop>
  <HeadingPairs>
    <vt:vector size="8" baseType="variant">
      <vt:variant>
        <vt:lpstr>Fonts Used</vt:lpstr>
      </vt:variant>
      <vt:variant>
        <vt:i4>7</vt:i4>
      </vt:variant>
      <vt:variant>
        <vt:lpstr>Theme</vt:lpstr>
      </vt:variant>
      <vt:variant>
        <vt:i4>4</vt:i4>
      </vt:variant>
      <vt:variant>
        <vt:lpstr>Embedded OLE Servers</vt:lpstr>
      </vt:variant>
      <vt:variant>
        <vt:i4>2</vt:i4>
      </vt:variant>
      <vt:variant>
        <vt:lpstr>Slide Titles</vt:lpstr>
      </vt:variant>
      <vt:variant>
        <vt:i4>27</vt:i4>
      </vt:variant>
    </vt:vector>
  </HeadingPairs>
  <TitlesOfParts>
    <vt:vector size="40" baseType="lpstr">
      <vt:lpstr>Arial</vt:lpstr>
      <vt:lpstr>ＭＳ Ｐゴシック</vt:lpstr>
      <vt:lpstr>Wingdings</vt:lpstr>
      <vt:lpstr>Calibri</vt:lpstr>
      <vt:lpstr>News Gothic MT</vt:lpstr>
      <vt:lpstr>HGP創英角ｺﾞｼｯｸUB</vt:lpstr>
      <vt:lpstr>MS PGothic</vt:lpstr>
      <vt:lpstr>Custom Design</vt:lpstr>
      <vt:lpstr>1_Blank Presentation</vt:lpstr>
      <vt:lpstr>1_Custom Design</vt:lpstr>
      <vt:lpstr>Office Theme</vt:lpstr>
      <vt:lpstr>Excel.Chart.8</vt:lpstr>
      <vt:lpstr>Fotografia di MS Photo Editor 3.0</vt:lpstr>
      <vt:lpstr>PowerPoint Presentation</vt:lpstr>
      <vt:lpstr>Management of ER/PR/HER2-Negative Metastatic Disease  Chris Twelves, BMedSci, MBChB, MD St James’s Institute of Oncology Leeds, United Kingdom</vt:lpstr>
      <vt:lpstr>Case: From the practice of Alan B Astrow, MD</vt:lpstr>
      <vt:lpstr>PowerPoint Presentation</vt:lpstr>
      <vt:lpstr>PowerPoint Presentation</vt:lpstr>
      <vt:lpstr>Chemotherapy is central to the treatment of women with MBC</vt:lpstr>
      <vt:lpstr>Impact of new systemic agents on survival in MBC</vt:lpstr>
      <vt:lpstr>Second and Later Lines of Advanced Breast Cancer Therapy</vt:lpstr>
      <vt:lpstr>PowerPoint Presentation</vt:lpstr>
      <vt:lpstr>Patient Characteristics by Sub-type</vt:lpstr>
      <vt:lpstr>Second and Later Lines of Advanced Breast Cancer Therapy</vt:lpstr>
      <vt:lpstr>Duration of chemotherapy  by line and sub-type</vt:lpstr>
      <vt:lpstr>PowerPoint Presentation</vt:lpstr>
      <vt:lpstr>PowerPoint Presentation</vt:lpstr>
      <vt:lpstr>PowerPoint Presentation</vt:lpstr>
      <vt:lpstr>Triple Negative MBC  Randomised Trials – PARP inhibition</vt:lpstr>
      <vt:lpstr>Triple Negative MBC  Randomised Trials – Bevacizumab</vt:lpstr>
      <vt:lpstr>PowerPoint Presentation</vt:lpstr>
      <vt:lpstr>PowerPoint Presentation</vt:lpstr>
      <vt:lpstr>Overall survival: subsets</vt:lpstr>
      <vt:lpstr>PowerPoint Presentation</vt:lpstr>
      <vt:lpstr>PowerPoint Presentation</vt:lpstr>
      <vt:lpstr>Eribulin vs Capecitabine in Anthracycline and Taxane Treated mBC</vt:lpstr>
      <vt:lpstr>PowerPoint Presentation</vt:lpstr>
      <vt:lpstr>PowerPoint Presentation</vt:lpstr>
      <vt:lpstr>Case: From the practice of Alan B Astrow, MD</vt:lpstr>
      <vt:lpstr>PowerPoint Presentation</vt:lpstr>
    </vt:vector>
  </TitlesOfParts>
  <Manager/>
  <Company>Research To Practice</Company>
  <LinksUpToDate>false</LinksUpToDate>
  <SharedDoc>false</SharedDoc>
  <HyperlinkBase/>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Research To Practice</dc:title>
  <dc:subject/>
  <dc:creator>Research To Practice</dc:creator>
  <cp:keywords/>
  <dc:description/>
  <cp:lastModifiedBy>Aura Herrmann</cp:lastModifiedBy>
  <cp:revision>463</cp:revision>
  <cp:lastPrinted>2012-12-24T15:38:33Z</cp:lastPrinted>
  <dcterms:created xsi:type="dcterms:W3CDTF">2007-04-02T08:53:05Z</dcterms:created>
  <dcterms:modified xsi:type="dcterms:W3CDTF">2013-02-28T19:06:05Z</dcterms:modified>
  <cp:category/>
</cp:coreProperties>
</file>