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theme/theme3.xml" ContentType="application/vnd.openxmlformats-officedocument.theme+xml"/>
  <Override PartName="/ppt/embeddings/oleObject2.bin" ContentType="application/vnd.openxmlformats-officedocument.oleObject"/>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989" r:id="rId2"/>
    <p:sldMasterId id="2147483991" r:id="rId3"/>
    <p:sldMasterId id="2147484831" r:id="rId4"/>
    <p:sldMasterId id="2147484859" r:id="rId5"/>
    <p:sldMasterId id="2147486064" r:id="rId6"/>
    <p:sldMasterId id="2147486072" r:id="rId7"/>
    <p:sldMasterId id="2147489788" r:id="rId8"/>
  </p:sldMasterIdLst>
  <p:notesMasterIdLst>
    <p:notesMasterId r:id="rId41"/>
  </p:notesMasterIdLst>
  <p:handoutMasterIdLst>
    <p:handoutMasterId r:id="rId42"/>
  </p:handoutMasterIdLst>
  <p:sldIdLst>
    <p:sldId id="651" r:id="rId9"/>
    <p:sldId id="629" r:id="rId10"/>
    <p:sldId id="654" r:id="rId11"/>
    <p:sldId id="593" r:id="rId12"/>
    <p:sldId id="597" r:id="rId13"/>
    <p:sldId id="596" r:id="rId14"/>
    <p:sldId id="599" r:id="rId15"/>
    <p:sldId id="598" r:id="rId16"/>
    <p:sldId id="600" r:id="rId17"/>
    <p:sldId id="602" r:id="rId18"/>
    <p:sldId id="636" r:id="rId19"/>
    <p:sldId id="630" r:id="rId20"/>
    <p:sldId id="637" r:id="rId21"/>
    <p:sldId id="639" r:id="rId22"/>
    <p:sldId id="652" r:id="rId23"/>
    <p:sldId id="653" r:id="rId24"/>
    <p:sldId id="640" r:id="rId25"/>
    <p:sldId id="643" r:id="rId26"/>
    <p:sldId id="641" r:id="rId27"/>
    <p:sldId id="645" r:id="rId28"/>
    <p:sldId id="642" r:id="rId29"/>
    <p:sldId id="616" r:id="rId30"/>
    <p:sldId id="623" r:id="rId31"/>
    <p:sldId id="624" r:id="rId32"/>
    <p:sldId id="625" r:id="rId33"/>
    <p:sldId id="631" r:id="rId34"/>
    <p:sldId id="632" r:id="rId35"/>
    <p:sldId id="633" r:id="rId36"/>
    <p:sldId id="634" r:id="rId37"/>
    <p:sldId id="635" r:id="rId38"/>
    <p:sldId id="622" r:id="rId39"/>
    <p:sldId id="650" r:id="rId40"/>
  </p:sldIdLst>
  <p:sldSz cx="9144000" cy="6858000" type="screen4x3"/>
  <p:notesSz cx="7315200" cy="9601200"/>
  <p:defaultTextStyle>
    <a:defPPr>
      <a:defRPr lang="en-US"/>
    </a:defPPr>
    <a:lvl1pPr algn="l" rtl="0" fontAlgn="base">
      <a:spcBef>
        <a:spcPct val="0"/>
      </a:spcBef>
      <a:spcAft>
        <a:spcPct val="0"/>
      </a:spcAft>
      <a:defRPr i="1" kern="1200">
        <a:solidFill>
          <a:schemeClr val="tx1"/>
        </a:solidFill>
        <a:latin typeface="Arial" charset="0"/>
        <a:ea typeface="ＭＳ Ｐゴシック" charset="-128"/>
        <a:cs typeface="ＭＳ Ｐゴシック" charset="-128"/>
      </a:defRPr>
    </a:lvl1pPr>
    <a:lvl2pPr marL="455613" indent="1588" algn="l" rtl="0" fontAlgn="base">
      <a:spcBef>
        <a:spcPct val="0"/>
      </a:spcBef>
      <a:spcAft>
        <a:spcPct val="0"/>
      </a:spcAft>
      <a:defRPr i="1" kern="1200">
        <a:solidFill>
          <a:schemeClr val="tx1"/>
        </a:solidFill>
        <a:latin typeface="Arial" charset="0"/>
        <a:ea typeface="ＭＳ Ｐゴシック" charset="-128"/>
        <a:cs typeface="ＭＳ Ｐゴシック" charset="-128"/>
      </a:defRPr>
    </a:lvl2pPr>
    <a:lvl3pPr marL="912813" indent="1588" algn="l" rtl="0" fontAlgn="base">
      <a:spcBef>
        <a:spcPct val="0"/>
      </a:spcBef>
      <a:spcAft>
        <a:spcPct val="0"/>
      </a:spcAft>
      <a:defRPr i="1" kern="1200">
        <a:solidFill>
          <a:schemeClr val="tx1"/>
        </a:solidFill>
        <a:latin typeface="Arial" charset="0"/>
        <a:ea typeface="ＭＳ Ｐゴシック" charset="-128"/>
        <a:cs typeface="ＭＳ Ｐゴシック" charset="-128"/>
      </a:defRPr>
    </a:lvl3pPr>
    <a:lvl4pPr marL="1370013" indent="1588" algn="l" rtl="0" fontAlgn="base">
      <a:spcBef>
        <a:spcPct val="0"/>
      </a:spcBef>
      <a:spcAft>
        <a:spcPct val="0"/>
      </a:spcAft>
      <a:defRPr i="1" kern="1200">
        <a:solidFill>
          <a:schemeClr val="tx1"/>
        </a:solidFill>
        <a:latin typeface="Arial" charset="0"/>
        <a:ea typeface="ＭＳ Ｐゴシック" charset="-128"/>
        <a:cs typeface="ＭＳ Ｐゴシック" charset="-128"/>
      </a:defRPr>
    </a:lvl4pPr>
    <a:lvl5pPr marL="1827213" indent="1588" algn="l" rtl="0" fontAlgn="base">
      <a:spcBef>
        <a:spcPct val="0"/>
      </a:spcBef>
      <a:spcAft>
        <a:spcPct val="0"/>
      </a:spcAft>
      <a:defRPr i="1" kern="1200">
        <a:solidFill>
          <a:schemeClr val="tx1"/>
        </a:solidFill>
        <a:latin typeface="Arial" charset="0"/>
        <a:ea typeface="ＭＳ Ｐゴシック" charset="-128"/>
        <a:cs typeface="ＭＳ Ｐゴシック" charset="-128"/>
      </a:defRPr>
    </a:lvl5pPr>
    <a:lvl6pPr marL="2286000" algn="l" defTabSz="457200" rtl="0" eaLnBrk="1" latinLnBrk="0" hangingPunct="1">
      <a:defRPr i="1" kern="1200">
        <a:solidFill>
          <a:schemeClr val="tx1"/>
        </a:solidFill>
        <a:latin typeface="Arial" charset="0"/>
        <a:ea typeface="ＭＳ Ｐゴシック" charset="-128"/>
        <a:cs typeface="ＭＳ Ｐゴシック" charset="-128"/>
      </a:defRPr>
    </a:lvl6pPr>
    <a:lvl7pPr marL="2743200" algn="l" defTabSz="457200" rtl="0" eaLnBrk="1" latinLnBrk="0" hangingPunct="1">
      <a:defRPr i="1" kern="1200">
        <a:solidFill>
          <a:schemeClr val="tx1"/>
        </a:solidFill>
        <a:latin typeface="Arial" charset="0"/>
        <a:ea typeface="ＭＳ Ｐゴシック" charset="-128"/>
        <a:cs typeface="ＭＳ Ｐゴシック" charset="-128"/>
      </a:defRPr>
    </a:lvl7pPr>
    <a:lvl8pPr marL="3200400" algn="l" defTabSz="457200" rtl="0" eaLnBrk="1" latinLnBrk="0" hangingPunct="1">
      <a:defRPr i="1" kern="1200">
        <a:solidFill>
          <a:schemeClr val="tx1"/>
        </a:solidFill>
        <a:latin typeface="Arial" charset="0"/>
        <a:ea typeface="ＭＳ Ｐゴシック" charset="-128"/>
        <a:cs typeface="ＭＳ Ｐゴシック" charset="-128"/>
      </a:defRPr>
    </a:lvl8pPr>
    <a:lvl9pPr marL="3657600" algn="l" defTabSz="457200" rtl="0" eaLnBrk="1" latinLnBrk="0" hangingPunct="1">
      <a:defRPr i="1"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E5FB"/>
    <a:srgbClr val="EB4C11"/>
    <a:srgbClr val="009900"/>
    <a:srgbClr val="8B0B17"/>
    <a:srgbClr val="00CC66"/>
    <a:srgbClr val="808080"/>
    <a:srgbClr val="5F5F5F"/>
    <a:srgbClr val="800080"/>
    <a:srgbClr val="4A825F"/>
    <a:srgbClr val="008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360" autoAdjust="0"/>
  </p:normalViewPr>
  <p:slideViewPr>
    <p:cSldViewPr>
      <p:cViewPr>
        <p:scale>
          <a:sx n="100" d="100"/>
          <a:sy n="100" d="100"/>
        </p:scale>
        <p:origin x="-1232" y="-344"/>
      </p:cViewPr>
      <p:guideLst>
        <p:guide orient="horz" pos="43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notesViewPr>
    <p:cSldViewPr snapToGrid="0" snapToObjects="1">
      <p:cViewPr varScale="1">
        <p:scale>
          <a:sx n="88" d="100"/>
          <a:sy n="88" d="100"/>
        </p:scale>
        <p:origin x="-3160" y="-10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9" Type="http://schemas.openxmlformats.org/officeDocument/2006/relationships/slide" Target="slides/slide1.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529483449121373"/>
          <c:y val="0.0448275862068965"/>
          <c:w val="0.421700040866367"/>
          <c:h val="0.83154059190877"/>
        </c:manualLayout>
      </c:layout>
      <c:barChart>
        <c:barDir val="bar"/>
        <c:grouping val="clustered"/>
        <c:varyColors val="0"/>
        <c:ser>
          <c:idx val="0"/>
          <c:order val="0"/>
          <c:tx>
            <c:strRef>
              <c:f>Sheet1!$B$1</c:f>
              <c:strCache>
                <c:ptCount val="1"/>
                <c:pt idx="0">
                  <c:v>Series 1</c:v>
                </c:pt>
              </c:strCache>
            </c:strRef>
          </c:tx>
          <c:spPr>
            <a:solidFill>
              <a:srgbClr val="FF6600"/>
            </a:solidFill>
            <a:ln>
              <a:noFill/>
            </a:ln>
            <a:effectLst/>
          </c:spPr>
          <c:invertIfNegative val="0"/>
          <c:dLbls>
            <c:showLegendKey val="0"/>
            <c:showVal val="1"/>
            <c:showCatName val="0"/>
            <c:showSerName val="0"/>
            <c:showPercent val="0"/>
            <c:showBubbleSize val="0"/>
            <c:showLeaderLines val="0"/>
          </c:dLbls>
          <c:cat>
            <c:strRef>
              <c:f>Sheet1!$A$2:$A$6</c:f>
              <c:strCache>
                <c:ptCount val="5"/>
                <c:pt idx="0">
                  <c:v>I don't treat myeloma</c:v>
                </c:pt>
                <c:pt idx="1">
                  <c:v>No</c:v>
                </c:pt>
                <c:pt idx="2">
                  <c:v>Yes, but not if the patient is in complete remission after transplant</c:v>
                </c:pt>
                <c:pt idx="3">
                  <c:v>Yes</c:v>
                </c:pt>
                <c:pt idx="4">
                  <c:v>It's up to the transplant specialist</c:v>
                </c:pt>
              </c:strCache>
            </c:strRef>
          </c:cat>
          <c:val>
            <c:numRef>
              <c:f>Sheet1!$B$2:$B$6</c:f>
              <c:numCache>
                <c:formatCode>0%</c:formatCode>
                <c:ptCount val="5"/>
                <c:pt idx="0">
                  <c:v>0.12</c:v>
                </c:pt>
                <c:pt idx="1">
                  <c:v>0.01</c:v>
                </c:pt>
                <c:pt idx="2">
                  <c:v>0.11</c:v>
                </c:pt>
                <c:pt idx="3">
                  <c:v>0.53</c:v>
                </c:pt>
                <c:pt idx="4">
                  <c:v>0.22</c:v>
                </c:pt>
              </c:numCache>
            </c:numRef>
          </c:val>
        </c:ser>
        <c:dLbls>
          <c:showLegendKey val="0"/>
          <c:showVal val="0"/>
          <c:showCatName val="0"/>
          <c:showSerName val="0"/>
          <c:showPercent val="0"/>
          <c:showBubbleSize val="0"/>
        </c:dLbls>
        <c:gapWidth val="150"/>
        <c:axId val="423862088"/>
        <c:axId val="424426488"/>
      </c:barChart>
      <c:catAx>
        <c:axId val="423862088"/>
        <c:scaling>
          <c:orientation val="minMax"/>
        </c:scaling>
        <c:delete val="0"/>
        <c:axPos val="l"/>
        <c:majorTickMark val="out"/>
        <c:minorTickMark val="none"/>
        <c:tickLblPos val="nextTo"/>
        <c:txPr>
          <a:bodyPr/>
          <a:lstStyle/>
          <a:p>
            <a:pPr algn="r">
              <a:defRPr/>
            </a:pPr>
            <a:endParaRPr lang="en-US"/>
          </a:p>
        </c:txPr>
        <c:crossAx val="424426488"/>
        <c:crosses val="autoZero"/>
        <c:auto val="1"/>
        <c:lblAlgn val="ctr"/>
        <c:lblOffset val="100"/>
        <c:noMultiLvlLbl val="0"/>
      </c:catAx>
      <c:valAx>
        <c:axId val="424426488"/>
        <c:scaling>
          <c:orientation val="minMax"/>
        </c:scaling>
        <c:delete val="0"/>
        <c:axPos val="b"/>
        <c:numFmt formatCode="0%" sourceLinked="1"/>
        <c:majorTickMark val="out"/>
        <c:minorTickMark val="none"/>
        <c:tickLblPos val="nextTo"/>
        <c:txPr>
          <a:bodyPr/>
          <a:lstStyle/>
          <a:p>
            <a:pPr>
              <a:defRPr sz="1600"/>
            </a:pPr>
            <a:endParaRPr lang="en-US"/>
          </a:p>
        </c:txPr>
        <c:crossAx val="4238620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FF6600"/>
            </a:solidFill>
            <a:ln>
              <a:noFill/>
            </a:ln>
            <a:effectLst/>
          </c:spPr>
          <c:invertIfNegative val="0"/>
          <c:dLbls>
            <c:showLegendKey val="0"/>
            <c:showVal val="1"/>
            <c:showCatName val="0"/>
            <c:showSerName val="0"/>
            <c:showPercent val="0"/>
            <c:showBubbleSize val="0"/>
            <c:showLeaderLines val="0"/>
          </c:dLbls>
          <c:cat>
            <c:strRef>
              <c:f>Sheet1!$A$2:$A$5</c:f>
              <c:strCache>
                <c:ptCount val="4"/>
                <c:pt idx="0">
                  <c:v>I don't treat myeloma</c:v>
                </c:pt>
                <c:pt idx="1">
                  <c:v>Never</c:v>
                </c:pt>
                <c:pt idx="2">
                  <c:v>Occasionally</c:v>
                </c:pt>
                <c:pt idx="3">
                  <c:v>Usually or always</c:v>
                </c:pt>
              </c:strCache>
            </c:strRef>
          </c:cat>
          <c:val>
            <c:numRef>
              <c:f>Sheet1!$B$2:$B$5</c:f>
              <c:numCache>
                <c:formatCode>0%</c:formatCode>
                <c:ptCount val="4"/>
                <c:pt idx="0">
                  <c:v>0.08</c:v>
                </c:pt>
                <c:pt idx="1">
                  <c:v>0.05</c:v>
                </c:pt>
                <c:pt idx="2">
                  <c:v>0.3</c:v>
                </c:pt>
                <c:pt idx="3">
                  <c:v>0.56</c:v>
                </c:pt>
              </c:numCache>
            </c:numRef>
          </c:val>
        </c:ser>
        <c:dLbls>
          <c:showLegendKey val="0"/>
          <c:showVal val="0"/>
          <c:showCatName val="0"/>
          <c:showSerName val="0"/>
          <c:showPercent val="0"/>
          <c:showBubbleSize val="0"/>
        </c:dLbls>
        <c:gapWidth val="150"/>
        <c:axId val="760199720"/>
        <c:axId val="760194408"/>
      </c:barChart>
      <c:catAx>
        <c:axId val="760199720"/>
        <c:scaling>
          <c:orientation val="minMax"/>
        </c:scaling>
        <c:delete val="0"/>
        <c:axPos val="l"/>
        <c:majorTickMark val="out"/>
        <c:minorTickMark val="none"/>
        <c:tickLblPos val="nextTo"/>
        <c:crossAx val="760194408"/>
        <c:crosses val="autoZero"/>
        <c:auto val="1"/>
        <c:lblAlgn val="ctr"/>
        <c:lblOffset val="100"/>
        <c:noMultiLvlLbl val="0"/>
      </c:catAx>
      <c:valAx>
        <c:axId val="760194408"/>
        <c:scaling>
          <c:orientation val="minMax"/>
        </c:scaling>
        <c:delete val="0"/>
        <c:axPos val="b"/>
        <c:numFmt formatCode="0%" sourceLinked="1"/>
        <c:majorTickMark val="out"/>
        <c:minorTickMark val="none"/>
        <c:tickLblPos val="nextTo"/>
        <c:txPr>
          <a:bodyPr/>
          <a:lstStyle/>
          <a:p>
            <a:pPr>
              <a:defRPr sz="1600"/>
            </a:pPr>
            <a:endParaRPr lang="en-US"/>
          </a:p>
        </c:txPr>
        <c:crossAx val="7601997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63785710680396"/>
          <c:y val="0.0448275862068965"/>
          <c:w val="0.290130097920452"/>
          <c:h val="0.83154059190877"/>
        </c:manualLayout>
      </c:layout>
      <c:barChart>
        <c:barDir val="bar"/>
        <c:grouping val="clustered"/>
        <c:varyColors val="0"/>
        <c:ser>
          <c:idx val="0"/>
          <c:order val="0"/>
          <c:tx>
            <c:strRef>
              <c:f>Sheet1!$B$1</c:f>
              <c:strCache>
                <c:ptCount val="1"/>
                <c:pt idx="0">
                  <c:v>Series 1</c:v>
                </c:pt>
              </c:strCache>
            </c:strRef>
          </c:tx>
          <c:spPr>
            <a:solidFill>
              <a:srgbClr val="FF6600"/>
            </a:solidFill>
            <a:ln>
              <a:noFill/>
            </a:ln>
            <a:effectLst/>
          </c:spPr>
          <c:invertIfNegative val="0"/>
          <c:dLbls>
            <c:dLbl>
              <c:idx val="0"/>
              <c:layout/>
              <c:showLegendKey val="0"/>
              <c:showVal val="1"/>
              <c:showCatName val="0"/>
              <c:showSerName val="0"/>
              <c:showPercent val="0"/>
              <c:showBubbleSize val="0"/>
            </c:dLbl>
            <c:dLbl>
              <c:idx val="2"/>
              <c:layout/>
              <c:showLegendKey val="0"/>
              <c:showVal val="1"/>
              <c:showCatName val="0"/>
              <c:showSerName val="0"/>
              <c:showPercent val="0"/>
              <c:showBubbleSize val="0"/>
            </c:dLbl>
            <c:dLbl>
              <c:idx val="3"/>
              <c:layout/>
              <c:showLegendKey val="0"/>
              <c:showVal val="1"/>
              <c:showCatName val="0"/>
              <c:showSerName val="0"/>
              <c:showPercent val="0"/>
              <c:showBubbleSize val="0"/>
            </c:dLbl>
            <c:showLegendKey val="0"/>
            <c:showVal val="0"/>
            <c:showCatName val="0"/>
            <c:showSerName val="0"/>
            <c:showPercent val="0"/>
            <c:showBubbleSize val="0"/>
          </c:dLbls>
          <c:cat>
            <c:strRef>
              <c:f>Sheet1!$A$2:$A$5</c:f>
              <c:strCache>
                <c:ptCount val="4"/>
                <c:pt idx="0">
                  <c:v>I don't know/I'm not sure</c:v>
                </c:pt>
                <c:pt idx="1">
                  <c:v>Strictly as induction therapy</c:v>
                </c:pt>
                <c:pt idx="3">
                  <c:v>Strictly in the relapsed disease setting</c:v>
                </c:pt>
              </c:strCache>
            </c:strRef>
          </c:cat>
          <c:val>
            <c:numRef>
              <c:f>Sheet1!$B$2:$B$5</c:f>
              <c:numCache>
                <c:formatCode>0%</c:formatCode>
                <c:ptCount val="4"/>
                <c:pt idx="0">
                  <c:v>0.36</c:v>
                </c:pt>
                <c:pt idx="1">
                  <c:v>0.0</c:v>
                </c:pt>
                <c:pt idx="2">
                  <c:v>0.05</c:v>
                </c:pt>
                <c:pt idx="3">
                  <c:v>0.59</c:v>
                </c:pt>
              </c:numCache>
            </c:numRef>
          </c:val>
        </c:ser>
        <c:dLbls>
          <c:showLegendKey val="0"/>
          <c:showVal val="0"/>
          <c:showCatName val="0"/>
          <c:showSerName val="0"/>
          <c:showPercent val="0"/>
          <c:showBubbleSize val="0"/>
        </c:dLbls>
        <c:gapWidth val="150"/>
        <c:axId val="760088136"/>
        <c:axId val="760083000"/>
      </c:barChart>
      <c:catAx>
        <c:axId val="760088136"/>
        <c:scaling>
          <c:orientation val="minMax"/>
        </c:scaling>
        <c:delete val="0"/>
        <c:axPos val="l"/>
        <c:majorTickMark val="out"/>
        <c:minorTickMark val="none"/>
        <c:tickLblPos val="nextTo"/>
        <c:txPr>
          <a:bodyPr/>
          <a:lstStyle/>
          <a:p>
            <a:pPr algn="r">
              <a:defRPr/>
            </a:pPr>
            <a:endParaRPr lang="en-US"/>
          </a:p>
        </c:txPr>
        <c:crossAx val="760083000"/>
        <c:crosses val="autoZero"/>
        <c:auto val="1"/>
        <c:lblAlgn val="ctr"/>
        <c:lblOffset val="100"/>
        <c:noMultiLvlLbl val="0"/>
      </c:catAx>
      <c:valAx>
        <c:axId val="760083000"/>
        <c:scaling>
          <c:orientation val="minMax"/>
        </c:scaling>
        <c:delete val="0"/>
        <c:axPos val="b"/>
        <c:numFmt formatCode="0%" sourceLinked="1"/>
        <c:majorTickMark val="out"/>
        <c:minorTickMark val="none"/>
        <c:tickLblPos val="nextTo"/>
        <c:txPr>
          <a:bodyPr/>
          <a:lstStyle/>
          <a:p>
            <a:pPr>
              <a:defRPr sz="1600"/>
            </a:pPr>
            <a:endParaRPr lang="en-US"/>
          </a:p>
        </c:txPr>
        <c:crossAx val="760088136"/>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10.vml.rels><?xml version="1.0" encoding="UTF-8" standalone="yes"?>
<Relationships xmlns="http://schemas.openxmlformats.org/package/2006/relationships"><Relationship Id="rId1" Type="http://schemas.openxmlformats.org/officeDocument/2006/relationships/image" Target="NULL"/></Relationships>
</file>

<file path=ppt/drawings/_rels/vmlDrawing11.vml.rels><?xml version="1.0" encoding="UTF-8" standalone="yes"?>
<Relationships xmlns="http://schemas.openxmlformats.org/package/2006/relationships"><Relationship Id="rId1" Type="http://schemas.openxmlformats.org/officeDocument/2006/relationships/image" Target="NULL"/></Relationships>
</file>

<file path=ppt/drawings/_rels/vmlDrawing12.vml.rels><?xml version="1.0" encoding="UTF-8" standalone="yes"?>
<Relationships xmlns="http://schemas.openxmlformats.org/package/2006/relationships"><Relationship Id="rId1" Type="http://schemas.openxmlformats.org/officeDocument/2006/relationships/image" Target="NULL"/></Relationships>
</file>

<file path=ppt/drawings/_rels/vmlDrawing13.vml.rels><?xml version="1.0" encoding="UTF-8" standalone="yes"?>
<Relationships xmlns="http://schemas.openxmlformats.org/package/2006/relationships"><Relationship Id="rId1" Type="http://schemas.openxmlformats.org/officeDocument/2006/relationships/image" Target="NULL"/></Relationships>
</file>

<file path=ppt/drawings/_rels/vmlDrawing14.vml.rels><?xml version="1.0" encoding="UTF-8" standalone="yes"?>
<Relationships xmlns="http://schemas.openxmlformats.org/package/2006/relationships"><Relationship Id="rId1" Type="http://schemas.openxmlformats.org/officeDocument/2006/relationships/image" Target="NULL"/></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6.vml.rels><?xml version="1.0" encoding="UTF-8" standalone="yes"?>
<Relationships xmlns="http://schemas.openxmlformats.org/package/2006/relationships"><Relationship Id="rId1" Type="http://schemas.openxmlformats.org/officeDocument/2006/relationships/image" Target="NULL"/></Relationships>
</file>

<file path=ppt/drawings/_rels/vmlDrawing7.vml.rels><?xml version="1.0" encoding="UTF-8" standalone="yes"?>
<Relationships xmlns="http://schemas.openxmlformats.org/package/2006/relationships"><Relationship Id="rId1" Type="http://schemas.openxmlformats.org/officeDocument/2006/relationships/image" Target="NULL"/></Relationships>
</file>

<file path=ppt/drawings/_rels/vmlDrawing8.vml.rels><?xml version="1.0" encoding="UTF-8" standalone="yes"?>
<Relationships xmlns="http://schemas.openxmlformats.org/package/2006/relationships"><Relationship Id="rId1" Type="http://schemas.openxmlformats.org/officeDocument/2006/relationships/image" Target="NULL"/></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5646" tIns="47823" rIns="95646" bIns="47823" numCol="1" anchor="t" anchorCtr="0" compatLnSpc="1">
            <a:prstTxWarp prst="textNoShape">
              <a:avLst/>
            </a:prstTxWarp>
          </a:bodyPr>
          <a:lstStyle>
            <a:lvl1pPr defTabSz="955675">
              <a:defRPr sz="1300" i="0">
                <a:latin typeface="Arial" charset="0"/>
                <a:ea typeface="+mn-ea"/>
                <a:cs typeface="+mn-cs"/>
              </a:defRPr>
            </a:lvl1pPr>
          </a:lstStyle>
          <a:p>
            <a:pPr>
              <a:defRPr/>
            </a:pPr>
            <a:endParaRPr lang="en-US"/>
          </a:p>
        </p:txBody>
      </p:sp>
      <p:sp>
        <p:nvSpPr>
          <p:cNvPr id="11267"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5646" tIns="47823" rIns="95646" bIns="47823" numCol="1" anchor="t" anchorCtr="0" compatLnSpc="1">
            <a:prstTxWarp prst="textNoShape">
              <a:avLst/>
            </a:prstTxWarp>
          </a:bodyPr>
          <a:lstStyle>
            <a:lvl1pPr algn="r" defTabSz="955675">
              <a:defRPr sz="1300" i="0">
                <a:latin typeface="Arial" charset="0"/>
                <a:ea typeface="+mn-ea"/>
                <a:cs typeface="+mn-cs"/>
              </a:defRPr>
            </a:lvl1pPr>
          </a:lstStyle>
          <a:p>
            <a:pPr>
              <a:defRPr/>
            </a:pPr>
            <a:endParaRPr lang="en-US"/>
          </a:p>
        </p:txBody>
      </p:sp>
      <p:sp>
        <p:nvSpPr>
          <p:cNvPr id="11268"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5646" tIns="47823" rIns="95646" bIns="47823" numCol="1" anchor="b" anchorCtr="0" compatLnSpc="1">
            <a:prstTxWarp prst="textNoShape">
              <a:avLst/>
            </a:prstTxWarp>
          </a:bodyPr>
          <a:lstStyle>
            <a:lvl1pPr defTabSz="955675">
              <a:defRPr sz="1300" i="0">
                <a:latin typeface="Arial" charset="0"/>
                <a:ea typeface="+mn-ea"/>
                <a:cs typeface="+mn-cs"/>
              </a:defRPr>
            </a:lvl1pPr>
          </a:lstStyle>
          <a:p>
            <a:pPr>
              <a:defRPr/>
            </a:pPr>
            <a:endParaRPr lang="en-US"/>
          </a:p>
        </p:txBody>
      </p:sp>
      <p:sp>
        <p:nvSpPr>
          <p:cNvPr id="11269"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5646" tIns="47823" rIns="95646" bIns="47823" numCol="1" anchor="b" anchorCtr="0" compatLnSpc="1">
            <a:prstTxWarp prst="textNoShape">
              <a:avLst/>
            </a:prstTxWarp>
          </a:bodyPr>
          <a:lstStyle>
            <a:lvl1pPr algn="r" defTabSz="955675">
              <a:defRPr sz="1300" i="0"/>
            </a:lvl1pPr>
          </a:lstStyle>
          <a:p>
            <a:fld id="{0594FB47-2F62-C340-BE65-7519B7B4B9F3}" type="slidenum">
              <a:rPr lang="en-US"/>
              <a:pPr/>
              <a:t>‹#›</a:t>
            </a:fld>
            <a:endParaRPr lang="en-US"/>
          </a:p>
        </p:txBody>
      </p:sp>
    </p:spTree>
    <p:extLst>
      <p:ext uri="{BB962C8B-B14F-4D97-AF65-F5344CB8AC3E}">
        <p14:creationId xmlns:p14="http://schemas.microsoft.com/office/powerpoint/2010/main" val="23623434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5646" tIns="47823" rIns="95646" bIns="47823" numCol="1" anchor="t" anchorCtr="0" compatLnSpc="1">
            <a:prstTxWarp prst="textNoShape">
              <a:avLst/>
            </a:prstTxWarp>
          </a:bodyPr>
          <a:lstStyle>
            <a:lvl1pPr defTabSz="955675">
              <a:defRPr sz="1300" i="0">
                <a:latin typeface="Arial" charset="0"/>
                <a:ea typeface="+mn-ea"/>
                <a:cs typeface="+mn-cs"/>
              </a:defRPr>
            </a:lvl1pPr>
          </a:lstStyle>
          <a:p>
            <a:pPr>
              <a:defRPr/>
            </a:pPr>
            <a:endParaRPr lang="en-US"/>
          </a:p>
        </p:txBody>
      </p:sp>
      <p:sp>
        <p:nvSpPr>
          <p:cNvPr id="2150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5646" tIns="47823" rIns="95646" bIns="47823" numCol="1" anchor="t" anchorCtr="0" compatLnSpc="1">
            <a:prstTxWarp prst="textNoShape">
              <a:avLst/>
            </a:prstTxWarp>
          </a:bodyPr>
          <a:lstStyle>
            <a:lvl1pPr algn="r" defTabSz="955675">
              <a:defRPr sz="1300" i="0">
                <a:latin typeface="Arial" charset="0"/>
                <a:ea typeface="+mn-ea"/>
                <a:cs typeface="+mn-cs"/>
              </a:defRPr>
            </a:lvl1pPr>
          </a:lstStyle>
          <a:p>
            <a:pPr>
              <a:defRPr/>
            </a:pPr>
            <a:endParaRPr lang="en-US"/>
          </a:p>
        </p:txBody>
      </p:sp>
      <p:sp>
        <p:nvSpPr>
          <p:cNvPr id="104452" name="Rectangle 4"/>
          <p:cNvSpPr>
            <a:spLocks noGrp="1" noRot="1" noChangeAspect="1" noChangeArrowheads="1" noTextEdit="1"/>
          </p:cNvSpPr>
          <p:nvPr>
            <p:ph type="sldImg" idx="2"/>
          </p:nvPr>
        </p:nvSpPr>
        <p:spPr bwMode="auto">
          <a:xfrm>
            <a:off x="1258888" y="720725"/>
            <a:ext cx="4797425" cy="3598863"/>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5646" tIns="47823" rIns="95646" bIns="478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5646" tIns="47823" rIns="95646" bIns="47823" numCol="1" anchor="b" anchorCtr="0" compatLnSpc="1">
            <a:prstTxWarp prst="textNoShape">
              <a:avLst/>
            </a:prstTxWarp>
          </a:bodyPr>
          <a:lstStyle>
            <a:lvl1pPr defTabSz="955675">
              <a:defRPr sz="1300" i="0">
                <a:latin typeface="Arial" charset="0"/>
                <a:ea typeface="+mn-ea"/>
                <a:cs typeface="+mn-cs"/>
              </a:defRPr>
            </a:lvl1pPr>
          </a:lstStyle>
          <a:p>
            <a:pPr>
              <a:defRPr/>
            </a:pPr>
            <a:endParaRPr lang="en-US"/>
          </a:p>
        </p:txBody>
      </p:sp>
      <p:sp>
        <p:nvSpPr>
          <p:cNvPr id="2151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5646" tIns="47823" rIns="95646" bIns="47823" numCol="1" anchor="b" anchorCtr="0" compatLnSpc="1">
            <a:prstTxWarp prst="textNoShape">
              <a:avLst/>
            </a:prstTxWarp>
          </a:bodyPr>
          <a:lstStyle>
            <a:lvl1pPr algn="r" defTabSz="955675">
              <a:defRPr sz="1300" i="0"/>
            </a:lvl1pPr>
          </a:lstStyle>
          <a:p>
            <a:fld id="{757B73D2-C759-EF4C-B81B-B2B231B29DC1}" type="slidenum">
              <a:rPr lang="en-US"/>
              <a:pPr/>
              <a:t>‹#›</a:t>
            </a:fld>
            <a:endParaRPr lang="en-US"/>
          </a:p>
        </p:txBody>
      </p:sp>
    </p:spTree>
    <p:extLst>
      <p:ext uri="{BB962C8B-B14F-4D97-AF65-F5344CB8AC3E}">
        <p14:creationId xmlns:p14="http://schemas.microsoft.com/office/powerpoint/2010/main" val="77826643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5613"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2813"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0013"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7213"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5466" algn="l" defTabSz="457092" rtl="0" eaLnBrk="1" latinLnBrk="0" hangingPunct="1">
      <a:defRPr sz="1200" kern="1200">
        <a:solidFill>
          <a:schemeClr val="tx1"/>
        </a:solidFill>
        <a:latin typeface="+mn-lt"/>
        <a:ea typeface="+mn-ea"/>
        <a:cs typeface="+mn-cs"/>
      </a:defRPr>
    </a:lvl6pPr>
    <a:lvl7pPr marL="2742558" algn="l" defTabSz="457092" rtl="0" eaLnBrk="1" latinLnBrk="0" hangingPunct="1">
      <a:defRPr sz="1200" kern="1200">
        <a:solidFill>
          <a:schemeClr val="tx1"/>
        </a:solidFill>
        <a:latin typeface="+mn-lt"/>
        <a:ea typeface="+mn-ea"/>
        <a:cs typeface="+mn-cs"/>
      </a:defRPr>
    </a:lvl7pPr>
    <a:lvl8pPr marL="3199652" algn="l" defTabSz="457092" rtl="0" eaLnBrk="1" latinLnBrk="0" hangingPunct="1">
      <a:defRPr sz="1200" kern="1200">
        <a:solidFill>
          <a:schemeClr val="tx1"/>
        </a:solidFill>
        <a:latin typeface="+mn-lt"/>
        <a:ea typeface="+mn-ea"/>
        <a:cs typeface="+mn-cs"/>
      </a:defRPr>
    </a:lvl8pPr>
    <a:lvl9pPr marL="3656744" algn="l" defTabSz="45709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7B73D2-C759-EF4C-B81B-B2B231B29DC1}" type="slidenum">
              <a:rPr lang="en-US" smtClean="0"/>
              <a:pPr/>
              <a:t>1</a:t>
            </a:fld>
            <a:endParaRPr lang="en-US"/>
          </a:p>
        </p:txBody>
      </p:sp>
    </p:spTree>
    <p:extLst>
      <p:ext uri="{BB962C8B-B14F-4D97-AF65-F5344CB8AC3E}">
        <p14:creationId xmlns:p14="http://schemas.microsoft.com/office/powerpoint/2010/main" val="14882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idx="5"/>
          </p:nvPr>
        </p:nvSpPr>
        <p:spPr>
          <a:noFill/>
        </p:spPr>
        <p:txBody>
          <a:bodyPr/>
          <a:lstStyle/>
          <a:p>
            <a:fld id="{9E03E84F-2F61-FD42-90D7-3CB97C6C1F06}" type="slidenum">
              <a:rPr lang="en-US"/>
              <a:pPr/>
              <a:t>10</a:t>
            </a:fld>
            <a:endParaRPr lang="en-US"/>
          </a:p>
        </p:txBody>
      </p:sp>
      <p:sp>
        <p:nvSpPr>
          <p:cNvPr id="121859" name="Text Box 1"/>
          <p:cNvSpPr>
            <a:spLocks noGrp="1" noRot="1" noChangeAspect="1" noChangeArrowheads="1" noTextEdit="1"/>
          </p:cNvSpPr>
          <p:nvPr>
            <p:ph type="sldImg"/>
          </p:nvPr>
        </p:nvSpPr>
        <p:spPr>
          <a:xfrm>
            <a:off x="1319213" y="633413"/>
            <a:ext cx="4167187" cy="3125787"/>
          </a:xfrm>
          <a:solidFill>
            <a:srgbClr val="FFFFFF"/>
          </a:solidFill>
          <a:ln/>
        </p:spPr>
      </p:sp>
      <p:sp>
        <p:nvSpPr>
          <p:cNvPr id="2" name="Notes Placeholder 1"/>
          <p:cNvSpPr>
            <a:spLocks noGrp="1"/>
          </p:cNvSpPr>
          <p:nvPr>
            <p:ph type="body" sz="quarter" idx="10"/>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idx="5"/>
          </p:nvPr>
        </p:nvSpPr>
        <p:spPr>
          <a:noFill/>
        </p:spPr>
        <p:txBody>
          <a:bodyPr/>
          <a:lstStyle/>
          <a:p>
            <a:fld id="{9E03E84F-2F61-FD42-90D7-3CB97C6C1F06}" type="slidenum">
              <a:rPr lang="en-US"/>
              <a:pPr/>
              <a:t>11</a:t>
            </a:fld>
            <a:endParaRPr lang="en-US"/>
          </a:p>
        </p:txBody>
      </p:sp>
      <p:sp>
        <p:nvSpPr>
          <p:cNvPr id="121859" name="Text Box 1"/>
          <p:cNvSpPr>
            <a:spLocks noGrp="1" noRot="1" noChangeAspect="1" noChangeArrowheads="1" noTextEdit="1"/>
          </p:cNvSpPr>
          <p:nvPr>
            <p:ph type="sldImg"/>
          </p:nvPr>
        </p:nvSpPr>
        <p:spPr>
          <a:xfrm>
            <a:off x="1319213" y="633413"/>
            <a:ext cx="4167187" cy="3125787"/>
          </a:xfrm>
          <a:solidFill>
            <a:srgbClr val="FFFFFF"/>
          </a:solidFill>
          <a:ln/>
        </p:spPr>
      </p:sp>
      <p:sp>
        <p:nvSpPr>
          <p:cNvPr id="121860" name="Text Box 2"/>
          <p:cNvSpPr>
            <a:spLocks noGrp="1" noChangeArrowheads="1"/>
          </p:cNvSpPr>
          <p:nvPr>
            <p:ph type="body" idx="1"/>
          </p:nvPr>
        </p:nvSpPr>
        <p:spPr>
          <a:xfrm>
            <a:off x="681038" y="3960813"/>
            <a:ext cx="5445125" cy="3751262"/>
          </a:xfrm>
          <a:noFill/>
          <a:ln/>
        </p:spPr>
        <p:txBody>
          <a:bodyPr lIns="0" tIns="8174" rIns="0" bIns="0"/>
          <a:lstStyle/>
          <a:p>
            <a:pPr eaLnBrk="1">
              <a:lnSpc>
                <a:spcPct val="93000"/>
              </a:lnSpc>
              <a:spcBef>
                <a:spcPct val="0"/>
              </a:spcBef>
              <a:tabLst>
                <a:tab pos="723900" algn="l"/>
                <a:tab pos="1447800" algn="l"/>
                <a:tab pos="2171700" algn="l"/>
                <a:tab pos="2895600" algn="l"/>
                <a:tab pos="3619500" algn="l"/>
                <a:tab pos="4343400" algn="l"/>
                <a:tab pos="5067300" algn="l"/>
              </a:tabLst>
            </a:pPr>
            <a:endParaRPr lang="en-US" sz="900" dirty="0">
              <a:solidFill>
                <a:srgbClr val="000000"/>
              </a:solidFill>
              <a:latin typeface="Arial Unicode MS" charset="0"/>
              <a:ea typeface="Arial Unicode MS" charset="0"/>
              <a:cs typeface="Arial Unicode M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idx="5"/>
          </p:nvPr>
        </p:nvSpPr>
        <p:spPr>
          <a:noFill/>
        </p:spPr>
        <p:txBody>
          <a:bodyPr/>
          <a:lstStyle/>
          <a:p>
            <a:fld id="{9E03E84F-2F61-FD42-90D7-3CB97C6C1F06}" type="slidenum">
              <a:rPr lang="en-US"/>
              <a:pPr/>
              <a:t>12</a:t>
            </a:fld>
            <a:endParaRPr lang="en-US"/>
          </a:p>
        </p:txBody>
      </p:sp>
      <p:sp>
        <p:nvSpPr>
          <p:cNvPr id="121859" name="Text Box 1"/>
          <p:cNvSpPr>
            <a:spLocks noGrp="1" noRot="1" noChangeAspect="1" noChangeArrowheads="1" noTextEdit="1"/>
          </p:cNvSpPr>
          <p:nvPr>
            <p:ph type="sldImg"/>
          </p:nvPr>
        </p:nvSpPr>
        <p:spPr>
          <a:xfrm>
            <a:off x="1319213" y="633413"/>
            <a:ext cx="4167187" cy="3125787"/>
          </a:xfrm>
          <a:solidFill>
            <a:srgbClr val="FFFFFF"/>
          </a:solidFill>
          <a:ln/>
        </p:spPr>
      </p:sp>
      <p:sp>
        <p:nvSpPr>
          <p:cNvPr id="121860" name="Text Box 2"/>
          <p:cNvSpPr>
            <a:spLocks noGrp="1" noChangeArrowheads="1"/>
          </p:cNvSpPr>
          <p:nvPr>
            <p:ph type="body" idx="1"/>
          </p:nvPr>
        </p:nvSpPr>
        <p:spPr>
          <a:xfrm>
            <a:off x="681038" y="3960813"/>
            <a:ext cx="5445125" cy="3751262"/>
          </a:xfrm>
          <a:noFill/>
          <a:ln/>
        </p:spPr>
        <p:txBody>
          <a:bodyPr lIns="0" tIns="8174" rIns="0" bIns="0"/>
          <a:lstStyle/>
          <a:p>
            <a:pPr eaLnBrk="1">
              <a:lnSpc>
                <a:spcPct val="93000"/>
              </a:lnSpc>
              <a:spcBef>
                <a:spcPct val="0"/>
              </a:spcBef>
              <a:tabLst>
                <a:tab pos="723900" algn="l"/>
                <a:tab pos="1447800" algn="l"/>
                <a:tab pos="2171700" algn="l"/>
                <a:tab pos="2895600" algn="l"/>
                <a:tab pos="3619500" algn="l"/>
                <a:tab pos="4343400" algn="l"/>
                <a:tab pos="5067300" algn="l"/>
              </a:tabLst>
            </a:pPr>
            <a:endParaRPr lang="en-US" sz="900" dirty="0">
              <a:solidFill>
                <a:srgbClr val="000000"/>
              </a:solidFill>
              <a:latin typeface="Arial Unicode MS" charset="0"/>
              <a:ea typeface="Arial Unicode MS" charset="0"/>
              <a:cs typeface="Arial Unicode M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idx="5"/>
          </p:nvPr>
        </p:nvSpPr>
        <p:spPr>
          <a:noFill/>
        </p:spPr>
        <p:txBody>
          <a:bodyPr/>
          <a:lstStyle/>
          <a:p>
            <a:fld id="{9E03E84F-2F61-FD42-90D7-3CB97C6C1F06}" type="slidenum">
              <a:rPr lang="en-US"/>
              <a:pPr/>
              <a:t>13</a:t>
            </a:fld>
            <a:endParaRPr lang="en-US"/>
          </a:p>
        </p:txBody>
      </p:sp>
      <p:sp>
        <p:nvSpPr>
          <p:cNvPr id="121859" name="Text Box 1"/>
          <p:cNvSpPr>
            <a:spLocks noGrp="1" noRot="1" noChangeAspect="1" noChangeArrowheads="1" noTextEdit="1"/>
          </p:cNvSpPr>
          <p:nvPr>
            <p:ph type="sldImg"/>
          </p:nvPr>
        </p:nvSpPr>
        <p:spPr>
          <a:xfrm>
            <a:off x="1319213" y="633413"/>
            <a:ext cx="4167187" cy="3125787"/>
          </a:xfrm>
          <a:solidFill>
            <a:srgbClr val="FFFFFF"/>
          </a:solidFill>
          <a:ln/>
        </p:spPr>
      </p:sp>
      <p:sp>
        <p:nvSpPr>
          <p:cNvPr id="121860" name="Text Box 2"/>
          <p:cNvSpPr>
            <a:spLocks noGrp="1" noChangeArrowheads="1"/>
          </p:cNvSpPr>
          <p:nvPr>
            <p:ph type="body" idx="1"/>
          </p:nvPr>
        </p:nvSpPr>
        <p:spPr>
          <a:xfrm>
            <a:off x="681038" y="3960813"/>
            <a:ext cx="5445125" cy="3751262"/>
          </a:xfrm>
          <a:noFill/>
          <a:ln/>
        </p:spPr>
        <p:txBody>
          <a:bodyPr lIns="0" tIns="8174" rIns="0" bIns="0"/>
          <a:lstStyle/>
          <a:p>
            <a:pPr eaLnBrk="1">
              <a:lnSpc>
                <a:spcPct val="93000"/>
              </a:lnSpc>
              <a:spcBef>
                <a:spcPct val="0"/>
              </a:spcBef>
              <a:tabLst>
                <a:tab pos="723900" algn="l"/>
                <a:tab pos="1447800" algn="l"/>
                <a:tab pos="2171700" algn="l"/>
                <a:tab pos="2895600" algn="l"/>
                <a:tab pos="3619500" algn="l"/>
                <a:tab pos="4343400" algn="l"/>
                <a:tab pos="5067300" algn="l"/>
              </a:tabLst>
            </a:pPr>
            <a:endParaRPr lang="en-US" sz="900" dirty="0">
              <a:solidFill>
                <a:srgbClr val="000000"/>
              </a:solidFill>
              <a:latin typeface="Arial Unicode MS" charset="0"/>
              <a:ea typeface="Arial Unicode MS" charset="0"/>
              <a:cs typeface="Arial Unicode M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idx="5"/>
          </p:nvPr>
        </p:nvSpPr>
        <p:spPr>
          <a:noFill/>
        </p:spPr>
        <p:txBody>
          <a:bodyPr/>
          <a:lstStyle/>
          <a:p>
            <a:fld id="{9E03E84F-2F61-FD42-90D7-3CB97C6C1F06}" type="slidenum">
              <a:rPr lang="en-US"/>
              <a:pPr/>
              <a:t>14</a:t>
            </a:fld>
            <a:endParaRPr lang="en-US"/>
          </a:p>
        </p:txBody>
      </p:sp>
      <p:sp>
        <p:nvSpPr>
          <p:cNvPr id="121859" name="Text Box 1"/>
          <p:cNvSpPr>
            <a:spLocks noGrp="1" noRot="1" noChangeAspect="1" noChangeArrowheads="1" noTextEdit="1"/>
          </p:cNvSpPr>
          <p:nvPr>
            <p:ph type="sldImg"/>
          </p:nvPr>
        </p:nvSpPr>
        <p:spPr>
          <a:xfrm>
            <a:off x="1319213" y="633413"/>
            <a:ext cx="4167187" cy="3125787"/>
          </a:xfrm>
          <a:solidFill>
            <a:srgbClr val="FFFFFF"/>
          </a:solidFill>
          <a:ln/>
        </p:spPr>
      </p:sp>
      <p:sp>
        <p:nvSpPr>
          <p:cNvPr id="121860" name="Text Box 2"/>
          <p:cNvSpPr>
            <a:spLocks noGrp="1" noChangeArrowheads="1"/>
          </p:cNvSpPr>
          <p:nvPr>
            <p:ph type="body" idx="1"/>
          </p:nvPr>
        </p:nvSpPr>
        <p:spPr>
          <a:xfrm>
            <a:off x="681038" y="3960813"/>
            <a:ext cx="5445125" cy="3751262"/>
          </a:xfrm>
          <a:noFill/>
          <a:ln/>
        </p:spPr>
        <p:txBody>
          <a:bodyPr lIns="0" tIns="8174" rIns="0" bIns="0"/>
          <a:lstStyle/>
          <a:p>
            <a:pPr eaLnBrk="1">
              <a:lnSpc>
                <a:spcPct val="93000"/>
              </a:lnSpc>
              <a:spcBef>
                <a:spcPct val="0"/>
              </a:spcBef>
              <a:tabLst>
                <a:tab pos="723900" algn="l"/>
                <a:tab pos="1447800" algn="l"/>
                <a:tab pos="2171700" algn="l"/>
                <a:tab pos="2895600" algn="l"/>
                <a:tab pos="3619500" algn="l"/>
                <a:tab pos="4343400" algn="l"/>
                <a:tab pos="5067300" algn="l"/>
              </a:tabLst>
            </a:pPr>
            <a:endParaRPr lang="en-US" sz="900" dirty="0">
              <a:solidFill>
                <a:srgbClr val="000000"/>
              </a:solidFill>
              <a:latin typeface="Arial Unicode MS" charset="0"/>
              <a:ea typeface="Arial Unicode MS" charset="0"/>
              <a:cs typeface="Arial Unicode M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7B73D2-C759-EF4C-B81B-B2B231B29DC1}" type="slidenum">
              <a:rPr lang="en-US" smtClean="0"/>
              <a:pPr/>
              <a:t>15</a:t>
            </a:fld>
            <a:endParaRPr lang="en-US"/>
          </a:p>
        </p:txBody>
      </p:sp>
    </p:spTree>
    <p:extLst>
      <p:ext uri="{BB962C8B-B14F-4D97-AF65-F5344CB8AC3E}">
        <p14:creationId xmlns:p14="http://schemas.microsoft.com/office/powerpoint/2010/main" val="322097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7B73D2-C759-EF4C-B81B-B2B231B29DC1}" type="slidenum">
              <a:rPr lang="en-US" smtClean="0"/>
              <a:pPr/>
              <a:t>16</a:t>
            </a:fld>
            <a:endParaRPr lang="en-US"/>
          </a:p>
        </p:txBody>
      </p:sp>
    </p:spTree>
    <p:extLst>
      <p:ext uri="{BB962C8B-B14F-4D97-AF65-F5344CB8AC3E}">
        <p14:creationId xmlns:p14="http://schemas.microsoft.com/office/powerpoint/2010/main" val="4094740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idx="5"/>
          </p:nvPr>
        </p:nvSpPr>
        <p:spPr>
          <a:noFill/>
        </p:spPr>
        <p:txBody>
          <a:bodyPr/>
          <a:lstStyle/>
          <a:p>
            <a:fld id="{9E03E84F-2F61-FD42-90D7-3CB97C6C1F06}" type="slidenum">
              <a:rPr lang="en-US"/>
              <a:pPr/>
              <a:t>17</a:t>
            </a:fld>
            <a:endParaRPr lang="en-US"/>
          </a:p>
        </p:txBody>
      </p:sp>
      <p:sp>
        <p:nvSpPr>
          <p:cNvPr id="121859" name="Text Box 1"/>
          <p:cNvSpPr>
            <a:spLocks noGrp="1" noRot="1" noChangeAspect="1" noChangeArrowheads="1" noTextEdit="1"/>
          </p:cNvSpPr>
          <p:nvPr>
            <p:ph type="sldImg"/>
          </p:nvPr>
        </p:nvSpPr>
        <p:spPr>
          <a:xfrm>
            <a:off x="1319213" y="633413"/>
            <a:ext cx="4167187" cy="3125787"/>
          </a:xfrm>
          <a:solidFill>
            <a:srgbClr val="FFFFFF"/>
          </a:solidFill>
          <a:ln/>
        </p:spPr>
      </p:sp>
      <p:sp>
        <p:nvSpPr>
          <p:cNvPr id="121860" name="Text Box 2"/>
          <p:cNvSpPr>
            <a:spLocks noGrp="1" noChangeArrowheads="1"/>
          </p:cNvSpPr>
          <p:nvPr>
            <p:ph type="body" idx="1"/>
          </p:nvPr>
        </p:nvSpPr>
        <p:spPr>
          <a:xfrm>
            <a:off x="681038" y="3960813"/>
            <a:ext cx="5445125" cy="3751262"/>
          </a:xfrm>
          <a:noFill/>
          <a:ln/>
        </p:spPr>
        <p:txBody>
          <a:bodyPr lIns="0" tIns="8174" rIns="0" bIns="0"/>
          <a:lstStyle/>
          <a:p>
            <a:pPr eaLnBrk="1">
              <a:lnSpc>
                <a:spcPct val="93000"/>
              </a:lnSpc>
              <a:spcBef>
                <a:spcPct val="0"/>
              </a:spcBef>
              <a:tabLst>
                <a:tab pos="723900" algn="l"/>
                <a:tab pos="1447800" algn="l"/>
                <a:tab pos="2171700" algn="l"/>
                <a:tab pos="2895600" algn="l"/>
                <a:tab pos="3619500" algn="l"/>
                <a:tab pos="4343400" algn="l"/>
                <a:tab pos="5067300" algn="l"/>
              </a:tabLst>
            </a:pPr>
            <a:endParaRPr lang="en-US" sz="900" dirty="0">
              <a:solidFill>
                <a:srgbClr val="000000"/>
              </a:solidFill>
              <a:latin typeface="Arial Unicode MS" charset="0"/>
              <a:ea typeface="Arial Unicode MS" charset="0"/>
              <a:cs typeface="Arial Unicode M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idx="5"/>
          </p:nvPr>
        </p:nvSpPr>
        <p:spPr>
          <a:noFill/>
        </p:spPr>
        <p:txBody>
          <a:bodyPr/>
          <a:lstStyle/>
          <a:p>
            <a:fld id="{9E03E84F-2F61-FD42-90D7-3CB97C6C1F06}" type="slidenum">
              <a:rPr lang="en-US"/>
              <a:pPr/>
              <a:t>18</a:t>
            </a:fld>
            <a:endParaRPr lang="en-US"/>
          </a:p>
        </p:txBody>
      </p:sp>
      <p:sp>
        <p:nvSpPr>
          <p:cNvPr id="121859" name="Text Box 1"/>
          <p:cNvSpPr>
            <a:spLocks noGrp="1" noRot="1" noChangeAspect="1" noChangeArrowheads="1" noTextEdit="1"/>
          </p:cNvSpPr>
          <p:nvPr>
            <p:ph type="sldImg"/>
          </p:nvPr>
        </p:nvSpPr>
        <p:spPr>
          <a:xfrm>
            <a:off x="1319213" y="633413"/>
            <a:ext cx="4167187" cy="3125787"/>
          </a:xfrm>
          <a:solidFill>
            <a:srgbClr val="FFFFFF"/>
          </a:solidFill>
          <a:ln/>
        </p:spPr>
      </p:sp>
      <p:sp>
        <p:nvSpPr>
          <p:cNvPr id="121860" name="Text Box 2"/>
          <p:cNvSpPr>
            <a:spLocks noGrp="1" noChangeArrowheads="1"/>
          </p:cNvSpPr>
          <p:nvPr>
            <p:ph type="body" idx="1"/>
          </p:nvPr>
        </p:nvSpPr>
        <p:spPr>
          <a:xfrm>
            <a:off x="681038" y="3960813"/>
            <a:ext cx="5445125" cy="3751262"/>
          </a:xfrm>
          <a:noFill/>
          <a:ln/>
        </p:spPr>
        <p:txBody>
          <a:bodyPr lIns="0" tIns="8174" rIns="0" bIns="0"/>
          <a:lstStyle/>
          <a:p>
            <a:pPr eaLnBrk="1">
              <a:lnSpc>
                <a:spcPct val="93000"/>
              </a:lnSpc>
              <a:spcBef>
                <a:spcPct val="0"/>
              </a:spcBef>
              <a:tabLst>
                <a:tab pos="723900" algn="l"/>
                <a:tab pos="1447800" algn="l"/>
                <a:tab pos="2171700" algn="l"/>
                <a:tab pos="2895600" algn="l"/>
                <a:tab pos="3619500" algn="l"/>
                <a:tab pos="4343400" algn="l"/>
                <a:tab pos="5067300" algn="l"/>
              </a:tabLst>
            </a:pPr>
            <a:endParaRPr lang="en-US" sz="900" dirty="0">
              <a:solidFill>
                <a:srgbClr val="000000"/>
              </a:solidFill>
              <a:latin typeface="Arial Unicode MS" charset="0"/>
              <a:ea typeface="Arial Unicode MS" charset="0"/>
              <a:cs typeface="Arial Unicode M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idx="5"/>
          </p:nvPr>
        </p:nvSpPr>
        <p:spPr>
          <a:noFill/>
        </p:spPr>
        <p:txBody>
          <a:bodyPr/>
          <a:lstStyle/>
          <a:p>
            <a:fld id="{9E03E84F-2F61-FD42-90D7-3CB97C6C1F06}" type="slidenum">
              <a:rPr lang="en-US"/>
              <a:pPr/>
              <a:t>19</a:t>
            </a:fld>
            <a:endParaRPr lang="en-US"/>
          </a:p>
        </p:txBody>
      </p:sp>
      <p:sp>
        <p:nvSpPr>
          <p:cNvPr id="121859" name="Text Box 1"/>
          <p:cNvSpPr>
            <a:spLocks noGrp="1" noRot="1" noChangeAspect="1" noChangeArrowheads="1" noTextEdit="1"/>
          </p:cNvSpPr>
          <p:nvPr>
            <p:ph type="sldImg"/>
          </p:nvPr>
        </p:nvSpPr>
        <p:spPr>
          <a:xfrm>
            <a:off x="1319213" y="633413"/>
            <a:ext cx="4167187" cy="3125787"/>
          </a:xfrm>
          <a:solidFill>
            <a:srgbClr val="FFFFFF"/>
          </a:solidFill>
          <a:ln/>
        </p:spPr>
      </p:sp>
      <p:sp>
        <p:nvSpPr>
          <p:cNvPr id="121860" name="Text Box 2"/>
          <p:cNvSpPr>
            <a:spLocks noGrp="1" noChangeArrowheads="1"/>
          </p:cNvSpPr>
          <p:nvPr>
            <p:ph type="body" idx="1"/>
          </p:nvPr>
        </p:nvSpPr>
        <p:spPr>
          <a:xfrm>
            <a:off x="681038" y="3960813"/>
            <a:ext cx="5445125" cy="3751262"/>
          </a:xfrm>
          <a:noFill/>
          <a:ln/>
        </p:spPr>
        <p:txBody>
          <a:bodyPr lIns="0" tIns="8174" rIns="0" bIns="0"/>
          <a:lstStyle/>
          <a:p>
            <a:pPr eaLnBrk="1">
              <a:lnSpc>
                <a:spcPct val="93000"/>
              </a:lnSpc>
              <a:spcBef>
                <a:spcPct val="0"/>
              </a:spcBef>
              <a:tabLst>
                <a:tab pos="723900" algn="l"/>
                <a:tab pos="1447800" algn="l"/>
                <a:tab pos="2171700" algn="l"/>
                <a:tab pos="2895600" algn="l"/>
                <a:tab pos="3619500" algn="l"/>
                <a:tab pos="4343400" algn="l"/>
                <a:tab pos="5067300" algn="l"/>
              </a:tabLst>
            </a:pPr>
            <a:endParaRPr lang="en-US" sz="900" dirty="0">
              <a:solidFill>
                <a:srgbClr val="000000"/>
              </a:solidFill>
              <a:latin typeface="Arial Unicode MS" charset="0"/>
              <a:ea typeface="Arial Unicode MS" charset="0"/>
              <a:cs typeface="Arial Unicode M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p:spPr>
        <p:txBody>
          <a:bodyPr/>
          <a:lstStyle/>
          <a:p>
            <a:fld id="{20C7FE83-41F8-3046-A511-F723EE8F25DB}" type="slidenum">
              <a:rPr lang="en-US"/>
              <a:pPr/>
              <a:t>2</a:t>
            </a:fld>
            <a:endParaRPr lang="en-US"/>
          </a:p>
        </p:txBody>
      </p:sp>
      <p:sp>
        <p:nvSpPr>
          <p:cNvPr id="107522" name="Rectangle 2"/>
          <p:cNvSpPr>
            <a:spLocks noGrp="1" noRot="1" noChangeAspect="1" noChangeArrowheads="1" noTextEdit="1"/>
          </p:cNvSpPr>
          <p:nvPr>
            <p:ph type="sldImg"/>
          </p:nvPr>
        </p:nvSpPr>
        <p:spPr>
          <a:xfrm>
            <a:off x="1258888" y="720725"/>
            <a:ext cx="4799012" cy="3600450"/>
          </a:xfrm>
          <a:solidFill>
            <a:srgbClr val="FFFFFF"/>
          </a:solidFill>
          <a:ln/>
        </p:spPr>
      </p:sp>
      <p:sp>
        <p:nvSpPr>
          <p:cNvPr id="107523" name="Rectangle 3"/>
          <p:cNvSpPr>
            <a:spLocks noGrp="1" noChangeArrowheads="1"/>
          </p:cNvSpPr>
          <p:nvPr>
            <p:ph type="body" idx="1"/>
          </p:nvPr>
        </p:nvSpPr>
        <p:spPr>
          <a:xfrm>
            <a:off x="873125" y="4551363"/>
            <a:ext cx="5853113" cy="4319587"/>
          </a:xfrm>
          <a:solidFill>
            <a:srgbClr val="FFFFFF"/>
          </a:solidFill>
          <a:ln>
            <a:solidFill>
              <a:srgbClr val="000000"/>
            </a:solidFill>
          </a:ln>
        </p:spPr>
        <p:txBody>
          <a:bodyPr lIns="96651" tIns="48325" rIns="96651" bIns="48325"/>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7B73D2-C759-EF4C-B81B-B2B231B29DC1}" type="slidenum">
              <a:rPr lang="en-US" smtClean="0"/>
              <a:pPr/>
              <a:t>20</a:t>
            </a:fld>
            <a:endParaRPr lang="en-US"/>
          </a:p>
        </p:txBody>
      </p:sp>
    </p:spTree>
    <p:extLst>
      <p:ext uri="{BB962C8B-B14F-4D97-AF65-F5344CB8AC3E}">
        <p14:creationId xmlns:p14="http://schemas.microsoft.com/office/powerpoint/2010/main" val="595246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idx="5"/>
          </p:nvPr>
        </p:nvSpPr>
        <p:spPr>
          <a:noFill/>
        </p:spPr>
        <p:txBody>
          <a:bodyPr/>
          <a:lstStyle/>
          <a:p>
            <a:fld id="{9E03E84F-2F61-FD42-90D7-3CB97C6C1F06}" type="slidenum">
              <a:rPr lang="en-US"/>
              <a:pPr/>
              <a:t>21</a:t>
            </a:fld>
            <a:endParaRPr lang="en-US"/>
          </a:p>
        </p:txBody>
      </p:sp>
      <p:sp>
        <p:nvSpPr>
          <p:cNvPr id="121859" name="Text Box 1"/>
          <p:cNvSpPr>
            <a:spLocks noGrp="1" noRot="1" noChangeAspect="1" noChangeArrowheads="1" noTextEdit="1"/>
          </p:cNvSpPr>
          <p:nvPr>
            <p:ph type="sldImg"/>
          </p:nvPr>
        </p:nvSpPr>
        <p:spPr>
          <a:xfrm>
            <a:off x="1319213" y="633413"/>
            <a:ext cx="4167187" cy="3125787"/>
          </a:xfrm>
          <a:solidFill>
            <a:srgbClr val="FFFFFF"/>
          </a:solidFill>
          <a:ln/>
        </p:spPr>
      </p:sp>
      <p:sp>
        <p:nvSpPr>
          <p:cNvPr id="121860" name="Text Box 2"/>
          <p:cNvSpPr>
            <a:spLocks noGrp="1" noChangeArrowheads="1"/>
          </p:cNvSpPr>
          <p:nvPr>
            <p:ph type="body" idx="1"/>
          </p:nvPr>
        </p:nvSpPr>
        <p:spPr>
          <a:xfrm>
            <a:off x="681038" y="3960813"/>
            <a:ext cx="5445125" cy="3751262"/>
          </a:xfrm>
          <a:noFill/>
          <a:ln/>
        </p:spPr>
        <p:txBody>
          <a:bodyPr lIns="0" tIns="8174" rIns="0" bIns="0"/>
          <a:lstStyle/>
          <a:p>
            <a:pPr eaLnBrk="1">
              <a:lnSpc>
                <a:spcPct val="93000"/>
              </a:lnSpc>
              <a:spcBef>
                <a:spcPct val="0"/>
              </a:spcBef>
              <a:tabLst>
                <a:tab pos="723900" algn="l"/>
                <a:tab pos="1447800" algn="l"/>
                <a:tab pos="2171700" algn="l"/>
                <a:tab pos="2895600" algn="l"/>
                <a:tab pos="3619500" algn="l"/>
                <a:tab pos="4343400" algn="l"/>
                <a:tab pos="5067300" algn="l"/>
              </a:tabLst>
            </a:pPr>
            <a:endParaRPr lang="en-US" sz="900" dirty="0">
              <a:solidFill>
                <a:srgbClr val="000000"/>
              </a:solidFill>
              <a:latin typeface="Arial Unicode MS" charset="0"/>
              <a:ea typeface="Arial Unicode MS" charset="0"/>
              <a:cs typeface="Arial Unicode M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p>
            <a:fld id="{0846835C-335F-C843-B9E6-620F756AB512}" type="slidenum">
              <a:rPr lang="en-US">
                <a:solidFill>
                  <a:srgbClr val="000000"/>
                </a:solidFill>
              </a:rPr>
              <a:pPr/>
              <a:t>22</a:t>
            </a:fld>
            <a:endParaRPr lang="en-US">
              <a:solidFill>
                <a:srgbClr val="000000"/>
              </a:solidFill>
            </a:endParaRPr>
          </a:p>
        </p:txBody>
      </p:sp>
      <p:sp>
        <p:nvSpPr>
          <p:cNvPr id="139266" name="Rectangle 2"/>
          <p:cNvSpPr>
            <a:spLocks noGrp="1" noRot="1" noChangeAspect="1" noChangeArrowheads="1" noTextEdit="1"/>
          </p:cNvSpPr>
          <p:nvPr>
            <p:ph type="sldImg"/>
          </p:nvPr>
        </p:nvSpPr>
        <p:spPr>
          <a:xfrm>
            <a:off x="1258888" y="720725"/>
            <a:ext cx="4799012" cy="3600450"/>
          </a:xfrm>
          <a:solidFill>
            <a:srgbClr val="FFFFFF"/>
          </a:solidFill>
          <a:ln/>
        </p:spPr>
      </p:sp>
      <p:sp>
        <p:nvSpPr>
          <p:cNvPr id="139267" name="Rectangle 3"/>
          <p:cNvSpPr>
            <a:spLocks noGrp="1" noChangeArrowheads="1"/>
          </p:cNvSpPr>
          <p:nvPr>
            <p:ph type="body" idx="1"/>
          </p:nvPr>
        </p:nvSpPr>
        <p:spPr>
          <a:xfrm>
            <a:off x="873125" y="4551363"/>
            <a:ext cx="5853113" cy="4319587"/>
          </a:xfrm>
          <a:solidFill>
            <a:srgbClr val="FFFFFF"/>
          </a:solidFill>
          <a:ln>
            <a:solidFill>
              <a:srgbClr val="000000"/>
            </a:solidFill>
          </a:ln>
        </p:spPr>
        <p:txBody>
          <a:bodyPr lIns="96651" tIns="48325" rIns="96651" bIns="48325"/>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p:spPr>
        <p:txBody>
          <a:bodyPr/>
          <a:lstStyle/>
          <a:p>
            <a:fld id="{A684E003-28B4-204D-9B7A-2781A8B33B4C}" type="slidenum">
              <a:rPr lang="en-US">
                <a:solidFill>
                  <a:srgbClr val="000000"/>
                </a:solidFill>
              </a:rPr>
              <a:pPr/>
              <a:t>23</a:t>
            </a:fld>
            <a:endParaRPr lang="en-US">
              <a:solidFill>
                <a:srgbClr val="000000"/>
              </a:solidFill>
            </a:endParaRPr>
          </a:p>
        </p:txBody>
      </p:sp>
      <p:sp>
        <p:nvSpPr>
          <p:cNvPr id="141314" name="Rectangle 2"/>
          <p:cNvSpPr>
            <a:spLocks noGrp="1" noRot="1" noChangeAspect="1" noChangeArrowheads="1" noTextEdit="1"/>
          </p:cNvSpPr>
          <p:nvPr>
            <p:ph type="sldImg"/>
          </p:nvPr>
        </p:nvSpPr>
        <p:spPr>
          <a:xfrm>
            <a:off x="1258888" y="720725"/>
            <a:ext cx="4799012" cy="3600450"/>
          </a:xfrm>
          <a:solidFill>
            <a:srgbClr val="FFFFFF"/>
          </a:solidFill>
          <a:ln/>
        </p:spPr>
      </p:sp>
      <p:sp>
        <p:nvSpPr>
          <p:cNvPr id="141315" name="Rectangle 3"/>
          <p:cNvSpPr>
            <a:spLocks noGrp="1" noChangeArrowheads="1"/>
          </p:cNvSpPr>
          <p:nvPr>
            <p:ph type="body" idx="1"/>
          </p:nvPr>
        </p:nvSpPr>
        <p:spPr>
          <a:xfrm>
            <a:off x="873125" y="4551363"/>
            <a:ext cx="5853113" cy="4319587"/>
          </a:xfrm>
          <a:solidFill>
            <a:srgbClr val="FFFFFF"/>
          </a:solidFill>
          <a:ln>
            <a:solidFill>
              <a:srgbClr val="000000"/>
            </a:solidFill>
          </a:ln>
        </p:spPr>
        <p:txBody>
          <a:bodyPr lIns="96651" tIns="48325" rIns="96651" bIns="48325"/>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p>
            <a:fld id="{6BCBFEAF-D2B6-CE4A-A0B5-5906E59C10BE}" type="slidenum">
              <a:rPr lang="en-US">
                <a:solidFill>
                  <a:srgbClr val="000000"/>
                </a:solidFill>
              </a:rPr>
              <a:pPr/>
              <a:t>24</a:t>
            </a:fld>
            <a:endParaRPr lang="en-US">
              <a:solidFill>
                <a:srgbClr val="000000"/>
              </a:solidFill>
            </a:endParaRPr>
          </a:p>
        </p:txBody>
      </p:sp>
      <p:sp>
        <p:nvSpPr>
          <p:cNvPr id="143362" name="Rectangle 2"/>
          <p:cNvSpPr>
            <a:spLocks noGrp="1" noRot="1" noChangeAspect="1" noChangeArrowheads="1" noTextEdit="1"/>
          </p:cNvSpPr>
          <p:nvPr>
            <p:ph type="sldImg"/>
          </p:nvPr>
        </p:nvSpPr>
        <p:spPr>
          <a:xfrm>
            <a:off x="1258888" y="720725"/>
            <a:ext cx="4799012" cy="3600450"/>
          </a:xfrm>
          <a:solidFill>
            <a:srgbClr val="FFFFFF"/>
          </a:solidFill>
          <a:ln/>
        </p:spPr>
      </p:sp>
      <p:sp>
        <p:nvSpPr>
          <p:cNvPr id="143363" name="Rectangle 3"/>
          <p:cNvSpPr>
            <a:spLocks noGrp="1" noChangeArrowheads="1"/>
          </p:cNvSpPr>
          <p:nvPr>
            <p:ph type="body" idx="1"/>
          </p:nvPr>
        </p:nvSpPr>
        <p:spPr>
          <a:xfrm>
            <a:off x="873125" y="4551363"/>
            <a:ext cx="5853113" cy="4319587"/>
          </a:xfrm>
          <a:solidFill>
            <a:srgbClr val="FFFFFF"/>
          </a:solidFill>
          <a:ln>
            <a:solidFill>
              <a:srgbClr val="000000"/>
            </a:solidFill>
          </a:ln>
        </p:spPr>
        <p:txBody>
          <a:bodyPr lIns="96651" tIns="48325" rIns="96651" bIns="48325"/>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p:spPr>
        <p:txBody>
          <a:bodyPr/>
          <a:lstStyle/>
          <a:p>
            <a:fld id="{8C563275-DE80-1A4B-BDD9-627193735BF6}" type="slidenum">
              <a:rPr lang="en-US">
                <a:solidFill>
                  <a:srgbClr val="000000"/>
                </a:solidFill>
              </a:rPr>
              <a:pPr/>
              <a:t>25</a:t>
            </a:fld>
            <a:endParaRPr lang="en-US">
              <a:solidFill>
                <a:srgbClr val="000000"/>
              </a:solidFill>
            </a:endParaRPr>
          </a:p>
        </p:txBody>
      </p:sp>
      <p:sp>
        <p:nvSpPr>
          <p:cNvPr id="145410" name="Rectangle 2"/>
          <p:cNvSpPr>
            <a:spLocks noGrp="1" noRot="1" noChangeAspect="1" noChangeArrowheads="1" noTextEdit="1"/>
          </p:cNvSpPr>
          <p:nvPr>
            <p:ph type="sldImg"/>
          </p:nvPr>
        </p:nvSpPr>
        <p:spPr>
          <a:xfrm>
            <a:off x="1258888" y="720725"/>
            <a:ext cx="4799012" cy="3600450"/>
          </a:xfrm>
          <a:solidFill>
            <a:srgbClr val="FFFFFF"/>
          </a:solidFill>
          <a:ln/>
        </p:spPr>
      </p:sp>
      <p:sp>
        <p:nvSpPr>
          <p:cNvPr id="145411" name="Rectangle 3"/>
          <p:cNvSpPr>
            <a:spLocks noGrp="1" noChangeArrowheads="1"/>
          </p:cNvSpPr>
          <p:nvPr>
            <p:ph type="body" idx="1"/>
          </p:nvPr>
        </p:nvSpPr>
        <p:spPr>
          <a:xfrm>
            <a:off x="873125" y="4551363"/>
            <a:ext cx="5853113" cy="4319587"/>
          </a:xfrm>
          <a:solidFill>
            <a:srgbClr val="FFFFFF"/>
          </a:solidFill>
          <a:ln>
            <a:solidFill>
              <a:srgbClr val="000000"/>
            </a:solidFill>
          </a:ln>
        </p:spPr>
        <p:txBody>
          <a:bodyPr lIns="96651" tIns="48325" rIns="96651" bIns="48325"/>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idx="5"/>
          </p:nvPr>
        </p:nvSpPr>
        <p:spPr>
          <a:noFill/>
        </p:spPr>
        <p:txBody>
          <a:bodyPr/>
          <a:lstStyle/>
          <a:p>
            <a:fld id="{9E03E84F-2F61-FD42-90D7-3CB97C6C1F06}" type="slidenum">
              <a:rPr lang="en-US"/>
              <a:pPr/>
              <a:t>26</a:t>
            </a:fld>
            <a:endParaRPr lang="en-US"/>
          </a:p>
        </p:txBody>
      </p:sp>
      <p:sp>
        <p:nvSpPr>
          <p:cNvPr id="121859" name="Text Box 1"/>
          <p:cNvSpPr>
            <a:spLocks noGrp="1" noRot="1" noChangeAspect="1" noChangeArrowheads="1" noTextEdit="1"/>
          </p:cNvSpPr>
          <p:nvPr>
            <p:ph type="sldImg"/>
          </p:nvPr>
        </p:nvSpPr>
        <p:spPr>
          <a:xfrm>
            <a:off x="1319213" y="633413"/>
            <a:ext cx="4167187" cy="3125787"/>
          </a:xfrm>
          <a:solidFill>
            <a:srgbClr val="FFFFFF"/>
          </a:solidFill>
          <a:ln/>
        </p:spPr>
      </p:sp>
      <p:sp>
        <p:nvSpPr>
          <p:cNvPr id="121860" name="Text Box 2"/>
          <p:cNvSpPr>
            <a:spLocks noGrp="1" noChangeArrowheads="1"/>
          </p:cNvSpPr>
          <p:nvPr>
            <p:ph type="body" idx="1"/>
          </p:nvPr>
        </p:nvSpPr>
        <p:spPr>
          <a:xfrm>
            <a:off x="681038" y="3960813"/>
            <a:ext cx="5445125" cy="3751262"/>
          </a:xfrm>
          <a:noFill/>
          <a:ln/>
        </p:spPr>
        <p:txBody>
          <a:bodyPr lIns="0" tIns="8174" rIns="0" bIns="0"/>
          <a:lstStyle/>
          <a:p>
            <a:pPr eaLnBrk="1">
              <a:lnSpc>
                <a:spcPct val="93000"/>
              </a:lnSpc>
              <a:spcBef>
                <a:spcPct val="0"/>
              </a:spcBef>
              <a:tabLst>
                <a:tab pos="723900" algn="l"/>
                <a:tab pos="1447800" algn="l"/>
                <a:tab pos="2171700" algn="l"/>
                <a:tab pos="2895600" algn="l"/>
                <a:tab pos="3619500" algn="l"/>
                <a:tab pos="4343400" algn="l"/>
                <a:tab pos="5067300" algn="l"/>
              </a:tabLst>
            </a:pPr>
            <a:endParaRPr lang="en-US" sz="900" dirty="0">
              <a:solidFill>
                <a:srgbClr val="000000"/>
              </a:solidFill>
              <a:latin typeface="Arial Unicode MS" charset="0"/>
              <a:ea typeface="Arial Unicode MS" charset="0"/>
              <a:cs typeface="Arial Unicode M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idx="5"/>
          </p:nvPr>
        </p:nvSpPr>
        <p:spPr>
          <a:noFill/>
        </p:spPr>
        <p:txBody>
          <a:bodyPr/>
          <a:lstStyle/>
          <a:p>
            <a:fld id="{9E03E84F-2F61-FD42-90D7-3CB97C6C1F06}" type="slidenum">
              <a:rPr lang="en-US"/>
              <a:pPr/>
              <a:t>27</a:t>
            </a:fld>
            <a:endParaRPr lang="en-US"/>
          </a:p>
        </p:txBody>
      </p:sp>
      <p:sp>
        <p:nvSpPr>
          <p:cNvPr id="121859" name="Text Box 1"/>
          <p:cNvSpPr>
            <a:spLocks noGrp="1" noRot="1" noChangeAspect="1" noChangeArrowheads="1" noTextEdit="1"/>
          </p:cNvSpPr>
          <p:nvPr>
            <p:ph type="sldImg"/>
          </p:nvPr>
        </p:nvSpPr>
        <p:spPr>
          <a:xfrm>
            <a:off x="1319213" y="633413"/>
            <a:ext cx="4167187" cy="3125787"/>
          </a:xfrm>
          <a:solidFill>
            <a:srgbClr val="FFFFFF"/>
          </a:solidFill>
          <a:ln/>
        </p:spPr>
      </p:sp>
      <p:sp>
        <p:nvSpPr>
          <p:cNvPr id="121860" name="Text Box 2"/>
          <p:cNvSpPr>
            <a:spLocks noGrp="1" noChangeArrowheads="1"/>
          </p:cNvSpPr>
          <p:nvPr>
            <p:ph type="body" idx="1"/>
          </p:nvPr>
        </p:nvSpPr>
        <p:spPr>
          <a:xfrm>
            <a:off x="681038" y="3960813"/>
            <a:ext cx="5445125" cy="3751262"/>
          </a:xfrm>
          <a:noFill/>
          <a:ln/>
        </p:spPr>
        <p:txBody>
          <a:bodyPr lIns="0" tIns="8174" rIns="0" bIns="0"/>
          <a:lstStyle/>
          <a:p>
            <a:pPr eaLnBrk="1">
              <a:lnSpc>
                <a:spcPct val="93000"/>
              </a:lnSpc>
              <a:spcBef>
                <a:spcPct val="0"/>
              </a:spcBef>
              <a:tabLst>
                <a:tab pos="723900" algn="l"/>
                <a:tab pos="1447800" algn="l"/>
                <a:tab pos="2171700" algn="l"/>
                <a:tab pos="2895600" algn="l"/>
                <a:tab pos="3619500" algn="l"/>
                <a:tab pos="4343400" algn="l"/>
                <a:tab pos="5067300" algn="l"/>
              </a:tabLst>
            </a:pPr>
            <a:endParaRPr lang="en-US" sz="900" dirty="0">
              <a:solidFill>
                <a:srgbClr val="000000"/>
              </a:solidFill>
              <a:latin typeface="Arial Unicode MS" charset="0"/>
              <a:ea typeface="Arial Unicode MS" charset="0"/>
              <a:cs typeface="Arial Unicode M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idx="5"/>
          </p:nvPr>
        </p:nvSpPr>
        <p:spPr>
          <a:noFill/>
        </p:spPr>
        <p:txBody>
          <a:bodyPr/>
          <a:lstStyle/>
          <a:p>
            <a:fld id="{9E03E84F-2F61-FD42-90D7-3CB97C6C1F06}" type="slidenum">
              <a:rPr lang="en-US"/>
              <a:pPr/>
              <a:t>28</a:t>
            </a:fld>
            <a:endParaRPr lang="en-US"/>
          </a:p>
        </p:txBody>
      </p:sp>
      <p:sp>
        <p:nvSpPr>
          <p:cNvPr id="121859" name="Text Box 1"/>
          <p:cNvSpPr>
            <a:spLocks noGrp="1" noRot="1" noChangeAspect="1" noChangeArrowheads="1" noTextEdit="1"/>
          </p:cNvSpPr>
          <p:nvPr>
            <p:ph type="sldImg"/>
          </p:nvPr>
        </p:nvSpPr>
        <p:spPr>
          <a:xfrm>
            <a:off x="1319213" y="633413"/>
            <a:ext cx="4167187" cy="3125787"/>
          </a:xfrm>
          <a:solidFill>
            <a:srgbClr val="FFFFFF"/>
          </a:solidFill>
          <a:ln/>
        </p:spPr>
      </p:sp>
      <p:sp>
        <p:nvSpPr>
          <p:cNvPr id="121860" name="Text Box 2"/>
          <p:cNvSpPr>
            <a:spLocks noGrp="1" noChangeArrowheads="1"/>
          </p:cNvSpPr>
          <p:nvPr>
            <p:ph type="body" idx="1"/>
          </p:nvPr>
        </p:nvSpPr>
        <p:spPr>
          <a:xfrm>
            <a:off x="681038" y="3960813"/>
            <a:ext cx="5445125" cy="3751262"/>
          </a:xfrm>
          <a:noFill/>
          <a:ln/>
        </p:spPr>
        <p:txBody>
          <a:bodyPr lIns="0" tIns="8174" rIns="0" bIns="0"/>
          <a:lstStyle/>
          <a:p>
            <a:pPr eaLnBrk="1">
              <a:lnSpc>
                <a:spcPct val="93000"/>
              </a:lnSpc>
              <a:spcBef>
                <a:spcPct val="0"/>
              </a:spcBef>
              <a:tabLst>
                <a:tab pos="723900" algn="l"/>
                <a:tab pos="1447800" algn="l"/>
                <a:tab pos="2171700" algn="l"/>
                <a:tab pos="2895600" algn="l"/>
                <a:tab pos="3619500" algn="l"/>
                <a:tab pos="4343400" algn="l"/>
                <a:tab pos="5067300" algn="l"/>
              </a:tabLst>
            </a:pPr>
            <a:endParaRPr lang="en-US" sz="900" dirty="0">
              <a:solidFill>
                <a:srgbClr val="000000"/>
              </a:solidFill>
              <a:latin typeface="Arial Unicode MS" charset="0"/>
              <a:ea typeface="Arial Unicode MS" charset="0"/>
              <a:cs typeface="Arial Unicode M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idx="5"/>
          </p:nvPr>
        </p:nvSpPr>
        <p:spPr>
          <a:noFill/>
        </p:spPr>
        <p:txBody>
          <a:bodyPr/>
          <a:lstStyle/>
          <a:p>
            <a:fld id="{9E03E84F-2F61-FD42-90D7-3CB97C6C1F06}" type="slidenum">
              <a:rPr lang="en-US"/>
              <a:pPr/>
              <a:t>29</a:t>
            </a:fld>
            <a:endParaRPr lang="en-US"/>
          </a:p>
        </p:txBody>
      </p:sp>
      <p:sp>
        <p:nvSpPr>
          <p:cNvPr id="121859" name="Text Box 1"/>
          <p:cNvSpPr>
            <a:spLocks noGrp="1" noRot="1" noChangeAspect="1" noChangeArrowheads="1" noTextEdit="1"/>
          </p:cNvSpPr>
          <p:nvPr>
            <p:ph type="sldImg"/>
          </p:nvPr>
        </p:nvSpPr>
        <p:spPr>
          <a:xfrm>
            <a:off x="1319213" y="633413"/>
            <a:ext cx="4167187" cy="3125787"/>
          </a:xfrm>
          <a:solidFill>
            <a:srgbClr val="FFFFFF"/>
          </a:solidFill>
          <a:ln/>
        </p:spPr>
      </p:sp>
      <p:sp>
        <p:nvSpPr>
          <p:cNvPr id="121860" name="Text Box 2"/>
          <p:cNvSpPr>
            <a:spLocks noGrp="1" noChangeArrowheads="1"/>
          </p:cNvSpPr>
          <p:nvPr>
            <p:ph type="body" idx="1"/>
          </p:nvPr>
        </p:nvSpPr>
        <p:spPr>
          <a:xfrm>
            <a:off x="681038" y="3960813"/>
            <a:ext cx="5445125" cy="3751262"/>
          </a:xfrm>
          <a:noFill/>
          <a:ln/>
        </p:spPr>
        <p:txBody>
          <a:bodyPr lIns="0" tIns="8174" rIns="0" bIns="0"/>
          <a:lstStyle/>
          <a:p>
            <a:pPr eaLnBrk="1">
              <a:lnSpc>
                <a:spcPct val="93000"/>
              </a:lnSpc>
              <a:spcBef>
                <a:spcPct val="0"/>
              </a:spcBef>
              <a:tabLst>
                <a:tab pos="723900" algn="l"/>
                <a:tab pos="1447800" algn="l"/>
                <a:tab pos="2171700" algn="l"/>
                <a:tab pos="2895600" algn="l"/>
                <a:tab pos="3619500" algn="l"/>
                <a:tab pos="4343400" algn="l"/>
                <a:tab pos="5067300" algn="l"/>
              </a:tabLst>
            </a:pPr>
            <a:endParaRPr lang="en-US" sz="900" dirty="0">
              <a:solidFill>
                <a:srgbClr val="000000"/>
              </a:solidFill>
              <a:latin typeface="Arial Unicode MS" charset="0"/>
              <a:ea typeface="Arial Unicode MS" charset="0"/>
              <a:cs typeface="Arial Unicode M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7B73D2-C759-EF4C-B81B-B2B231B29DC1}" type="slidenum">
              <a:rPr lang="en-US" smtClean="0"/>
              <a:pPr/>
              <a:t>3</a:t>
            </a:fld>
            <a:endParaRPr lang="en-US"/>
          </a:p>
        </p:txBody>
      </p:sp>
    </p:spTree>
    <p:extLst>
      <p:ext uri="{BB962C8B-B14F-4D97-AF65-F5344CB8AC3E}">
        <p14:creationId xmlns:p14="http://schemas.microsoft.com/office/powerpoint/2010/main" val="3911460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idx="5"/>
          </p:nvPr>
        </p:nvSpPr>
        <p:spPr>
          <a:noFill/>
        </p:spPr>
        <p:txBody>
          <a:bodyPr/>
          <a:lstStyle/>
          <a:p>
            <a:fld id="{9E03E84F-2F61-FD42-90D7-3CB97C6C1F06}" type="slidenum">
              <a:rPr lang="en-US"/>
              <a:pPr/>
              <a:t>30</a:t>
            </a:fld>
            <a:endParaRPr lang="en-US"/>
          </a:p>
        </p:txBody>
      </p:sp>
      <p:sp>
        <p:nvSpPr>
          <p:cNvPr id="121859" name="Text Box 1"/>
          <p:cNvSpPr>
            <a:spLocks noGrp="1" noRot="1" noChangeAspect="1" noChangeArrowheads="1" noTextEdit="1"/>
          </p:cNvSpPr>
          <p:nvPr>
            <p:ph type="sldImg"/>
          </p:nvPr>
        </p:nvSpPr>
        <p:spPr>
          <a:xfrm>
            <a:off x="1319213" y="633413"/>
            <a:ext cx="4167187" cy="3125787"/>
          </a:xfrm>
          <a:solidFill>
            <a:srgbClr val="FFFFFF"/>
          </a:solidFill>
          <a:ln/>
        </p:spPr>
      </p:sp>
      <p:sp>
        <p:nvSpPr>
          <p:cNvPr id="121860" name="Text Box 2"/>
          <p:cNvSpPr>
            <a:spLocks noGrp="1" noChangeArrowheads="1"/>
          </p:cNvSpPr>
          <p:nvPr>
            <p:ph type="body" idx="1"/>
          </p:nvPr>
        </p:nvSpPr>
        <p:spPr>
          <a:xfrm>
            <a:off x="681038" y="3960813"/>
            <a:ext cx="5445125" cy="3751262"/>
          </a:xfrm>
          <a:noFill/>
          <a:ln/>
        </p:spPr>
        <p:txBody>
          <a:bodyPr lIns="0" tIns="8174" rIns="0" bIns="0"/>
          <a:lstStyle/>
          <a:p>
            <a:pPr eaLnBrk="1">
              <a:lnSpc>
                <a:spcPct val="93000"/>
              </a:lnSpc>
              <a:spcBef>
                <a:spcPct val="0"/>
              </a:spcBef>
              <a:tabLst>
                <a:tab pos="723900" algn="l"/>
                <a:tab pos="1447800" algn="l"/>
                <a:tab pos="2171700" algn="l"/>
                <a:tab pos="2895600" algn="l"/>
                <a:tab pos="3619500" algn="l"/>
                <a:tab pos="4343400" algn="l"/>
                <a:tab pos="5067300" algn="l"/>
              </a:tabLst>
            </a:pPr>
            <a:endParaRPr lang="en-US" sz="900" dirty="0">
              <a:solidFill>
                <a:srgbClr val="000000"/>
              </a:solidFill>
              <a:latin typeface="Arial Unicode MS" charset="0"/>
              <a:ea typeface="Arial Unicode MS" charset="0"/>
              <a:cs typeface="Arial Unicode M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p>
            <a:fld id="{0D808FD2-F184-4E4E-A89E-03C9355FFB0D}" type="slidenum">
              <a:rPr lang="en-US">
                <a:solidFill>
                  <a:srgbClr val="000000"/>
                </a:solidFill>
              </a:rPr>
              <a:pPr/>
              <a:t>31</a:t>
            </a:fld>
            <a:endParaRPr lang="en-US">
              <a:solidFill>
                <a:srgbClr val="000000"/>
              </a:solidFill>
            </a:endParaRPr>
          </a:p>
        </p:txBody>
      </p:sp>
      <p:sp>
        <p:nvSpPr>
          <p:cNvPr id="154626" name="Rectangle 2"/>
          <p:cNvSpPr>
            <a:spLocks noGrp="1" noRot="1" noChangeAspect="1" noChangeArrowheads="1" noTextEdit="1"/>
          </p:cNvSpPr>
          <p:nvPr>
            <p:ph type="sldImg"/>
          </p:nvPr>
        </p:nvSpPr>
        <p:spPr>
          <a:xfrm>
            <a:off x="1258888" y="720725"/>
            <a:ext cx="4799012" cy="3600450"/>
          </a:xfrm>
          <a:solidFill>
            <a:srgbClr val="FFFFFF"/>
          </a:solidFill>
          <a:ln/>
        </p:spPr>
      </p:sp>
      <p:sp>
        <p:nvSpPr>
          <p:cNvPr id="154627" name="Rectangle 3"/>
          <p:cNvSpPr>
            <a:spLocks noGrp="1" noChangeArrowheads="1"/>
          </p:cNvSpPr>
          <p:nvPr>
            <p:ph type="body" idx="1"/>
          </p:nvPr>
        </p:nvSpPr>
        <p:spPr>
          <a:xfrm>
            <a:off x="873125" y="4551363"/>
            <a:ext cx="5853113" cy="4319587"/>
          </a:xfrm>
          <a:solidFill>
            <a:srgbClr val="FFFFFF"/>
          </a:solidFill>
          <a:ln>
            <a:solidFill>
              <a:srgbClr val="000000"/>
            </a:solidFill>
          </a:ln>
        </p:spPr>
        <p:txBody>
          <a:bodyPr lIns="96651" tIns="48325" rIns="96651" bIns="48325"/>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7B73D2-C759-EF4C-B81B-B2B231B29DC1}" type="slidenum">
              <a:rPr lang="en-US" smtClean="0"/>
              <a:pPr/>
              <a:t>32</a:t>
            </a:fld>
            <a:endParaRPr lang="en-US"/>
          </a:p>
        </p:txBody>
      </p:sp>
    </p:spTree>
    <p:extLst>
      <p:ext uri="{BB962C8B-B14F-4D97-AF65-F5344CB8AC3E}">
        <p14:creationId xmlns:p14="http://schemas.microsoft.com/office/powerpoint/2010/main" val="2451948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p:spPr>
        <p:txBody>
          <a:bodyPr/>
          <a:lstStyle/>
          <a:p>
            <a:fld id="{E7D0DE9A-36D6-3E47-BBE0-86EF1A896B62}" type="slidenum">
              <a:rPr lang="en-US"/>
              <a:pPr/>
              <a:t>4</a:t>
            </a:fld>
            <a:endParaRPr lang="en-US"/>
          </a:p>
        </p:txBody>
      </p:sp>
      <p:sp>
        <p:nvSpPr>
          <p:cNvPr id="109570" name="Rectangle 2"/>
          <p:cNvSpPr>
            <a:spLocks noGrp="1" noRot="1" noChangeAspect="1" noChangeArrowheads="1" noTextEdit="1"/>
          </p:cNvSpPr>
          <p:nvPr>
            <p:ph type="sldImg"/>
          </p:nvPr>
        </p:nvSpPr>
        <p:spPr>
          <a:xfrm>
            <a:off x="1258888" y="720725"/>
            <a:ext cx="4799012" cy="3600450"/>
          </a:xfrm>
          <a:solidFill>
            <a:srgbClr val="FFFFFF"/>
          </a:solidFill>
          <a:ln/>
        </p:spPr>
      </p:sp>
      <p:sp>
        <p:nvSpPr>
          <p:cNvPr id="109571" name="Rectangle 3"/>
          <p:cNvSpPr>
            <a:spLocks noGrp="1" noChangeArrowheads="1"/>
          </p:cNvSpPr>
          <p:nvPr>
            <p:ph type="body" idx="1"/>
          </p:nvPr>
        </p:nvSpPr>
        <p:spPr>
          <a:xfrm>
            <a:off x="873125" y="4551363"/>
            <a:ext cx="5853113" cy="4319587"/>
          </a:xfrm>
          <a:solidFill>
            <a:srgbClr val="FFFFFF"/>
          </a:solidFill>
          <a:ln>
            <a:solidFill>
              <a:srgbClr val="000000"/>
            </a:solidFill>
          </a:ln>
        </p:spPr>
        <p:txBody>
          <a:bodyPr lIns="96651" tIns="48325" rIns="96651" bIns="48325"/>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6"/>
          <p:cNvSpPr>
            <a:spLocks noGrp="1" noChangeArrowheads="1"/>
          </p:cNvSpPr>
          <p:nvPr>
            <p:ph type="sldNum" sz="quarter" idx="5"/>
          </p:nvPr>
        </p:nvSpPr>
        <p:spPr>
          <a:noFill/>
        </p:spPr>
        <p:txBody>
          <a:bodyPr/>
          <a:lstStyle/>
          <a:p>
            <a:fld id="{0F76F4B5-6228-5645-A970-A4700845753D}" type="slidenum">
              <a:rPr lang="en-US">
                <a:solidFill>
                  <a:srgbClr val="FFFFFF"/>
                </a:solidFill>
              </a:rPr>
              <a:pPr/>
              <a:t>5</a:t>
            </a:fld>
            <a:endParaRPr lang="en-US">
              <a:solidFill>
                <a:srgbClr val="FFFFFF"/>
              </a:solidFill>
            </a:endParaRPr>
          </a:p>
        </p:txBody>
      </p:sp>
      <p:sp>
        <p:nvSpPr>
          <p:cNvPr id="111619" name="Text Box 1"/>
          <p:cNvSpPr>
            <a:spLocks noGrp="1" noRot="1" noChangeAspect="1" noChangeArrowheads="1" noTextEdit="1"/>
          </p:cNvSpPr>
          <p:nvPr>
            <p:ph type="sldImg"/>
          </p:nvPr>
        </p:nvSpPr>
        <p:spPr>
          <a:xfrm>
            <a:off x="1095375" y="673100"/>
            <a:ext cx="4429125" cy="3322638"/>
          </a:xfrm>
          <a:solidFill>
            <a:srgbClr val="FFFFFF"/>
          </a:solidFill>
          <a:ln/>
        </p:spPr>
      </p:sp>
      <p:sp>
        <p:nvSpPr>
          <p:cNvPr id="2" name="Notes Placeholder 1"/>
          <p:cNvSpPr>
            <a:spLocks noGrp="1"/>
          </p:cNvSpPr>
          <p:nvPr>
            <p:ph type="body" sz="quarter" idx="10"/>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6"/>
          <p:cNvSpPr>
            <a:spLocks noGrp="1" noChangeArrowheads="1"/>
          </p:cNvSpPr>
          <p:nvPr>
            <p:ph type="sldNum" sz="quarter" idx="5"/>
          </p:nvPr>
        </p:nvSpPr>
        <p:spPr>
          <a:noFill/>
        </p:spPr>
        <p:txBody>
          <a:bodyPr/>
          <a:lstStyle/>
          <a:p>
            <a:fld id="{226F70AA-7067-5F46-99AC-29A34E49F89D}" type="slidenum">
              <a:rPr lang="en-US">
                <a:solidFill>
                  <a:srgbClr val="FFFFFF"/>
                </a:solidFill>
              </a:rPr>
              <a:pPr/>
              <a:t>6</a:t>
            </a:fld>
            <a:endParaRPr lang="en-US">
              <a:solidFill>
                <a:srgbClr val="FFFFFF"/>
              </a:solidFill>
            </a:endParaRPr>
          </a:p>
        </p:txBody>
      </p:sp>
      <p:sp>
        <p:nvSpPr>
          <p:cNvPr id="113667" name="Text Box 1"/>
          <p:cNvSpPr>
            <a:spLocks noGrp="1" noRot="1" noChangeAspect="1" noChangeArrowheads="1" noTextEdit="1"/>
          </p:cNvSpPr>
          <p:nvPr>
            <p:ph type="sldImg"/>
          </p:nvPr>
        </p:nvSpPr>
        <p:spPr>
          <a:xfrm>
            <a:off x="1095375" y="673100"/>
            <a:ext cx="4429125" cy="3322638"/>
          </a:xfrm>
          <a:solidFill>
            <a:srgbClr val="FFFFFF"/>
          </a:solidFill>
          <a:ln/>
        </p:spPr>
      </p:sp>
      <p:sp>
        <p:nvSpPr>
          <p:cNvPr id="113668" name="Text Box 2"/>
          <p:cNvSpPr>
            <a:spLocks noGrp="1" noChangeArrowheads="1"/>
          </p:cNvSpPr>
          <p:nvPr>
            <p:ph type="body" idx="1"/>
          </p:nvPr>
        </p:nvSpPr>
        <p:spPr>
          <a:xfrm>
            <a:off x="661988" y="4210050"/>
            <a:ext cx="5295900" cy="3987800"/>
          </a:xfrm>
          <a:noFill/>
          <a:ln/>
        </p:spPr>
        <p:txBody>
          <a:bodyPr lIns="0" tIns="8368" rIns="0" bIns="0"/>
          <a:lstStyle/>
          <a:p>
            <a:pPr eaLnBrk="1">
              <a:lnSpc>
                <a:spcPct val="93000"/>
              </a:lnSpc>
              <a:spcBef>
                <a:spcPct val="0"/>
              </a:spcBef>
              <a:tabLst>
                <a:tab pos="723900" algn="l"/>
                <a:tab pos="1447800" algn="l"/>
                <a:tab pos="2171700" algn="l"/>
                <a:tab pos="2895600" algn="l"/>
                <a:tab pos="3619500" algn="l"/>
                <a:tab pos="4343400" algn="l"/>
                <a:tab pos="5067300" algn="l"/>
              </a:tabLst>
            </a:pPr>
            <a:endParaRPr lang="en-US" sz="900" dirty="0">
              <a:solidFill>
                <a:srgbClr val="000000"/>
              </a:solidFill>
              <a:latin typeface="Arial Unicode MS" charset="0"/>
              <a:ea typeface="Arial Unicode MS" charset="0"/>
              <a:cs typeface="Arial Unicode M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p>
            <a:fld id="{073F831B-F135-1D4E-A059-7330CA8F3D1B}" type="slidenum">
              <a:rPr lang="en-US"/>
              <a:pPr/>
              <a:t>7</a:t>
            </a:fld>
            <a:endParaRPr lang="en-US"/>
          </a:p>
        </p:txBody>
      </p:sp>
      <p:sp>
        <p:nvSpPr>
          <p:cNvPr id="115714" name="Rectangle 2"/>
          <p:cNvSpPr>
            <a:spLocks noGrp="1" noRot="1" noChangeAspect="1" noChangeArrowheads="1" noTextEdit="1"/>
          </p:cNvSpPr>
          <p:nvPr>
            <p:ph type="sldImg"/>
          </p:nvPr>
        </p:nvSpPr>
        <p:spPr>
          <a:xfrm>
            <a:off x="1258888" y="720725"/>
            <a:ext cx="4799012" cy="3600450"/>
          </a:xfrm>
          <a:solidFill>
            <a:srgbClr val="FFFFFF"/>
          </a:solidFill>
          <a:ln/>
        </p:spPr>
      </p:sp>
      <p:sp>
        <p:nvSpPr>
          <p:cNvPr id="115715" name="Rectangle 3"/>
          <p:cNvSpPr>
            <a:spLocks noGrp="1" noChangeArrowheads="1"/>
          </p:cNvSpPr>
          <p:nvPr>
            <p:ph type="body" idx="1"/>
          </p:nvPr>
        </p:nvSpPr>
        <p:spPr>
          <a:xfrm>
            <a:off x="873125" y="4551363"/>
            <a:ext cx="5853113" cy="4319587"/>
          </a:xfrm>
          <a:solidFill>
            <a:srgbClr val="FFFFFF"/>
          </a:solidFill>
          <a:ln>
            <a:solidFill>
              <a:srgbClr val="000000"/>
            </a:solidFill>
          </a:ln>
        </p:spPr>
        <p:txBody>
          <a:bodyPr lIns="96651" tIns="48325" rIns="96651" bIns="48325"/>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6"/>
          <p:cNvSpPr>
            <a:spLocks noGrp="1" noChangeArrowheads="1"/>
          </p:cNvSpPr>
          <p:nvPr>
            <p:ph type="sldNum" sz="quarter" idx="5"/>
          </p:nvPr>
        </p:nvSpPr>
        <p:spPr>
          <a:noFill/>
        </p:spPr>
        <p:txBody>
          <a:bodyPr/>
          <a:lstStyle/>
          <a:p>
            <a:fld id="{B498993E-84DF-E943-98E1-36CB7BE0C62C}" type="slidenum">
              <a:rPr lang="en-US">
                <a:solidFill>
                  <a:srgbClr val="FFFFFF"/>
                </a:solidFill>
              </a:rPr>
              <a:pPr/>
              <a:t>8</a:t>
            </a:fld>
            <a:endParaRPr lang="en-US">
              <a:solidFill>
                <a:srgbClr val="FFFFFF"/>
              </a:solidFill>
            </a:endParaRPr>
          </a:p>
        </p:txBody>
      </p:sp>
      <p:sp>
        <p:nvSpPr>
          <p:cNvPr id="117763" name="Text Box 1"/>
          <p:cNvSpPr>
            <a:spLocks noGrp="1" noRot="1" noChangeAspect="1" noChangeArrowheads="1" noTextEdit="1"/>
          </p:cNvSpPr>
          <p:nvPr>
            <p:ph type="sldImg"/>
          </p:nvPr>
        </p:nvSpPr>
        <p:spPr>
          <a:xfrm>
            <a:off x="1095375" y="673100"/>
            <a:ext cx="4429125" cy="3322638"/>
          </a:xfrm>
          <a:solidFill>
            <a:srgbClr val="FFFFFF"/>
          </a:solidFill>
          <a:ln/>
        </p:spPr>
      </p:sp>
      <p:sp>
        <p:nvSpPr>
          <p:cNvPr id="117764" name="Text Box 2"/>
          <p:cNvSpPr>
            <a:spLocks noGrp="1" noChangeArrowheads="1"/>
          </p:cNvSpPr>
          <p:nvPr>
            <p:ph type="body" idx="1"/>
          </p:nvPr>
        </p:nvSpPr>
        <p:spPr>
          <a:xfrm>
            <a:off x="661988" y="4210050"/>
            <a:ext cx="5295900" cy="3987800"/>
          </a:xfrm>
          <a:noFill/>
          <a:ln/>
        </p:spPr>
        <p:txBody>
          <a:bodyPr lIns="0" tIns="8368" rIns="0" bIns="0"/>
          <a:lstStyle/>
          <a:p>
            <a:pPr eaLnBrk="1">
              <a:lnSpc>
                <a:spcPct val="93000"/>
              </a:lnSpc>
              <a:spcBef>
                <a:spcPct val="0"/>
              </a:spcBef>
              <a:tabLst>
                <a:tab pos="723900" algn="l"/>
                <a:tab pos="1447800" algn="l"/>
                <a:tab pos="2171700" algn="l"/>
                <a:tab pos="2895600" algn="l"/>
                <a:tab pos="3619500" algn="l"/>
                <a:tab pos="4343400" algn="l"/>
                <a:tab pos="5067300" algn="l"/>
              </a:tabLst>
            </a:pPr>
            <a:endParaRPr lang="en-US" sz="900" dirty="0">
              <a:solidFill>
                <a:srgbClr val="000000"/>
              </a:solidFill>
              <a:latin typeface="Arial Unicode MS" charset="0"/>
              <a:ea typeface="Arial Unicode MS" charset="0"/>
              <a:cs typeface="Arial Unicode M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6"/>
          <p:cNvSpPr>
            <a:spLocks noGrp="1" noChangeArrowheads="1"/>
          </p:cNvSpPr>
          <p:nvPr>
            <p:ph type="sldNum" sz="quarter" idx="5"/>
          </p:nvPr>
        </p:nvSpPr>
        <p:spPr>
          <a:noFill/>
        </p:spPr>
        <p:txBody>
          <a:bodyPr/>
          <a:lstStyle/>
          <a:p>
            <a:fld id="{A13111A8-C797-2B4D-B17C-DC473545C2A0}" type="slidenum">
              <a:rPr lang="en-US">
                <a:solidFill>
                  <a:srgbClr val="FFFFFF"/>
                </a:solidFill>
              </a:rPr>
              <a:pPr/>
              <a:t>9</a:t>
            </a:fld>
            <a:endParaRPr lang="en-US">
              <a:solidFill>
                <a:srgbClr val="FFFFFF"/>
              </a:solidFill>
            </a:endParaRPr>
          </a:p>
        </p:txBody>
      </p:sp>
      <p:sp>
        <p:nvSpPr>
          <p:cNvPr id="119811" name="Text Box 1"/>
          <p:cNvSpPr>
            <a:spLocks noGrp="1" noRot="1" noChangeAspect="1" noChangeArrowheads="1" noTextEdit="1"/>
          </p:cNvSpPr>
          <p:nvPr>
            <p:ph type="sldImg"/>
          </p:nvPr>
        </p:nvSpPr>
        <p:spPr>
          <a:xfrm>
            <a:off x="1095375" y="673100"/>
            <a:ext cx="4429125" cy="3322638"/>
          </a:xfrm>
          <a:solidFill>
            <a:srgbClr val="FFFFFF"/>
          </a:solidFill>
          <a:ln/>
        </p:spPr>
      </p:sp>
      <p:sp>
        <p:nvSpPr>
          <p:cNvPr id="119812" name="Text Box 2"/>
          <p:cNvSpPr>
            <a:spLocks noGrp="1" noChangeArrowheads="1"/>
          </p:cNvSpPr>
          <p:nvPr>
            <p:ph type="body" idx="1"/>
          </p:nvPr>
        </p:nvSpPr>
        <p:spPr>
          <a:xfrm>
            <a:off x="661988" y="4210050"/>
            <a:ext cx="5295900" cy="3987800"/>
          </a:xfrm>
          <a:noFill/>
          <a:ln/>
        </p:spPr>
        <p:txBody>
          <a:bodyPr lIns="0" tIns="8368" rIns="0" bIns="0"/>
          <a:lstStyle/>
          <a:p>
            <a:pPr eaLnBrk="1">
              <a:lnSpc>
                <a:spcPct val="93000"/>
              </a:lnSpc>
              <a:spcBef>
                <a:spcPct val="0"/>
              </a:spcBef>
              <a:tabLst>
                <a:tab pos="723900" algn="l"/>
                <a:tab pos="1447800" algn="l"/>
                <a:tab pos="2171700" algn="l"/>
                <a:tab pos="2895600" algn="l"/>
                <a:tab pos="3619500" algn="l"/>
                <a:tab pos="4343400" algn="l"/>
                <a:tab pos="5067300" algn="l"/>
              </a:tabLst>
            </a:pPr>
            <a:endParaRPr lang="en-US" sz="900" dirty="0">
              <a:solidFill>
                <a:srgbClr val="000000"/>
              </a:solidFill>
              <a:latin typeface="Arial Unicode MS" charset="0"/>
              <a:ea typeface="Arial Unicode MS" charset="0"/>
              <a:cs typeface="Arial Unicode M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Master" Target="../slideMasters/slideMaster4.xml"/><Relationship Id="rId3" Type="http://schemas.openxmlformats.org/officeDocument/2006/relationships/oleObject" Target="../embeddings/oleObject4.bin"/></Relationships>
</file>

<file path=ppt/slideLayouts/_rels/slideLayout16.xml.rels><?xml version="1.0" encoding="UTF-8" standalone="yes"?>
<Relationships xmlns="http://schemas.openxmlformats.org/package/2006/relationships"><Relationship Id="rId1" Type="http://schemas.openxmlformats.org/officeDocument/2006/relationships/vmlDrawing" Target="../drawings/vmlDrawing5.vml"/><Relationship Id="rId2" Type="http://schemas.openxmlformats.org/officeDocument/2006/relationships/slideMaster" Target="../slideMasters/slideMaster4.xml"/><Relationship Id="rId3" Type="http://schemas.openxmlformats.org/officeDocument/2006/relationships/oleObject" Target="../embeddings/oleObject5.bin"/></Relationships>
</file>

<file path=ppt/slideLayouts/_rels/slideLayout17.xml.rels><?xml version="1.0" encoding="UTF-8" standalone="yes"?>
<Relationships xmlns="http://schemas.openxmlformats.org/package/2006/relationships"><Relationship Id="rId1" Type="http://schemas.openxmlformats.org/officeDocument/2006/relationships/vmlDrawing" Target="../drawings/vmlDrawing6.vml"/><Relationship Id="rId2" Type="http://schemas.openxmlformats.org/officeDocument/2006/relationships/slideMaster" Target="../slideMasters/slideMaster4.xml"/><Relationship Id="rId3" Type="http://schemas.openxmlformats.org/officeDocument/2006/relationships/oleObject" Target="../embeddings/oleObject6.bin"/></Relationships>
</file>

<file path=ppt/slideLayouts/_rels/slideLayout18.xml.rels><?xml version="1.0" encoding="UTF-8" standalone="yes"?>
<Relationships xmlns="http://schemas.openxmlformats.org/package/2006/relationships"><Relationship Id="rId1" Type="http://schemas.openxmlformats.org/officeDocument/2006/relationships/vmlDrawing" Target="../drawings/vmlDrawing7.vml"/><Relationship Id="rId2" Type="http://schemas.openxmlformats.org/officeDocument/2006/relationships/slideMaster" Target="../slideMasters/slideMaster4.xml"/><Relationship Id="rId3" Type="http://schemas.openxmlformats.org/officeDocument/2006/relationships/oleObject" Target="../embeddings/oleObject7.bin"/></Relationships>
</file>

<file path=ppt/slideLayouts/_rels/slideLayout19.xml.rels><?xml version="1.0" encoding="UTF-8" standalone="yes"?>
<Relationships xmlns="http://schemas.openxmlformats.org/package/2006/relationships"><Relationship Id="rId1" Type="http://schemas.openxmlformats.org/officeDocument/2006/relationships/vmlDrawing" Target="../drawings/vmlDrawing8.vml"/><Relationship Id="rId2" Type="http://schemas.openxmlformats.org/officeDocument/2006/relationships/slideMaster" Target="../slideMasters/slideMaster4.xml"/><Relationship Id="rId3" Type="http://schemas.openxmlformats.org/officeDocument/2006/relationships/oleObject" Target="../embeddings/oleObject8.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vmlDrawing" Target="../drawings/vmlDrawing9.vml"/><Relationship Id="rId2" Type="http://schemas.openxmlformats.org/officeDocument/2006/relationships/slideMaster" Target="../slideMasters/slideMaster4.xml"/><Relationship Id="rId3" Type="http://schemas.openxmlformats.org/officeDocument/2006/relationships/oleObject" Target="../embeddings/oleObject9.bin"/></Relationships>
</file>

<file path=ppt/slideLayouts/_rels/slideLayout21.xml.rels><?xml version="1.0" encoding="UTF-8" standalone="yes"?>
<Relationships xmlns="http://schemas.openxmlformats.org/package/2006/relationships"><Relationship Id="rId1" Type="http://schemas.openxmlformats.org/officeDocument/2006/relationships/vmlDrawing" Target="../drawings/vmlDrawing10.vml"/><Relationship Id="rId2" Type="http://schemas.openxmlformats.org/officeDocument/2006/relationships/slideMaster" Target="../slideMasters/slideMaster4.xml"/><Relationship Id="rId3" Type="http://schemas.openxmlformats.org/officeDocument/2006/relationships/oleObject" Target="../embeddings/oleObject10.bin"/></Relationships>
</file>

<file path=ppt/slideLayouts/_rels/slideLayout22.xml.rels><?xml version="1.0" encoding="UTF-8" standalone="yes"?>
<Relationships xmlns="http://schemas.openxmlformats.org/package/2006/relationships"><Relationship Id="rId1" Type="http://schemas.openxmlformats.org/officeDocument/2006/relationships/vmlDrawing" Target="../drawings/vmlDrawing11.vml"/><Relationship Id="rId2" Type="http://schemas.openxmlformats.org/officeDocument/2006/relationships/slideMaster" Target="../slideMasters/slideMaster4.xml"/><Relationship Id="rId3" Type="http://schemas.openxmlformats.org/officeDocument/2006/relationships/oleObject" Target="../embeddings/oleObject11.bin"/></Relationships>
</file>

<file path=ppt/slideLayouts/_rels/slideLayout23.xml.rels><?xml version="1.0" encoding="UTF-8" standalone="yes"?>
<Relationships xmlns="http://schemas.openxmlformats.org/package/2006/relationships"><Relationship Id="rId1" Type="http://schemas.openxmlformats.org/officeDocument/2006/relationships/vmlDrawing" Target="../drawings/vmlDrawing12.vml"/><Relationship Id="rId2" Type="http://schemas.openxmlformats.org/officeDocument/2006/relationships/slideMaster" Target="../slideMasters/slideMaster4.xml"/><Relationship Id="rId3" Type="http://schemas.openxmlformats.org/officeDocument/2006/relationships/oleObject" Target="../embeddings/oleObject12.bin"/></Relationships>
</file>

<file path=ppt/slideLayouts/_rels/slideLayout24.xml.rels><?xml version="1.0" encoding="UTF-8" standalone="yes"?>
<Relationships xmlns="http://schemas.openxmlformats.org/package/2006/relationships"><Relationship Id="rId1" Type="http://schemas.openxmlformats.org/officeDocument/2006/relationships/vmlDrawing" Target="../drawings/vmlDrawing13.vml"/><Relationship Id="rId2" Type="http://schemas.openxmlformats.org/officeDocument/2006/relationships/slideMaster" Target="../slideMasters/slideMaster4.xml"/><Relationship Id="rId3" Type="http://schemas.openxmlformats.org/officeDocument/2006/relationships/oleObject" Target="../embeddings/oleObject13.bin"/></Relationships>
</file>

<file path=ppt/slideLayouts/_rels/slideLayout25.xml.rels><?xml version="1.0" encoding="UTF-8" standalone="yes"?>
<Relationships xmlns="http://schemas.openxmlformats.org/package/2006/relationships"><Relationship Id="rId1" Type="http://schemas.openxmlformats.org/officeDocument/2006/relationships/vmlDrawing" Target="../drawings/vmlDrawing14.vml"/><Relationship Id="rId2" Type="http://schemas.openxmlformats.org/officeDocument/2006/relationships/slideMaster" Target="../slideMasters/slideMaster4.xml"/><Relationship Id="rId3" Type="http://schemas.openxmlformats.org/officeDocument/2006/relationships/oleObject" Target="../embeddings/oleObject14.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457200" y="0"/>
            <a:ext cx="8686800" cy="214313"/>
          </a:xfrm>
          <a:prstGeom prst="rect">
            <a:avLst/>
          </a:prstGeom>
          <a:solidFill>
            <a:srgbClr val="2727B3"/>
          </a:solidFill>
          <a:ln w="9525">
            <a:noFill/>
            <a:miter lim="800000"/>
            <a:headEnd/>
            <a:tailEnd/>
          </a:ln>
        </p:spPr>
        <p:txBody>
          <a:bodyPr wrap="none" lIns="91418" tIns="45709" rIns="91418" bIns="45709" anchor="ctr">
            <a:prstTxWarp prst="textNoShape">
              <a:avLst/>
            </a:prstTxWarp>
          </a:bodyPr>
          <a:lstStyle/>
          <a:p>
            <a:endParaRPr lang="en-US"/>
          </a:p>
        </p:txBody>
      </p:sp>
      <p:pic>
        <p:nvPicPr>
          <p:cNvPr id="5" name="Picture 8" descr="MC-Bu-Bk 150"/>
          <p:cNvPicPr>
            <a:picLocks noChangeAspect="1" noChangeArrowheads="1"/>
          </p:cNvPicPr>
          <p:nvPr/>
        </p:nvPicPr>
        <p:blipFill>
          <a:blip r:embed="rId2"/>
          <a:srcRect/>
          <a:stretch>
            <a:fillRect/>
          </a:stretch>
        </p:blipFill>
        <p:spPr bwMode="auto">
          <a:xfrm>
            <a:off x="401638" y="280988"/>
            <a:ext cx="1828800" cy="460375"/>
          </a:xfrm>
          <a:prstGeom prst="rect">
            <a:avLst/>
          </a:prstGeom>
          <a:noFill/>
          <a:ln w="9525">
            <a:noFill/>
            <a:miter lim="800000"/>
            <a:headEnd/>
            <a:tailEnd/>
          </a:ln>
        </p:spPr>
      </p:pic>
      <p:sp>
        <p:nvSpPr>
          <p:cNvPr id="45058" name="Rectangle 2"/>
          <p:cNvSpPr>
            <a:spLocks noGrp="1" noChangeArrowheads="1"/>
          </p:cNvSpPr>
          <p:nvPr>
            <p:ph type="ctrTitle"/>
          </p:nvPr>
        </p:nvSpPr>
        <p:spPr>
          <a:xfrm>
            <a:off x="685800" y="2667000"/>
            <a:ext cx="7769225" cy="1143000"/>
          </a:xfrm>
        </p:spPr>
        <p:txBody>
          <a:bodyPr/>
          <a:lstStyle>
            <a:lvl1pPr>
              <a:defRPr sz="3600"/>
            </a:lvl1pPr>
          </a:lstStyle>
          <a:p>
            <a:r>
              <a:rPr lang="en-US"/>
              <a:t>Click to edit Master title style</a:t>
            </a:r>
          </a:p>
        </p:txBody>
      </p:sp>
      <p:sp>
        <p:nvSpPr>
          <p:cNvPr id="45059" name="Rectangle 3"/>
          <p:cNvSpPr>
            <a:spLocks noGrp="1" noChangeArrowheads="1"/>
          </p:cNvSpPr>
          <p:nvPr>
            <p:ph type="subTitle" idx="1"/>
          </p:nvPr>
        </p:nvSpPr>
        <p:spPr>
          <a:xfrm>
            <a:off x="685800" y="4648200"/>
            <a:ext cx="7769225" cy="1371600"/>
          </a:xfrm>
        </p:spPr>
        <p:txBody>
          <a:bodyPr/>
          <a:lstStyle>
            <a:lvl1pPr marL="0" indent="0" algn="ctr">
              <a:buFontTx/>
              <a:buNone/>
              <a:defRPr/>
            </a:lvl1pPr>
          </a:lstStyle>
          <a:p>
            <a:r>
              <a:rPr 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7010400" y="6553200"/>
            <a:ext cx="1905000" cy="152400"/>
          </a:xfrm>
          <a:prstGeom prst="rect">
            <a:avLst/>
          </a:prstGeom>
        </p:spPr>
        <p:txBody>
          <a:bodyPr/>
          <a:lstStyle>
            <a:lvl1pPr>
              <a:defRPr/>
            </a:lvl1pPr>
          </a:lstStyle>
          <a:p>
            <a:fld id="{5240C33C-BC6C-AC4E-A85C-B934D4B5F1DE}" type="slidenum">
              <a:rPr lang="en-US"/>
              <a:pPr/>
              <a:t>‹#›</a:t>
            </a:fld>
            <a:endParaRPr lang="en-US"/>
          </a:p>
        </p:txBody>
      </p:sp>
    </p:spTree>
  </p:cSld>
  <p:clrMapOvr>
    <a:masterClrMapping/>
  </p:clrMapOvr>
  <p:transition xmlns:p14="http://schemas.microsoft.com/office/powerpoint/2010/mai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xfrm>
            <a:off x="7010400" y="6553200"/>
            <a:ext cx="1905000" cy="152400"/>
          </a:xfrm>
          <a:prstGeom prst="rect">
            <a:avLst/>
          </a:prstGeom>
          <a:ln/>
        </p:spPr>
        <p:txBody>
          <a:bodyPr/>
          <a:lstStyle>
            <a:lvl1pPr>
              <a:defRPr/>
            </a:lvl1pPr>
          </a:lstStyle>
          <a:p>
            <a:fld id="{6AD2FA21-4C6B-CC43-A699-4D9C3E7C0683}" type="slidenum">
              <a:rPr lang="en-US"/>
              <a:pPr/>
              <a:t>‹#›</a:t>
            </a:fld>
            <a:endParaRPr lang="en-US"/>
          </a:p>
        </p:txBody>
      </p:sp>
    </p:spTree>
  </p:cSld>
  <p:clrMapOvr>
    <a:masterClrMapping/>
  </p:clrMapOvr>
  <p:transition xmlns:p14="http://schemas.microsoft.com/office/powerpoint/2010/mai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23900"/>
            <a:ext cx="1943100" cy="5676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23900"/>
            <a:ext cx="5676900"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xfrm>
            <a:off x="7010400" y="6553200"/>
            <a:ext cx="1905000" cy="152400"/>
          </a:xfrm>
          <a:prstGeom prst="rect">
            <a:avLst/>
          </a:prstGeom>
          <a:ln/>
        </p:spPr>
        <p:txBody>
          <a:bodyPr/>
          <a:lstStyle>
            <a:lvl1pPr>
              <a:defRPr/>
            </a:lvl1pPr>
          </a:lstStyle>
          <a:p>
            <a:fld id="{A8962179-F4EE-AF4F-A9CA-CE84D6D759EF}" type="slidenum">
              <a:rPr lang="en-US"/>
              <a:pPr/>
              <a:t>‹#›</a:t>
            </a:fld>
            <a:endParaRPr lang="en-US"/>
          </a:p>
        </p:txBody>
      </p:sp>
    </p:spTree>
  </p:cSld>
  <p:clrMapOvr>
    <a:masterClrMapping/>
  </p:clrMapOvr>
  <p:transition xmlns:p14="http://schemas.microsoft.com/office/powerpoint/2010/mai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23901"/>
            <a:ext cx="7772400" cy="11493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830388"/>
            <a:ext cx="7772400" cy="4570412"/>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xfrm>
            <a:off x="7010400" y="6553200"/>
            <a:ext cx="1905000" cy="152400"/>
          </a:xfrm>
          <a:prstGeom prst="rect">
            <a:avLst/>
          </a:prstGeom>
          <a:ln/>
        </p:spPr>
        <p:txBody>
          <a:bodyPr/>
          <a:lstStyle>
            <a:lvl1pPr>
              <a:defRPr/>
            </a:lvl1pPr>
          </a:lstStyle>
          <a:p>
            <a:fld id="{7CB37A0B-D8B0-E947-AB43-F6164505F953}" type="slidenum">
              <a:rPr lang="en-US"/>
              <a:pPr/>
              <a:t>‹#›</a:t>
            </a:fld>
            <a:endParaRPr lang="en-US"/>
          </a:p>
        </p:txBody>
      </p:sp>
    </p:spTree>
  </p:cSld>
  <p:clrMapOvr>
    <a:masterClrMapping/>
  </p:clrMapOvr>
  <p:transition xmlns:p14="http://schemas.microsoft.com/office/powerpoint/2010/mai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23901"/>
            <a:ext cx="7772400" cy="114935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830388"/>
            <a:ext cx="7772400" cy="4570412"/>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xfrm>
            <a:off x="7010400" y="6553200"/>
            <a:ext cx="1905000" cy="152400"/>
          </a:xfrm>
          <a:prstGeom prst="rect">
            <a:avLst/>
          </a:prstGeom>
          <a:ln/>
        </p:spPr>
        <p:txBody>
          <a:bodyPr/>
          <a:lstStyle>
            <a:lvl1pPr>
              <a:defRPr/>
            </a:lvl1pPr>
          </a:lstStyle>
          <a:p>
            <a:fld id="{3C011F02-0947-A844-BA2E-88A41E67E86F}" type="slidenum">
              <a:rPr lang="en-US"/>
              <a:pPr/>
              <a:t>‹#›</a:t>
            </a:fld>
            <a:endParaRPr lang="en-US"/>
          </a:p>
        </p:txBody>
      </p:sp>
    </p:spTree>
  </p:cSld>
  <p:clrMapOvr>
    <a:masterClrMapping/>
  </p:clrMapOvr>
  <p:transition xmlns:p14="http://schemas.microsoft.com/office/powerpoint/2010/mai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685800" y="2130425"/>
            <a:ext cx="7772400" cy="1470025"/>
          </a:xfrm>
        </p:spPr>
        <p:txBody>
          <a:bodyPr/>
          <a:lstStyle>
            <a:lvl1pPr>
              <a:defRPr/>
            </a:lvl1pPr>
          </a:lstStyle>
          <a:p>
            <a:r>
              <a:rPr lang="en-GB"/>
              <a:t>Click to edit Master title style</a:t>
            </a:r>
          </a:p>
        </p:txBody>
      </p:sp>
      <p:sp>
        <p:nvSpPr>
          <p:cNvPr id="125955" name="Rectangle 3"/>
          <p:cNvSpPr>
            <a:spLocks noGrp="1" noChangeArrowheads="1"/>
          </p:cNvSpPr>
          <p:nvPr>
            <p:ph type="subTitle" idx="1"/>
          </p:nvPr>
        </p:nvSpPr>
        <p:spPr>
          <a:xfrm>
            <a:off x="1371600" y="3886200"/>
            <a:ext cx="6400800" cy="1752600"/>
          </a:xfrm>
        </p:spPr>
        <p:txBody>
          <a:bodyPr/>
          <a:lstStyle>
            <a:lvl1pPr marL="0" indent="0" algn="ctr">
              <a:buFont typeface="Wingdings 3" charset="2"/>
              <a:buNone/>
              <a:defRPr/>
            </a:lvl1pPr>
          </a:lstStyle>
          <a:p>
            <a:r>
              <a:rPr lang="en-GB"/>
              <a:t>Click to edit Master subtitle style</a:t>
            </a:r>
          </a:p>
        </p:txBody>
      </p:sp>
    </p:spTree>
  </p:cSld>
  <p:clrMapOvr>
    <a:masterClrMapping/>
  </p:clrMapOvr>
  <p:transition xmlns:p14="http://schemas.microsoft.com/office/powerpoint/2010/mai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58116" r:id="rId3" imgW="0" imgH="0" progId="PowerPoint.Show.8">
                  <p:embed/>
                </p:oleObj>
              </mc:Choice>
              <mc:Fallback>
                <p:oleObj r:id="rId3" imgW="0" imgH="0" progId="PowerPoint.Show.8">
                  <p:embed/>
                  <p:pic>
                    <p:nvPicPr>
                      <p:cNvPr id="0" name="AutoShape 5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76200">
                            <a:solidFill>
                              <a:schemeClr val="bg2"/>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i="1">
                <a:cs typeface="ＭＳ Ｐゴシック" charset="0"/>
              </a:defRPr>
            </a:lvl1pPr>
          </a:lstStyle>
          <a:p>
            <a:pPr>
              <a:defRPr/>
            </a:pPr>
            <a:endParaRPr lang="en-US"/>
          </a:p>
        </p:txBody>
      </p:sp>
    </p:spTree>
  </p:cSld>
  <p:clrMapOvr>
    <a:masterClrMapping/>
  </p:clrMapOvr>
  <p:transition xmlns:p14="http://schemas.microsoft.com/office/powerpoint/2010/mai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59140" r:id="rId3" imgW="0" imgH="0" progId="PowerPoint.Show.8">
                  <p:embed/>
                </p:oleObj>
              </mc:Choice>
              <mc:Fallback>
                <p:oleObj r:id="rId3" imgW="0" imgH="0" progId="PowerPoint.Show.8">
                  <p:embed/>
                  <p:pic>
                    <p:nvPicPr>
                      <p:cNvPr id="0" name="AutoShape 5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76200">
                            <a:solidFill>
                              <a:schemeClr val="bg2"/>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92" indent="0">
              <a:buNone/>
              <a:defRPr sz="1800"/>
            </a:lvl2pPr>
            <a:lvl3pPr marL="914186" indent="0">
              <a:buNone/>
              <a:defRPr sz="1600"/>
            </a:lvl3pPr>
            <a:lvl4pPr marL="1371279" indent="0">
              <a:buNone/>
              <a:defRPr sz="1400"/>
            </a:lvl4pPr>
            <a:lvl5pPr marL="1828373" indent="0">
              <a:buNone/>
              <a:defRPr sz="1400"/>
            </a:lvl5pPr>
            <a:lvl6pPr marL="2285466" indent="0">
              <a:buNone/>
              <a:defRPr sz="1400"/>
            </a:lvl6pPr>
            <a:lvl7pPr marL="2742558" indent="0">
              <a:buNone/>
              <a:defRPr sz="1400"/>
            </a:lvl7pPr>
            <a:lvl8pPr marL="3199652" indent="0">
              <a:buNone/>
              <a:defRPr sz="1400"/>
            </a:lvl8pPr>
            <a:lvl9pPr marL="3656744" indent="0">
              <a:buNone/>
              <a:defRPr sz="14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i="1">
                <a:cs typeface="ＭＳ Ｐゴシック" charset="0"/>
              </a:defRPr>
            </a:lvl1pPr>
          </a:lstStyle>
          <a:p>
            <a:pPr>
              <a:defRPr/>
            </a:pPr>
            <a:endParaRPr lang="en-US"/>
          </a:p>
        </p:txBody>
      </p:sp>
    </p:spTree>
  </p:cSld>
  <p:clrMapOvr>
    <a:masterClrMapping/>
  </p:clrMapOvr>
  <p:transition xmlns:p14="http://schemas.microsoft.com/office/powerpoint/2010/mai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60164" r:id="rId3" imgW="0" imgH="0" progId="PowerPoint.Show.8">
                  <p:embed/>
                </p:oleObj>
              </mc:Choice>
              <mc:Fallback>
                <p:oleObj r:id="rId3" imgW="0" imgH="0" progId="PowerPoint.Show.8">
                  <p:embed/>
                  <p:pic>
                    <p:nvPicPr>
                      <p:cNvPr id="0" name="AutoShape 5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76200">
                            <a:solidFill>
                              <a:schemeClr val="bg2"/>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p:txBody>
          <a:bodyPr/>
          <a:lstStyle>
            <a:lvl1pPr>
              <a:defRPr i="1">
                <a:cs typeface="ＭＳ Ｐゴシック" charset="0"/>
              </a:defRPr>
            </a:lvl1pPr>
          </a:lstStyle>
          <a:p>
            <a:pPr>
              <a:defRPr/>
            </a:pPr>
            <a:endParaRPr lang="en-US"/>
          </a:p>
        </p:txBody>
      </p:sp>
    </p:spTree>
  </p:cSld>
  <p:clrMapOvr>
    <a:masterClrMapping/>
  </p:clrMapOvr>
  <p:transition xmlns:p14="http://schemas.microsoft.com/office/powerpoint/2010/mai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7"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61188" r:id="rId3" imgW="0" imgH="0" progId="PowerPoint.Show.8">
                  <p:embed/>
                </p:oleObj>
              </mc:Choice>
              <mc:Fallback>
                <p:oleObj r:id="rId3" imgW="0" imgH="0" progId="PowerPoint.Show.8">
                  <p:embed/>
                  <p:pic>
                    <p:nvPicPr>
                      <p:cNvPr id="0" name="AutoShape 5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76200">
                            <a:solidFill>
                              <a:schemeClr val="bg2"/>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a:spLocks noGrp="1" noChangeArrowheads="1"/>
          </p:cNvSpPr>
          <p:nvPr>
            <p:ph type="ftr" sz="quarter" idx="10"/>
          </p:nvPr>
        </p:nvSpPr>
        <p:spPr/>
        <p:txBody>
          <a:bodyPr/>
          <a:lstStyle>
            <a:lvl1pPr>
              <a:defRPr i="1">
                <a:cs typeface="ＭＳ Ｐゴシック" charset="0"/>
              </a:defRPr>
            </a:lvl1pPr>
          </a:lstStyle>
          <a:p>
            <a:pPr>
              <a:defRPr/>
            </a:pPr>
            <a:endParaRPr lang="en-US"/>
          </a:p>
        </p:txBody>
      </p:sp>
    </p:spTree>
  </p:cSld>
  <p:clrMapOvr>
    <a:masterClrMapping/>
  </p:clrMapOvr>
  <p:transition xmlns:p14="http://schemas.microsoft.com/office/powerpoint/2010/mai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62212" r:id="rId3" imgW="0" imgH="0" progId="PowerPoint.Show.8">
                  <p:embed/>
                </p:oleObj>
              </mc:Choice>
              <mc:Fallback>
                <p:oleObj r:id="rId3" imgW="0" imgH="0" progId="PowerPoint.Show.8">
                  <p:embed/>
                  <p:pic>
                    <p:nvPicPr>
                      <p:cNvPr id="0" name="AutoShape 5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76200">
                            <a:solidFill>
                              <a:schemeClr val="bg2"/>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4" name="Rectangle 3"/>
          <p:cNvSpPr>
            <a:spLocks noGrp="1" noChangeArrowheads="1"/>
          </p:cNvSpPr>
          <p:nvPr>
            <p:ph type="ftr" sz="quarter" idx="10"/>
          </p:nvPr>
        </p:nvSpPr>
        <p:spPr/>
        <p:txBody>
          <a:bodyPr/>
          <a:lstStyle>
            <a:lvl1pPr>
              <a:defRPr i="1">
                <a:cs typeface="ＭＳ Ｐゴシック" charset="0"/>
              </a:defRPr>
            </a:lvl1pPr>
          </a:lstStyle>
          <a:p>
            <a:pPr>
              <a:defRPr/>
            </a:pPr>
            <a:endParaRPr lang="en-US"/>
          </a:p>
        </p:txBody>
      </p:sp>
    </p:spTree>
  </p:cSld>
  <p:clrMapOvr>
    <a:masterClrMapping/>
  </p:clrMapOvr>
  <p:transition xmlns:p14="http://schemas.microsoft.com/office/powerpoint/2010/mai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xfrm>
            <a:off x="7010400" y="6553200"/>
            <a:ext cx="1905000" cy="152400"/>
          </a:xfrm>
          <a:prstGeom prst="rect">
            <a:avLst/>
          </a:prstGeom>
          <a:ln/>
        </p:spPr>
        <p:txBody>
          <a:bodyPr/>
          <a:lstStyle>
            <a:lvl1pPr>
              <a:defRPr/>
            </a:lvl1pPr>
          </a:lstStyle>
          <a:p>
            <a:fld id="{1F4D9B5E-E086-F645-9CCC-C706711CFE34}" type="slidenum">
              <a:rPr lang="en-US"/>
              <a:pPr/>
              <a:t>‹#›</a:t>
            </a:fld>
            <a:endParaRPr lang="en-US"/>
          </a:p>
        </p:txBody>
      </p:sp>
    </p:spTree>
  </p:cSld>
  <p:clrMapOvr>
    <a:masterClrMapping/>
  </p:clrMapOvr>
  <p:transition xmlns:p14="http://schemas.microsoft.com/office/powerpoint/2010/mai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63236" r:id="rId3" imgW="0" imgH="0" progId="PowerPoint.Show.8">
                  <p:embed/>
                </p:oleObj>
              </mc:Choice>
              <mc:Fallback>
                <p:oleObj r:id="rId3" imgW="0" imgH="0" progId="PowerPoint.Show.8">
                  <p:embed/>
                  <p:pic>
                    <p:nvPicPr>
                      <p:cNvPr id="0" name="AutoShape 5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76200">
                            <a:solidFill>
                              <a:schemeClr val="bg2"/>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3" name="Rectangle 2"/>
          <p:cNvSpPr>
            <a:spLocks noGrp="1" noChangeArrowheads="1"/>
          </p:cNvSpPr>
          <p:nvPr>
            <p:ph type="ftr" sz="quarter" idx="10"/>
          </p:nvPr>
        </p:nvSpPr>
        <p:spPr/>
        <p:txBody>
          <a:bodyPr/>
          <a:lstStyle>
            <a:lvl1pPr>
              <a:defRPr i="1">
                <a:cs typeface="ＭＳ Ｐゴシック" charset="0"/>
              </a:defRPr>
            </a:lvl1pPr>
          </a:lstStyle>
          <a:p>
            <a:pPr>
              <a:defRPr/>
            </a:pPr>
            <a:endParaRPr lang="en-US"/>
          </a:p>
        </p:txBody>
      </p:sp>
    </p:spTree>
  </p:cSld>
  <p:clrMapOvr>
    <a:masterClrMapping/>
  </p:clrMapOvr>
  <p:transition xmlns:p14="http://schemas.microsoft.com/office/powerpoint/2010/mai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64260" r:id="rId3" imgW="0" imgH="0" progId="PowerPoint.Show.8">
                  <p:embed/>
                </p:oleObj>
              </mc:Choice>
              <mc:Fallback>
                <p:oleObj r:id="rId3" imgW="0" imgH="0" progId="PowerPoint.Show.8">
                  <p:embed/>
                  <p:pic>
                    <p:nvPicPr>
                      <p:cNvPr id="0" name="AutoShape 5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76200">
                            <a:solidFill>
                              <a:schemeClr val="bg2"/>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6" name="Rectangle 5"/>
          <p:cNvSpPr>
            <a:spLocks noGrp="1" noChangeArrowheads="1"/>
          </p:cNvSpPr>
          <p:nvPr>
            <p:ph type="ftr" sz="quarter" idx="10"/>
          </p:nvPr>
        </p:nvSpPr>
        <p:spPr/>
        <p:txBody>
          <a:bodyPr/>
          <a:lstStyle>
            <a:lvl1pPr>
              <a:defRPr i="1">
                <a:cs typeface="ＭＳ Ｐゴシック" charset="0"/>
              </a:defRPr>
            </a:lvl1pPr>
          </a:lstStyle>
          <a:p>
            <a:pPr>
              <a:defRPr/>
            </a:pPr>
            <a:endParaRPr lang="en-US"/>
          </a:p>
        </p:txBody>
      </p:sp>
    </p:spTree>
  </p:cSld>
  <p:clrMapOvr>
    <a:masterClrMapping/>
  </p:clrMapOvr>
  <p:transition xmlns:p14="http://schemas.microsoft.com/office/powerpoint/2010/mai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65284" r:id="rId3" imgW="0" imgH="0" progId="PowerPoint.Show.8">
                  <p:embed/>
                </p:oleObj>
              </mc:Choice>
              <mc:Fallback>
                <p:oleObj r:id="rId3" imgW="0" imgH="0" progId="PowerPoint.Show.8">
                  <p:embed/>
                  <p:pic>
                    <p:nvPicPr>
                      <p:cNvPr id="0" name="AutoShape 5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76200">
                            <a:solidFill>
                              <a:schemeClr val="bg2"/>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92" indent="0">
              <a:buNone/>
              <a:defRPr sz="2800"/>
            </a:lvl2pPr>
            <a:lvl3pPr marL="914186" indent="0">
              <a:buNone/>
              <a:defRPr sz="2400"/>
            </a:lvl3pPr>
            <a:lvl4pPr marL="1371279" indent="0">
              <a:buNone/>
              <a:defRPr sz="2000"/>
            </a:lvl4pPr>
            <a:lvl5pPr marL="1828373" indent="0">
              <a:buNone/>
              <a:defRPr sz="2000"/>
            </a:lvl5pPr>
            <a:lvl6pPr marL="2285466" indent="0">
              <a:buNone/>
              <a:defRPr sz="2000"/>
            </a:lvl6pPr>
            <a:lvl7pPr marL="2742558" indent="0">
              <a:buNone/>
              <a:defRPr sz="2000"/>
            </a:lvl7pPr>
            <a:lvl8pPr marL="3199652" indent="0">
              <a:buNone/>
              <a:defRPr sz="2000"/>
            </a:lvl8pPr>
            <a:lvl9pPr marL="365674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6" name="Rectangle 5"/>
          <p:cNvSpPr>
            <a:spLocks noGrp="1" noChangeArrowheads="1"/>
          </p:cNvSpPr>
          <p:nvPr>
            <p:ph type="ftr" sz="quarter" idx="10"/>
          </p:nvPr>
        </p:nvSpPr>
        <p:spPr/>
        <p:txBody>
          <a:bodyPr/>
          <a:lstStyle>
            <a:lvl1pPr>
              <a:defRPr i="1">
                <a:cs typeface="ＭＳ Ｐゴシック" charset="0"/>
              </a:defRPr>
            </a:lvl1pPr>
          </a:lstStyle>
          <a:p>
            <a:pPr>
              <a:defRPr/>
            </a:pPr>
            <a:endParaRPr lang="en-US"/>
          </a:p>
        </p:txBody>
      </p:sp>
    </p:spTree>
  </p:cSld>
  <p:clrMapOvr>
    <a:masterClrMapping/>
  </p:clrMapOvr>
  <p:transition xmlns:p14="http://schemas.microsoft.com/office/powerpoint/2010/mai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66308" r:id="rId3" imgW="0" imgH="0" progId="PowerPoint.Show.8">
                  <p:embed/>
                </p:oleObj>
              </mc:Choice>
              <mc:Fallback>
                <p:oleObj r:id="rId3" imgW="0" imgH="0" progId="PowerPoint.Show.8">
                  <p:embed/>
                  <p:pic>
                    <p:nvPicPr>
                      <p:cNvPr id="0" name="AutoShape 5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76200">
                            <a:solidFill>
                              <a:schemeClr val="bg2"/>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i="1">
                <a:cs typeface="ＭＳ Ｐゴシック" charset="0"/>
              </a:defRPr>
            </a:lvl1pPr>
          </a:lstStyle>
          <a:p>
            <a:pPr>
              <a:defRPr/>
            </a:pPr>
            <a:endParaRPr lang="en-US"/>
          </a:p>
        </p:txBody>
      </p:sp>
    </p:spTree>
  </p:cSld>
  <p:clrMapOvr>
    <a:masterClrMapping/>
  </p:clrMapOvr>
  <p:transition xmlns:p14="http://schemas.microsoft.com/office/powerpoint/2010/mai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67332" r:id="rId3" imgW="0" imgH="0" progId="PowerPoint.Show.8">
                  <p:embed/>
                </p:oleObj>
              </mc:Choice>
              <mc:Fallback>
                <p:oleObj r:id="rId3" imgW="0" imgH="0" progId="PowerPoint.Show.8">
                  <p:embed/>
                  <p:pic>
                    <p:nvPicPr>
                      <p:cNvPr id="0" name="AutoShape 5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76200">
                            <a:solidFill>
                              <a:schemeClr val="bg2"/>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i="1">
                <a:cs typeface="ＭＳ Ｐゴシック" charset="0"/>
              </a:defRPr>
            </a:lvl1pPr>
          </a:lstStyle>
          <a:p>
            <a:pPr>
              <a:defRPr/>
            </a:pPr>
            <a:endParaRPr lang="en-US"/>
          </a:p>
        </p:txBody>
      </p:sp>
    </p:spTree>
  </p:cSld>
  <p:clrMapOvr>
    <a:masterClrMapping/>
  </p:clrMapOvr>
  <p:transition xmlns:p14="http://schemas.microsoft.com/office/powerpoint/2010/mai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68356" r:id="rId3" imgW="0" imgH="0" progId="PowerPoint.Show.8">
                  <p:embed/>
                </p:oleObj>
              </mc:Choice>
              <mc:Fallback>
                <p:oleObj r:id="rId3" imgW="0" imgH="0" progId="PowerPoint.Show.8">
                  <p:embed/>
                  <p:pic>
                    <p:nvPicPr>
                      <p:cNvPr id="0" name="AutoShape 5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76200">
                            <a:solidFill>
                              <a:schemeClr val="bg2"/>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457200" y="274638"/>
            <a:ext cx="8229600" cy="10207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i="1">
                <a:cs typeface="ＭＳ Ｐゴシック" charset="0"/>
              </a:defRPr>
            </a:lvl1pPr>
          </a:lstStyle>
          <a:p>
            <a:pPr>
              <a:defRPr/>
            </a:pPr>
            <a:endParaRPr lang="en-US"/>
          </a:p>
        </p:txBody>
      </p:sp>
    </p:spTree>
  </p:cSld>
  <p:clrMapOvr>
    <a:masterClrMapping/>
  </p:clrMapOvr>
  <p:transition xmlns:p14="http://schemas.microsoft.com/office/powerpoint/2010/mai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20110426-template-vervolg2-9K"/>
          <p:cNvPicPr>
            <a:picLocks noChangeAspect="1" noChangeArrowheads="1"/>
          </p:cNvPicPr>
          <p:nvPr/>
        </p:nvPicPr>
        <p:blipFill>
          <a:blip r:embed="rId2"/>
          <a:srcRect/>
          <a:stretch>
            <a:fillRect/>
          </a:stretch>
        </p:blipFill>
        <p:spPr bwMode="auto">
          <a:xfrm>
            <a:off x="158750" y="0"/>
            <a:ext cx="8985250" cy="6757988"/>
          </a:xfrm>
          <a:prstGeom prst="rect">
            <a:avLst/>
          </a:prstGeom>
          <a:noFill/>
          <a:ln w="9525">
            <a:noFill/>
            <a:miter lim="800000"/>
            <a:headEnd/>
            <a:tailEnd/>
          </a:ln>
        </p:spPr>
      </p:pic>
      <p:sp>
        <p:nvSpPr>
          <p:cNvPr id="5" name="Rectangle 9"/>
          <p:cNvSpPr>
            <a:spLocks noChangeArrowheads="1"/>
          </p:cNvSpPr>
          <p:nvPr/>
        </p:nvSpPr>
        <p:spPr bwMode="auto">
          <a:xfrm>
            <a:off x="0" y="6400800"/>
            <a:ext cx="1219200" cy="457200"/>
          </a:xfrm>
          <a:prstGeom prst="rect">
            <a:avLst/>
          </a:prstGeom>
          <a:solidFill>
            <a:schemeClr val="bg1"/>
          </a:solidFill>
          <a:ln w="9525">
            <a:noFill/>
            <a:miter lim="800000"/>
            <a:headEnd/>
            <a:tailEnd/>
          </a:ln>
        </p:spPr>
        <p:txBody>
          <a:bodyPr wrap="none" lIns="91418" tIns="45709" rIns="91418" bIns="45709" anchor="ctr">
            <a:prstTxWarp prst="textNoShape">
              <a:avLst/>
            </a:prstTxWarp>
          </a:bodyPr>
          <a:lstStyle/>
          <a:p>
            <a:pPr algn="ctr"/>
            <a:endParaRPr lang="nl-NL" i="0">
              <a:solidFill>
                <a:srgbClr val="4D4D4D"/>
              </a:solidFill>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92" indent="0" algn="ctr">
              <a:buNone/>
              <a:defRPr/>
            </a:lvl2pPr>
            <a:lvl3pPr marL="914186" indent="0" algn="ctr">
              <a:buNone/>
              <a:defRPr/>
            </a:lvl3pPr>
            <a:lvl4pPr marL="1371279" indent="0" algn="ctr">
              <a:buNone/>
              <a:defRPr/>
            </a:lvl4pPr>
            <a:lvl5pPr marL="1828373" indent="0" algn="ctr">
              <a:buNone/>
              <a:defRPr/>
            </a:lvl5pPr>
            <a:lvl6pPr marL="2285466" indent="0" algn="ctr">
              <a:buNone/>
              <a:defRPr/>
            </a:lvl6pPr>
            <a:lvl7pPr marL="2742558" indent="0" algn="ctr">
              <a:buNone/>
              <a:defRPr/>
            </a:lvl7pPr>
            <a:lvl8pPr marL="3199652" indent="0" algn="ctr">
              <a:buNone/>
              <a:defRPr/>
            </a:lvl8pPr>
            <a:lvl9pPr marL="3656744" indent="0" algn="ctr">
              <a:buNone/>
              <a:defRPr/>
            </a:lvl9pPr>
          </a:lstStyle>
          <a:p>
            <a:r>
              <a:rPr lang="en-US" smtClean="0"/>
              <a:t>Click to edit Master subtitle style</a:t>
            </a:r>
            <a:endParaRPr lang="nl-NL"/>
          </a:p>
        </p:txBody>
      </p:sp>
      <p:sp>
        <p:nvSpPr>
          <p:cNvPr id="6" name="Rectangle 5"/>
          <p:cNvSpPr>
            <a:spLocks noGrp="1" noChangeArrowheads="1"/>
          </p:cNvSpPr>
          <p:nvPr>
            <p:ph type="sldNum" sz="quarter" idx="10"/>
          </p:nvPr>
        </p:nvSpPr>
        <p:spPr/>
        <p:txBody>
          <a:bodyPr/>
          <a:lstStyle>
            <a:lvl1pPr>
              <a:defRPr i="1"/>
            </a:lvl1pPr>
          </a:lstStyle>
          <a:p>
            <a:fld id="{1F7F152E-C6C0-9841-B0F3-0707946CE3EE}" type="slidenum">
              <a:rPr lang="en-US"/>
              <a:pPr/>
              <a:t>‹#›</a:t>
            </a:fld>
            <a:endParaRPr lang="en-US"/>
          </a:p>
        </p:txBody>
      </p:sp>
    </p:spTree>
  </p:cSld>
  <p:clrMapOvr>
    <a:masterClrMapping/>
  </p:clrMapOvr>
  <p:transition xmlns:p14="http://schemas.microsoft.com/office/powerpoint/2010/mai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8" descr="20110426-template-vervolg2-9K"/>
          <p:cNvPicPr>
            <a:picLocks noChangeAspect="1" noChangeArrowheads="1"/>
          </p:cNvPicPr>
          <p:nvPr/>
        </p:nvPicPr>
        <p:blipFill>
          <a:blip r:embed="rId2"/>
          <a:srcRect/>
          <a:stretch>
            <a:fillRect/>
          </a:stretch>
        </p:blipFill>
        <p:spPr bwMode="auto">
          <a:xfrm>
            <a:off x="158750" y="0"/>
            <a:ext cx="8985250" cy="6757988"/>
          </a:xfrm>
          <a:prstGeom prst="rect">
            <a:avLst/>
          </a:prstGeom>
          <a:noFill/>
          <a:ln w="9525">
            <a:noFill/>
            <a:miter lim="800000"/>
            <a:headEnd/>
            <a:tailEnd/>
          </a:ln>
        </p:spPr>
      </p:pic>
      <p:sp>
        <p:nvSpPr>
          <p:cNvPr id="5" name="Rectangle 9"/>
          <p:cNvSpPr>
            <a:spLocks noChangeArrowheads="1"/>
          </p:cNvSpPr>
          <p:nvPr/>
        </p:nvSpPr>
        <p:spPr bwMode="auto">
          <a:xfrm>
            <a:off x="0" y="6400800"/>
            <a:ext cx="1219200" cy="457200"/>
          </a:xfrm>
          <a:prstGeom prst="rect">
            <a:avLst/>
          </a:prstGeom>
          <a:solidFill>
            <a:schemeClr val="bg1"/>
          </a:solidFill>
          <a:ln w="9525">
            <a:noFill/>
            <a:miter lim="800000"/>
            <a:headEnd/>
            <a:tailEnd/>
          </a:ln>
        </p:spPr>
        <p:txBody>
          <a:bodyPr wrap="none" lIns="91418" tIns="45709" rIns="91418" bIns="45709" anchor="ctr">
            <a:prstTxWarp prst="textNoShape">
              <a:avLst/>
            </a:prstTxWarp>
          </a:bodyPr>
          <a:lstStyle/>
          <a:p>
            <a:pPr algn="ctr"/>
            <a:endParaRPr lang="nl-NL" i="0">
              <a:solidFill>
                <a:srgbClr val="4D4D4D"/>
              </a:solidFill>
            </a:endParaRPr>
          </a:p>
        </p:txBody>
      </p:sp>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Rectangle 5"/>
          <p:cNvSpPr>
            <a:spLocks noGrp="1" noChangeArrowheads="1"/>
          </p:cNvSpPr>
          <p:nvPr>
            <p:ph type="sldNum" sz="quarter" idx="10"/>
          </p:nvPr>
        </p:nvSpPr>
        <p:spPr/>
        <p:txBody>
          <a:bodyPr/>
          <a:lstStyle>
            <a:lvl1pPr>
              <a:defRPr i="1"/>
            </a:lvl1pPr>
          </a:lstStyle>
          <a:p>
            <a:fld id="{80E4055E-309F-854C-AA4B-6EDC101B7797}" type="slidenum">
              <a:rPr lang="en-US"/>
              <a:pPr/>
              <a:t>‹#›</a:t>
            </a:fld>
            <a:endParaRPr lang="en-US"/>
          </a:p>
        </p:txBody>
      </p:sp>
    </p:spTree>
  </p:cSld>
  <p:clrMapOvr>
    <a:masterClrMapping/>
  </p:clrMapOvr>
  <p:transition xmlns:p14="http://schemas.microsoft.com/office/powerpoint/2010/mai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8" descr="20110426-template-vervolg2-9K"/>
          <p:cNvPicPr>
            <a:picLocks noChangeAspect="1" noChangeArrowheads="1"/>
          </p:cNvPicPr>
          <p:nvPr/>
        </p:nvPicPr>
        <p:blipFill>
          <a:blip r:embed="rId2"/>
          <a:srcRect/>
          <a:stretch>
            <a:fillRect/>
          </a:stretch>
        </p:blipFill>
        <p:spPr bwMode="auto">
          <a:xfrm>
            <a:off x="158750" y="0"/>
            <a:ext cx="8985250" cy="6757988"/>
          </a:xfrm>
          <a:prstGeom prst="rect">
            <a:avLst/>
          </a:prstGeom>
          <a:noFill/>
          <a:ln w="9525">
            <a:noFill/>
            <a:miter lim="800000"/>
            <a:headEnd/>
            <a:tailEnd/>
          </a:ln>
        </p:spPr>
      </p:pic>
      <p:sp>
        <p:nvSpPr>
          <p:cNvPr id="5" name="Rectangle 9"/>
          <p:cNvSpPr>
            <a:spLocks noChangeArrowheads="1"/>
          </p:cNvSpPr>
          <p:nvPr/>
        </p:nvSpPr>
        <p:spPr bwMode="auto">
          <a:xfrm>
            <a:off x="0" y="6400800"/>
            <a:ext cx="1219200" cy="457200"/>
          </a:xfrm>
          <a:prstGeom prst="rect">
            <a:avLst/>
          </a:prstGeom>
          <a:solidFill>
            <a:schemeClr val="bg1"/>
          </a:solidFill>
          <a:ln w="9525">
            <a:noFill/>
            <a:miter lim="800000"/>
            <a:headEnd/>
            <a:tailEnd/>
          </a:ln>
        </p:spPr>
        <p:txBody>
          <a:bodyPr wrap="none" lIns="91418" tIns="45709" rIns="91418" bIns="45709" anchor="ctr">
            <a:prstTxWarp prst="textNoShape">
              <a:avLst/>
            </a:prstTxWarp>
          </a:bodyPr>
          <a:lstStyle/>
          <a:p>
            <a:pPr algn="ctr"/>
            <a:endParaRPr lang="nl-NL" i="0">
              <a:solidFill>
                <a:srgbClr val="4D4D4D"/>
              </a:solidFill>
            </a:endParaRPr>
          </a:p>
        </p:txBody>
      </p:sp>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92" indent="0">
              <a:buNone/>
              <a:defRPr sz="1800"/>
            </a:lvl2pPr>
            <a:lvl3pPr marL="914186" indent="0">
              <a:buNone/>
              <a:defRPr sz="1600"/>
            </a:lvl3pPr>
            <a:lvl4pPr marL="1371279" indent="0">
              <a:buNone/>
              <a:defRPr sz="1400"/>
            </a:lvl4pPr>
            <a:lvl5pPr marL="1828373" indent="0">
              <a:buNone/>
              <a:defRPr sz="1400"/>
            </a:lvl5pPr>
            <a:lvl6pPr marL="2285466" indent="0">
              <a:buNone/>
              <a:defRPr sz="1400"/>
            </a:lvl6pPr>
            <a:lvl7pPr marL="2742558" indent="0">
              <a:buNone/>
              <a:defRPr sz="1400"/>
            </a:lvl7pPr>
            <a:lvl8pPr marL="3199652" indent="0">
              <a:buNone/>
              <a:defRPr sz="1400"/>
            </a:lvl8pPr>
            <a:lvl9pPr marL="3656744" indent="0">
              <a:buNone/>
              <a:defRPr sz="1400"/>
            </a:lvl9pPr>
          </a:lstStyle>
          <a:p>
            <a:pPr lvl="0"/>
            <a:r>
              <a:rPr lang="en-US" smtClean="0"/>
              <a:t>Click to edit Master text styles</a:t>
            </a:r>
          </a:p>
        </p:txBody>
      </p:sp>
      <p:sp>
        <p:nvSpPr>
          <p:cNvPr id="6" name="Rectangle 5"/>
          <p:cNvSpPr>
            <a:spLocks noGrp="1" noChangeArrowheads="1"/>
          </p:cNvSpPr>
          <p:nvPr>
            <p:ph type="sldNum" sz="quarter" idx="10"/>
          </p:nvPr>
        </p:nvSpPr>
        <p:spPr/>
        <p:txBody>
          <a:bodyPr/>
          <a:lstStyle>
            <a:lvl1pPr>
              <a:defRPr i="1"/>
            </a:lvl1pPr>
          </a:lstStyle>
          <a:p>
            <a:fld id="{10417EE3-CCBA-B340-998D-3FC2A2A32BE6}" type="slidenum">
              <a:rPr lang="en-US"/>
              <a:pPr/>
              <a:t>‹#›</a:t>
            </a:fld>
            <a:endParaRPr lang="en-US"/>
          </a:p>
        </p:txBody>
      </p:sp>
    </p:spTree>
  </p:cSld>
  <p:clrMapOvr>
    <a:masterClrMapping/>
  </p:clrMapOvr>
  <p:transition xmlns:p14="http://schemas.microsoft.com/office/powerpoint/2010/mai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5" name="Picture 8" descr="20110426-template-vervolg2-9K"/>
          <p:cNvPicPr>
            <a:picLocks noChangeAspect="1" noChangeArrowheads="1"/>
          </p:cNvPicPr>
          <p:nvPr/>
        </p:nvPicPr>
        <p:blipFill>
          <a:blip r:embed="rId2"/>
          <a:srcRect/>
          <a:stretch>
            <a:fillRect/>
          </a:stretch>
        </p:blipFill>
        <p:spPr bwMode="auto">
          <a:xfrm>
            <a:off x="158750" y="0"/>
            <a:ext cx="8985250" cy="6757988"/>
          </a:xfrm>
          <a:prstGeom prst="rect">
            <a:avLst/>
          </a:prstGeom>
          <a:noFill/>
          <a:ln w="9525">
            <a:noFill/>
            <a:miter lim="800000"/>
            <a:headEnd/>
            <a:tailEnd/>
          </a:ln>
        </p:spPr>
      </p:pic>
      <p:sp>
        <p:nvSpPr>
          <p:cNvPr id="6" name="Rectangle 9"/>
          <p:cNvSpPr>
            <a:spLocks noChangeArrowheads="1"/>
          </p:cNvSpPr>
          <p:nvPr/>
        </p:nvSpPr>
        <p:spPr bwMode="auto">
          <a:xfrm>
            <a:off x="0" y="6400800"/>
            <a:ext cx="1219200" cy="457200"/>
          </a:xfrm>
          <a:prstGeom prst="rect">
            <a:avLst/>
          </a:prstGeom>
          <a:solidFill>
            <a:schemeClr val="bg1"/>
          </a:solidFill>
          <a:ln w="9525">
            <a:noFill/>
            <a:miter lim="800000"/>
            <a:headEnd/>
            <a:tailEnd/>
          </a:ln>
        </p:spPr>
        <p:txBody>
          <a:bodyPr wrap="none" lIns="91418" tIns="45709" rIns="91418" bIns="45709" anchor="ctr">
            <a:prstTxWarp prst="textNoShape">
              <a:avLst/>
            </a:prstTxWarp>
          </a:bodyPr>
          <a:lstStyle/>
          <a:p>
            <a:pPr algn="ctr"/>
            <a:endParaRPr lang="nl-NL" i="0">
              <a:solidFill>
                <a:srgbClr val="4D4D4D"/>
              </a:solidFill>
            </a:endParaRPr>
          </a:p>
        </p:txBody>
      </p:sp>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381000" y="1557338"/>
            <a:ext cx="3962400"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495800" y="1557338"/>
            <a:ext cx="3962400" cy="4767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3"/>
          <p:cNvSpPr>
            <a:spLocks noGrp="1" noChangeArrowheads="1"/>
          </p:cNvSpPr>
          <p:nvPr>
            <p:ph type="sldNum" sz="quarter" idx="10"/>
          </p:nvPr>
        </p:nvSpPr>
        <p:spPr/>
        <p:txBody>
          <a:bodyPr/>
          <a:lstStyle>
            <a:lvl1pPr>
              <a:defRPr i="1"/>
            </a:lvl1pPr>
          </a:lstStyle>
          <a:p>
            <a:fld id="{F7E3F50B-96BF-5544-B028-FA43B377D117}" type="slidenum">
              <a:rPr lang="en-US"/>
              <a:pPr/>
              <a:t>‹#›</a:t>
            </a:fld>
            <a:endParaRPr lang="en-US"/>
          </a:p>
        </p:txBody>
      </p:sp>
    </p:spTree>
  </p:cSld>
  <p:clrMapOvr>
    <a:masterClrMapping/>
  </p:clrMapOvr>
  <p:transition xmlns:p14="http://schemas.microsoft.com/office/powerpoint/2010/mai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92" indent="0">
              <a:buNone/>
              <a:defRPr sz="1800"/>
            </a:lvl2pPr>
            <a:lvl3pPr marL="914186" indent="0">
              <a:buNone/>
              <a:defRPr sz="1600"/>
            </a:lvl3pPr>
            <a:lvl4pPr marL="1371279" indent="0">
              <a:buNone/>
              <a:defRPr sz="1400"/>
            </a:lvl4pPr>
            <a:lvl5pPr marL="1828373" indent="0">
              <a:buNone/>
              <a:defRPr sz="1400"/>
            </a:lvl5pPr>
            <a:lvl6pPr marL="2285466" indent="0">
              <a:buNone/>
              <a:defRPr sz="1400"/>
            </a:lvl6pPr>
            <a:lvl7pPr marL="2742558" indent="0">
              <a:buNone/>
              <a:defRPr sz="1400"/>
            </a:lvl7pPr>
            <a:lvl8pPr marL="3199652" indent="0">
              <a:buNone/>
              <a:defRPr sz="1400"/>
            </a:lvl8pPr>
            <a:lvl9pPr marL="3656744"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xfrm>
            <a:off x="7010400" y="6553200"/>
            <a:ext cx="1905000" cy="152400"/>
          </a:xfrm>
          <a:prstGeom prst="rect">
            <a:avLst/>
          </a:prstGeom>
          <a:ln/>
        </p:spPr>
        <p:txBody>
          <a:bodyPr/>
          <a:lstStyle>
            <a:lvl1pPr>
              <a:defRPr/>
            </a:lvl1pPr>
          </a:lstStyle>
          <a:p>
            <a:fld id="{2B167D39-4CD8-F245-8F8D-4F22EE2DC37B}" type="slidenum">
              <a:rPr lang="en-US"/>
              <a:pPr/>
              <a:t>‹#›</a:t>
            </a:fld>
            <a:endParaRPr lang="en-US"/>
          </a:p>
        </p:txBody>
      </p:sp>
    </p:spTree>
  </p:cSld>
  <p:clrMapOvr>
    <a:masterClrMapping/>
  </p:clrMapOvr>
  <p:transition xmlns:p14="http://schemas.microsoft.com/office/powerpoint/2010/mai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7" name="Picture 8" descr="20110426-template-vervolg2-9K"/>
          <p:cNvPicPr>
            <a:picLocks noChangeAspect="1" noChangeArrowheads="1"/>
          </p:cNvPicPr>
          <p:nvPr/>
        </p:nvPicPr>
        <p:blipFill>
          <a:blip r:embed="rId2"/>
          <a:srcRect/>
          <a:stretch>
            <a:fillRect/>
          </a:stretch>
        </p:blipFill>
        <p:spPr bwMode="auto">
          <a:xfrm>
            <a:off x="158750" y="0"/>
            <a:ext cx="8985250" cy="6757988"/>
          </a:xfrm>
          <a:prstGeom prst="rect">
            <a:avLst/>
          </a:prstGeom>
          <a:noFill/>
          <a:ln w="9525">
            <a:noFill/>
            <a:miter lim="800000"/>
            <a:headEnd/>
            <a:tailEnd/>
          </a:ln>
        </p:spPr>
      </p:pic>
      <p:sp>
        <p:nvSpPr>
          <p:cNvPr id="8" name="Rectangle 9"/>
          <p:cNvSpPr>
            <a:spLocks noChangeArrowheads="1"/>
          </p:cNvSpPr>
          <p:nvPr/>
        </p:nvSpPr>
        <p:spPr bwMode="auto">
          <a:xfrm>
            <a:off x="0" y="6400800"/>
            <a:ext cx="1219200" cy="457200"/>
          </a:xfrm>
          <a:prstGeom prst="rect">
            <a:avLst/>
          </a:prstGeom>
          <a:solidFill>
            <a:schemeClr val="bg1"/>
          </a:solidFill>
          <a:ln w="9525">
            <a:noFill/>
            <a:miter lim="800000"/>
            <a:headEnd/>
            <a:tailEnd/>
          </a:ln>
        </p:spPr>
        <p:txBody>
          <a:bodyPr wrap="none" lIns="91418" tIns="45709" rIns="91418" bIns="45709" anchor="ctr">
            <a:prstTxWarp prst="textNoShape">
              <a:avLst/>
            </a:prstTxWarp>
          </a:bodyPr>
          <a:lstStyle/>
          <a:p>
            <a:pPr algn="ctr"/>
            <a:endParaRPr lang="nl-NL" i="0">
              <a:solidFill>
                <a:srgbClr val="4D4D4D"/>
              </a:solidFill>
            </a:endParaRP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9" name="Rectangle 3"/>
          <p:cNvSpPr>
            <a:spLocks noGrp="1" noChangeArrowheads="1"/>
          </p:cNvSpPr>
          <p:nvPr>
            <p:ph type="sldNum" sz="quarter" idx="10"/>
          </p:nvPr>
        </p:nvSpPr>
        <p:spPr/>
        <p:txBody>
          <a:bodyPr/>
          <a:lstStyle>
            <a:lvl1pPr>
              <a:defRPr i="1"/>
            </a:lvl1pPr>
          </a:lstStyle>
          <a:p>
            <a:fld id="{53A0D010-8C67-0742-AB27-FBDC2B9D5810}" type="slidenum">
              <a:rPr lang="en-US"/>
              <a:pPr/>
              <a:t>‹#›</a:t>
            </a:fld>
            <a:endParaRPr lang="en-US"/>
          </a:p>
        </p:txBody>
      </p:sp>
    </p:spTree>
  </p:cSld>
  <p:clrMapOvr>
    <a:masterClrMapping/>
  </p:clrMapOvr>
  <p:transition xmlns:p14="http://schemas.microsoft.com/office/powerpoint/2010/mai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8" descr="20110426-template-vervolg2-9K"/>
          <p:cNvPicPr>
            <a:picLocks noChangeAspect="1" noChangeArrowheads="1"/>
          </p:cNvPicPr>
          <p:nvPr/>
        </p:nvPicPr>
        <p:blipFill>
          <a:blip r:embed="rId2"/>
          <a:srcRect/>
          <a:stretch>
            <a:fillRect/>
          </a:stretch>
        </p:blipFill>
        <p:spPr bwMode="auto">
          <a:xfrm>
            <a:off x="158750" y="0"/>
            <a:ext cx="8985250" cy="6757988"/>
          </a:xfrm>
          <a:prstGeom prst="rect">
            <a:avLst/>
          </a:prstGeom>
          <a:noFill/>
          <a:ln w="9525">
            <a:noFill/>
            <a:miter lim="800000"/>
            <a:headEnd/>
            <a:tailEnd/>
          </a:ln>
        </p:spPr>
      </p:pic>
      <p:sp>
        <p:nvSpPr>
          <p:cNvPr id="4" name="Rectangle 9"/>
          <p:cNvSpPr>
            <a:spLocks noChangeArrowheads="1"/>
          </p:cNvSpPr>
          <p:nvPr/>
        </p:nvSpPr>
        <p:spPr bwMode="auto">
          <a:xfrm>
            <a:off x="0" y="6400800"/>
            <a:ext cx="1219200" cy="457200"/>
          </a:xfrm>
          <a:prstGeom prst="rect">
            <a:avLst/>
          </a:prstGeom>
          <a:solidFill>
            <a:schemeClr val="bg1"/>
          </a:solidFill>
          <a:ln w="9525">
            <a:noFill/>
            <a:miter lim="800000"/>
            <a:headEnd/>
            <a:tailEnd/>
          </a:ln>
        </p:spPr>
        <p:txBody>
          <a:bodyPr wrap="none" lIns="91418" tIns="45709" rIns="91418" bIns="45709" anchor="ctr">
            <a:prstTxWarp prst="textNoShape">
              <a:avLst/>
            </a:prstTxWarp>
          </a:bodyPr>
          <a:lstStyle/>
          <a:p>
            <a:pPr algn="ctr"/>
            <a:endParaRPr lang="nl-NL" i="0">
              <a:solidFill>
                <a:srgbClr val="4D4D4D"/>
              </a:solidFill>
            </a:endParaRPr>
          </a:p>
        </p:txBody>
      </p:sp>
      <p:sp>
        <p:nvSpPr>
          <p:cNvPr id="2" name="Title 1"/>
          <p:cNvSpPr>
            <a:spLocks noGrp="1"/>
          </p:cNvSpPr>
          <p:nvPr>
            <p:ph type="title"/>
          </p:nvPr>
        </p:nvSpPr>
        <p:spPr/>
        <p:txBody>
          <a:bodyPr/>
          <a:lstStyle/>
          <a:p>
            <a:r>
              <a:rPr lang="en-US" smtClean="0"/>
              <a:t>Click to edit Master title style</a:t>
            </a:r>
            <a:endParaRPr lang="nl-NL"/>
          </a:p>
        </p:txBody>
      </p:sp>
      <p:sp>
        <p:nvSpPr>
          <p:cNvPr id="5" name="Rectangle 3"/>
          <p:cNvSpPr>
            <a:spLocks noGrp="1" noChangeArrowheads="1"/>
          </p:cNvSpPr>
          <p:nvPr>
            <p:ph type="sldNum" sz="quarter" idx="10"/>
          </p:nvPr>
        </p:nvSpPr>
        <p:spPr/>
        <p:txBody>
          <a:bodyPr/>
          <a:lstStyle>
            <a:lvl1pPr>
              <a:defRPr i="1"/>
            </a:lvl1pPr>
          </a:lstStyle>
          <a:p>
            <a:fld id="{5121CFBA-C76F-1D4F-AD80-297DCA95D3DA}" type="slidenum">
              <a:rPr lang="en-US"/>
              <a:pPr/>
              <a:t>‹#›</a:t>
            </a:fld>
            <a:endParaRPr lang="en-US"/>
          </a:p>
        </p:txBody>
      </p:sp>
    </p:spTree>
  </p:cSld>
  <p:clrMapOvr>
    <a:masterClrMapping/>
  </p:clrMapOvr>
  <p:transition xmlns:p14="http://schemas.microsoft.com/office/powerpoint/2010/mai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8" descr="20110426-template-vervolg2-9K"/>
          <p:cNvPicPr>
            <a:picLocks noChangeAspect="1" noChangeArrowheads="1"/>
          </p:cNvPicPr>
          <p:nvPr/>
        </p:nvPicPr>
        <p:blipFill>
          <a:blip r:embed="rId2"/>
          <a:srcRect/>
          <a:stretch>
            <a:fillRect/>
          </a:stretch>
        </p:blipFill>
        <p:spPr bwMode="auto">
          <a:xfrm>
            <a:off x="158750" y="0"/>
            <a:ext cx="8985250" cy="6757988"/>
          </a:xfrm>
          <a:prstGeom prst="rect">
            <a:avLst/>
          </a:prstGeom>
          <a:noFill/>
          <a:ln w="9525">
            <a:noFill/>
            <a:miter lim="800000"/>
            <a:headEnd/>
            <a:tailEnd/>
          </a:ln>
        </p:spPr>
      </p:pic>
      <p:sp>
        <p:nvSpPr>
          <p:cNvPr id="3" name="Rectangle 9"/>
          <p:cNvSpPr>
            <a:spLocks noChangeArrowheads="1"/>
          </p:cNvSpPr>
          <p:nvPr/>
        </p:nvSpPr>
        <p:spPr bwMode="auto">
          <a:xfrm>
            <a:off x="0" y="6400800"/>
            <a:ext cx="1219200" cy="457200"/>
          </a:xfrm>
          <a:prstGeom prst="rect">
            <a:avLst/>
          </a:prstGeom>
          <a:solidFill>
            <a:schemeClr val="bg1"/>
          </a:solidFill>
          <a:ln w="9525">
            <a:noFill/>
            <a:miter lim="800000"/>
            <a:headEnd/>
            <a:tailEnd/>
          </a:ln>
        </p:spPr>
        <p:txBody>
          <a:bodyPr wrap="none" lIns="91418" tIns="45709" rIns="91418" bIns="45709" anchor="ctr">
            <a:prstTxWarp prst="textNoShape">
              <a:avLst/>
            </a:prstTxWarp>
          </a:bodyPr>
          <a:lstStyle/>
          <a:p>
            <a:pPr algn="ctr"/>
            <a:endParaRPr lang="nl-NL" i="0">
              <a:solidFill>
                <a:srgbClr val="4D4D4D"/>
              </a:solidFill>
            </a:endParaRPr>
          </a:p>
        </p:txBody>
      </p:sp>
      <p:sp>
        <p:nvSpPr>
          <p:cNvPr id="4" name="Rectangle 3"/>
          <p:cNvSpPr>
            <a:spLocks noGrp="1" noChangeArrowheads="1"/>
          </p:cNvSpPr>
          <p:nvPr>
            <p:ph type="sldNum" sz="quarter" idx="10"/>
          </p:nvPr>
        </p:nvSpPr>
        <p:spPr/>
        <p:txBody>
          <a:bodyPr/>
          <a:lstStyle>
            <a:lvl1pPr>
              <a:defRPr i="1"/>
            </a:lvl1pPr>
          </a:lstStyle>
          <a:p>
            <a:fld id="{C63E2F15-A0D5-7847-86A6-E7D481E1235B}" type="slidenum">
              <a:rPr lang="en-US"/>
              <a:pPr/>
              <a:t>‹#›</a:t>
            </a:fld>
            <a:endParaRPr lang="en-US"/>
          </a:p>
        </p:txBody>
      </p:sp>
    </p:spTree>
  </p:cSld>
  <p:clrMapOvr>
    <a:masterClrMapping/>
  </p:clrMapOvr>
  <p:transition xmlns:p14="http://schemas.microsoft.com/office/powerpoint/2010/mai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8" descr="20110426-template-vervolg2-9K"/>
          <p:cNvPicPr>
            <a:picLocks noChangeAspect="1" noChangeArrowheads="1"/>
          </p:cNvPicPr>
          <p:nvPr/>
        </p:nvPicPr>
        <p:blipFill>
          <a:blip r:embed="rId2"/>
          <a:srcRect/>
          <a:stretch>
            <a:fillRect/>
          </a:stretch>
        </p:blipFill>
        <p:spPr bwMode="auto">
          <a:xfrm>
            <a:off x="158750" y="0"/>
            <a:ext cx="8985250" cy="6757988"/>
          </a:xfrm>
          <a:prstGeom prst="rect">
            <a:avLst/>
          </a:prstGeom>
          <a:noFill/>
          <a:ln w="9525">
            <a:noFill/>
            <a:miter lim="800000"/>
            <a:headEnd/>
            <a:tailEnd/>
          </a:ln>
        </p:spPr>
      </p:pic>
      <p:sp>
        <p:nvSpPr>
          <p:cNvPr id="6" name="Rectangle 9"/>
          <p:cNvSpPr>
            <a:spLocks noChangeArrowheads="1"/>
          </p:cNvSpPr>
          <p:nvPr/>
        </p:nvSpPr>
        <p:spPr bwMode="auto">
          <a:xfrm>
            <a:off x="0" y="6400800"/>
            <a:ext cx="1219200" cy="457200"/>
          </a:xfrm>
          <a:prstGeom prst="rect">
            <a:avLst/>
          </a:prstGeom>
          <a:solidFill>
            <a:schemeClr val="bg1"/>
          </a:solidFill>
          <a:ln w="9525">
            <a:noFill/>
            <a:miter lim="800000"/>
            <a:headEnd/>
            <a:tailEnd/>
          </a:ln>
        </p:spPr>
        <p:txBody>
          <a:bodyPr wrap="none" lIns="91418" tIns="45709" rIns="91418" bIns="45709" anchor="ctr">
            <a:prstTxWarp prst="textNoShape">
              <a:avLst/>
            </a:prstTxWarp>
          </a:bodyPr>
          <a:lstStyle/>
          <a:p>
            <a:pPr algn="ctr"/>
            <a:endParaRPr lang="nl-NL" i="0">
              <a:solidFill>
                <a:srgbClr val="4D4D4D"/>
              </a:solidFill>
            </a:endParaRP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7" name="Rectangle 3"/>
          <p:cNvSpPr>
            <a:spLocks noGrp="1" noChangeArrowheads="1"/>
          </p:cNvSpPr>
          <p:nvPr>
            <p:ph type="sldNum" sz="quarter" idx="10"/>
          </p:nvPr>
        </p:nvSpPr>
        <p:spPr/>
        <p:txBody>
          <a:bodyPr/>
          <a:lstStyle>
            <a:lvl1pPr>
              <a:defRPr i="1"/>
            </a:lvl1pPr>
          </a:lstStyle>
          <a:p>
            <a:fld id="{57BAD886-91F1-C941-97E7-737CABA1AEB4}" type="slidenum">
              <a:rPr lang="en-US"/>
              <a:pPr/>
              <a:t>‹#›</a:t>
            </a:fld>
            <a:endParaRPr lang="en-US"/>
          </a:p>
        </p:txBody>
      </p:sp>
    </p:spTree>
  </p:cSld>
  <p:clrMapOvr>
    <a:masterClrMapping/>
  </p:clrMapOvr>
  <p:transition xmlns:p14="http://schemas.microsoft.com/office/powerpoint/2010/mai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8" descr="20110426-template-vervolg2-9K"/>
          <p:cNvPicPr>
            <a:picLocks noChangeAspect="1" noChangeArrowheads="1"/>
          </p:cNvPicPr>
          <p:nvPr/>
        </p:nvPicPr>
        <p:blipFill>
          <a:blip r:embed="rId2"/>
          <a:srcRect/>
          <a:stretch>
            <a:fillRect/>
          </a:stretch>
        </p:blipFill>
        <p:spPr bwMode="auto">
          <a:xfrm>
            <a:off x="158750" y="0"/>
            <a:ext cx="8985250" cy="6757988"/>
          </a:xfrm>
          <a:prstGeom prst="rect">
            <a:avLst/>
          </a:prstGeom>
          <a:noFill/>
          <a:ln w="9525">
            <a:noFill/>
            <a:miter lim="800000"/>
            <a:headEnd/>
            <a:tailEnd/>
          </a:ln>
        </p:spPr>
      </p:pic>
      <p:sp>
        <p:nvSpPr>
          <p:cNvPr id="6" name="Rectangle 9"/>
          <p:cNvSpPr>
            <a:spLocks noChangeArrowheads="1"/>
          </p:cNvSpPr>
          <p:nvPr/>
        </p:nvSpPr>
        <p:spPr bwMode="auto">
          <a:xfrm>
            <a:off x="0" y="6400800"/>
            <a:ext cx="1219200" cy="457200"/>
          </a:xfrm>
          <a:prstGeom prst="rect">
            <a:avLst/>
          </a:prstGeom>
          <a:solidFill>
            <a:schemeClr val="bg1"/>
          </a:solidFill>
          <a:ln w="9525">
            <a:noFill/>
            <a:miter lim="800000"/>
            <a:headEnd/>
            <a:tailEnd/>
          </a:ln>
        </p:spPr>
        <p:txBody>
          <a:bodyPr wrap="none" lIns="91418" tIns="45709" rIns="91418" bIns="45709" anchor="ctr">
            <a:prstTxWarp prst="textNoShape">
              <a:avLst/>
            </a:prstTxWarp>
          </a:bodyPr>
          <a:lstStyle/>
          <a:p>
            <a:pPr algn="ctr"/>
            <a:endParaRPr lang="nl-NL" i="0">
              <a:solidFill>
                <a:srgbClr val="4D4D4D"/>
              </a:solidFill>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92" indent="0">
              <a:buNone/>
              <a:defRPr sz="2800"/>
            </a:lvl2pPr>
            <a:lvl3pPr marL="914186" indent="0">
              <a:buNone/>
              <a:defRPr sz="2400"/>
            </a:lvl3pPr>
            <a:lvl4pPr marL="1371279" indent="0">
              <a:buNone/>
              <a:defRPr sz="2000"/>
            </a:lvl4pPr>
            <a:lvl5pPr marL="1828373" indent="0">
              <a:buNone/>
              <a:defRPr sz="2000"/>
            </a:lvl5pPr>
            <a:lvl6pPr marL="2285466" indent="0">
              <a:buNone/>
              <a:defRPr sz="2000"/>
            </a:lvl6pPr>
            <a:lvl7pPr marL="2742558" indent="0">
              <a:buNone/>
              <a:defRPr sz="2000"/>
            </a:lvl7pPr>
            <a:lvl8pPr marL="3199652" indent="0">
              <a:buNone/>
              <a:defRPr sz="2000"/>
            </a:lvl8pPr>
            <a:lvl9pPr marL="3656744" indent="0">
              <a:buNone/>
              <a:defRPr sz="2000"/>
            </a:lvl9pPr>
          </a:lstStyle>
          <a:p>
            <a:pPr lvl="0"/>
            <a:r>
              <a:rPr lang="en-US" noProof="0" smtClean="0"/>
              <a:t>Click icon to add picture</a:t>
            </a:r>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7" name="Rectangle 3"/>
          <p:cNvSpPr>
            <a:spLocks noGrp="1" noChangeArrowheads="1"/>
          </p:cNvSpPr>
          <p:nvPr>
            <p:ph type="sldNum" sz="quarter" idx="10"/>
          </p:nvPr>
        </p:nvSpPr>
        <p:spPr/>
        <p:txBody>
          <a:bodyPr/>
          <a:lstStyle>
            <a:lvl1pPr>
              <a:defRPr i="1"/>
            </a:lvl1pPr>
          </a:lstStyle>
          <a:p>
            <a:fld id="{F54043FE-69F7-3140-9DD3-B94454F1345F}" type="slidenum">
              <a:rPr lang="en-US"/>
              <a:pPr/>
              <a:t>‹#›</a:t>
            </a:fld>
            <a:endParaRPr lang="en-US"/>
          </a:p>
        </p:txBody>
      </p:sp>
    </p:spTree>
  </p:cSld>
  <p:clrMapOvr>
    <a:masterClrMapping/>
  </p:clrMapOvr>
  <p:transition xmlns:p14="http://schemas.microsoft.com/office/powerpoint/2010/mai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4" name="Picture 8" descr="20110426-template-vervolg2-9K"/>
          <p:cNvPicPr>
            <a:picLocks noChangeAspect="1" noChangeArrowheads="1"/>
          </p:cNvPicPr>
          <p:nvPr/>
        </p:nvPicPr>
        <p:blipFill>
          <a:blip r:embed="rId2"/>
          <a:srcRect/>
          <a:stretch>
            <a:fillRect/>
          </a:stretch>
        </p:blipFill>
        <p:spPr bwMode="auto">
          <a:xfrm>
            <a:off x="158750" y="0"/>
            <a:ext cx="8985250" cy="6757988"/>
          </a:xfrm>
          <a:prstGeom prst="rect">
            <a:avLst/>
          </a:prstGeom>
          <a:noFill/>
          <a:ln w="9525">
            <a:noFill/>
            <a:miter lim="800000"/>
            <a:headEnd/>
            <a:tailEnd/>
          </a:ln>
        </p:spPr>
      </p:pic>
      <p:sp>
        <p:nvSpPr>
          <p:cNvPr id="5" name="Rectangle 9"/>
          <p:cNvSpPr>
            <a:spLocks noChangeArrowheads="1"/>
          </p:cNvSpPr>
          <p:nvPr/>
        </p:nvSpPr>
        <p:spPr bwMode="auto">
          <a:xfrm>
            <a:off x="0" y="6400800"/>
            <a:ext cx="1219200" cy="457200"/>
          </a:xfrm>
          <a:prstGeom prst="rect">
            <a:avLst/>
          </a:prstGeom>
          <a:solidFill>
            <a:schemeClr val="bg1"/>
          </a:solidFill>
          <a:ln w="9525">
            <a:noFill/>
            <a:miter lim="800000"/>
            <a:headEnd/>
            <a:tailEnd/>
          </a:ln>
        </p:spPr>
        <p:txBody>
          <a:bodyPr wrap="none" lIns="91418" tIns="45709" rIns="91418" bIns="45709" anchor="ctr">
            <a:prstTxWarp prst="textNoShape">
              <a:avLst/>
            </a:prstTxWarp>
          </a:bodyPr>
          <a:lstStyle/>
          <a:p>
            <a:pPr algn="ctr"/>
            <a:endParaRPr lang="nl-NL" i="0">
              <a:solidFill>
                <a:srgbClr val="4D4D4D"/>
              </a:solidFill>
            </a:endParaRPr>
          </a:p>
        </p:txBody>
      </p:sp>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Rectangle 5"/>
          <p:cNvSpPr>
            <a:spLocks noGrp="1" noChangeArrowheads="1"/>
          </p:cNvSpPr>
          <p:nvPr>
            <p:ph type="sldNum" sz="quarter" idx="10"/>
          </p:nvPr>
        </p:nvSpPr>
        <p:spPr/>
        <p:txBody>
          <a:bodyPr/>
          <a:lstStyle>
            <a:lvl1pPr>
              <a:defRPr i="1"/>
            </a:lvl1pPr>
          </a:lstStyle>
          <a:p>
            <a:fld id="{0FBDBFCF-2332-E04F-88AC-53B1D52953D5}" type="slidenum">
              <a:rPr lang="en-US"/>
              <a:pPr/>
              <a:t>‹#›</a:t>
            </a:fld>
            <a:endParaRPr lang="en-US"/>
          </a:p>
        </p:txBody>
      </p:sp>
    </p:spTree>
  </p:cSld>
  <p:clrMapOvr>
    <a:masterClrMapping/>
  </p:clrMapOvr>
  <p:transition xmlns:p14="http://schemas.microsoft.com/office/powerpoint/2010/mai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8" descr="20110426-template-vervolg2-9K"/>
          <p:cNvPicPr>
            <a:picLocks noChangeAspect="1" noChangeArrowheads="1"/>
          </p:cNvPicPr>
          <p:nvPr/>
        </p:nvPicPr>
        <p:blipFill>
          <a:blip r:embed="rId2"/>
          <a:srcRect/>
          <a:stretch>
            <a:fillRect/>
          </a:stretch>
        </p:blipFill>
        <p:spPr bwMode="auto">
          <a:xfrm>
            <a:off x="158750" y="0"/>
            <a:ext cx="8985250" cy="6757988"/>
          </a:xfrm>
          <a:prstGeom prst="rect">
            <a:avLst/>
          </a:prstGeom>
          <a:noFill/>
          <a:ln w="9525">
            <a:noFill/>
            <a:miter lim="800000"/>
            <a:headEnd/>
            <a:tailEnd/>
          </a:ln>
        </p:spPr>
      </p:pic>
      <p:sp>
        <p:nvSpPr>
          <p:cNvPr id="5" name="Rectangle 9"/>
          <p:cNvSpPr>
            <a:spLocks noChangeArrowheads="1"/>
          </p:cNvSpPr>
          <p:nvPr/>
        </p:nvSpPr>
        <p:spPr bwMode="auto">
          <a:xfrm>
            <a:off x="0" y="6400800"/>
            <a:ext cx="1219200" cy="457200"/>
          </a:xfrm>
          <a:prstGeom prst="rect">
            <a:avLst/>
          </a:prstGeom>
          <a:solidFill>
            <a:schemeClr val="bg1"/>
          </a:solidFill>
          <a:ln w="9525">
            <a:noFill/>
            <a:miter lim="800000"/>
            <a:headEnd/>
            <a:tailEnd/>
          </a:ln>
        </p:spPr>
        <p:txBody>
          <a:bodyPr wrap="none" lIns="91418" tIns="45709" rIns="91418" bIns="45709" anchor="ctr">
            <a:prstTxWarp prst="textNoShape">
              <a:avLst/>
            </a:prstTxWarp>
          </a:bodyPr>
          <a:lstStyle/>
          <a:p>
            <a:pPr algn="ctr"/>
            <a:endParaRPr lang="nl-NL" i="0">
              <a:solidFill>
                <a:srgbClr val="4D4D4D"/>
              </a:solidFill>
            </a:endParaRPr>
          </a:p>
        </p:txBody>
      </p:sp>
      <p:sp>
        <p:nvSpPr>
          <p:cNvPr id="2" name="Vertical Title 1"/>
          <p:cNvSpPr>
            <a:spLocks noGrp="1"/>
          </p:cNvSpPr>
          <p:nvPr>
            <p:ph type="title" orient="vert"/>
          </p:nvPr>
        </p:nvSpPr>
        <p:spPr>
          <a:xfrm>
            <a:off x="6437315" y="428627"/>
            <a:ext cx="2020887" cy="589597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374652" y="428627"/>
            <a:ext cx="5910263" cy="5895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Rectangle 5"/>
          <p:cNvSpPr>
            <a:spLocks noGrp="1" noChangeArrowheads="1"/>
          </p:cNvSpPr>
          <p:nvPr>
            <p:ph type="sldNum" sz="quarter" idx="10"/>
          </p:nvPr>
        </p:nvSpPr>
        <p:spPr/>
        <p:txBody>
          <a:bodyPr/>
          <a:lstStyle>
            <a:lvl1pPr>
              <a:defRPr i="1"/>
            </a:lvl1pPr>
          </a:lstStyle>
          <a:p>
            <a:fld id="{18C7EDEF-1A71-7D44-86AC-C179099F79D8}" type="slidenum">
              <a:rPr lang="en-US"/>
              <a:pPr/>
              <a:t>‹#›</a:t>
            </a:fld>
            <a:endParaRPr lang="en-US"/>
          </a:p>
        </p:txBody>
      </p:sp>
    </p:spTree>
  </p:cSld>
  <p:clrMapOvr>
    <a:masterClrMapping/>
  </p:clrMapOvr>
  <p:transition xmlns:p14="http://schemas.microsoft.com/office/powerpoint/2010/mai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68313" y="1824608"/>
            <a:ext cx="8207375" cy="1600200"/>
          </a:xfrm>
        </p:spPr>
        <p:txBody>
          <a:bodyPr/>
          <a:lstStyle>
            <a:lvl1pPr>
              <a:defRPr sz="2800" cap="none" baseline="0"/>
            </a:lvl1pPr>
          </a:lstStyle>
          <a:p>
            <a:pPr lvl="0"/>
            <a:r>
              <a:rPr lang="en-GB" noProof="0" dirty="0" smtClean="0"/>
              <a:t>Click to edit Master title style</a:t>
            </a:r>
          </a:p>
        </p:txBody>
      </p:sp>
      <p:sp>
        <p:nvSpPr>
          <p:cNvPr id="5123" name="Rectangle 3"/>
          <p:cNvSpPr>
            <a:spLocks noGrp="1" noChangeArrowheads="1"/>
          </p:cNvSpPr>
          <p:nvPr>
            <p:ph type="subTitle" idx="1"/>
          </p:nvPr>
        </p:nvSpPr>
        <p:spPr>
          <a:xfrm>
            <a:off x="468313" y="3501008"/>
            <a:ext cx="8207374" cy="1296144"/>
          </a:xfrm>
        </p:spPr>
        <p:txBody>
          <a:bodyPr/>
          <a:lstStyle>
            <a:lvl1pPr marL="0" indent="0" algn="ctr">
              <a:buFont typeface="Wingdings 3" pitchFamily="18" charset="2"/>
              <a:buNone/>
              <a:defRPr sz="2400">
                <a:solidFill>
                  <a:schemeClr val="tx1"/>
                </a:solidFill>
              </a:defRPr>
            </a:lvl1pPr>
          </a:lstStyle>
          <a:p>
            <a:pPr lvl="0"/>
            <a:r>
              <a:rPr lang="en-GB" noProof="0" dirty="0" smtClean="0"/>
              <a:t>Click to edit Master subtitle style</a:t>
            </a:r>
          </a:p>
        </p:txBody>
      </p:sp>
    </p:spTree>
  </p:cSld>
  <p:clrMapOvr>
    <a:masterClrMapping/>
  </p:clrMapOvr>
  <p:transition xmlns:p14="http://schemas.microsoft.com/office/powerpoint/2010/mai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a:lvl1p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5"/>
          <p:cNvSpPr>
            <a:spLocks noGrp="1"/>
          </p:cNvSpPr>
          <p:nvPr>
            <p:ph type="body" sz="quarter" idx="11"/>
          </p:nvPr>
        </p:nvSpPr>
        <p:spPr>
          <a:xfrm>
            <a:off x="459822" y="6090444"/>
            <a:ext cx="4112177" cy="541338"/>
          </a:xfrm>
        </p:spPr>
        <p:txBody>
          <a:bodyPr tIns="0" rIns="0" bIns="0" anchor="b"/>
          <a:lstStyle>
            <a:lvl1pPr marL="0" indent="0">
              <a:buNone/>
              <a:defRPr sz="1200">
                <a:solidFill>
                  <a:schemeClr val="tx1"/>
                </a:solidFill>
              </a:defRPr>
            </a:lvl1pPr>
          </a:lstStyle>
          <a:p>
            <a:pPr lvl="0"/>
            <a:r>
              <a:rPr lang="en-US" dirty="0" smtClean="0"/>
              <a:t>Click to edit Master text styles</a:t>
            </a:r>
          </a:p>
        </p:txBody>
      </p:sp>
      <p:sp>
        <p:nvSpPr>
          <p:cNvPr id="5" name="Text Placeholder 5"/>
          <p:cNvSpPr>
            <a:spLocks noGrp="1"/>
          </p:cNvSpPr>
          <p:nvPr>
            <p:ph type="body" sz="quarter" idx="12"/>
          </p:nvPr>
        </p:nvSpPr>
        <p:spPr>
          <a:xfrm>
            <a:off x="4572000" y="6090444"/>
            <a:ext cx="4112433" cy="541338"/>
          </a:xfrm>
        </p:spPr>
        <p:txBody>
          <a:bodyPr tIns="0" rIns="0" bIns="0" anchor="b"/>
          <a:lstStyle>
            <a:lvl1pPr marL="0" indent="0" algn="r">
              <a:buNone/>
              <a:defRPr sz="1200">
                <a:solidFill>
                  <a:schemeClr val="tx1"/>
                </a:solidFill>
              </a:defRPr>
            </a:lvl1pPr>
          </a:lstStyle>
          <a:p>
            <a:pPr lvl="0"/>
            <a:r>
              <a:rPr lang="en-US" dirty="0" smtClean="0"/>
              <a:t>Click to edit Master text styles</a:t>
            </a:r>
          </a:p>
        </p:txBody>
      </p:sp>
    </p:spTree>
  </p:cSld>
  <p:clrMapOvr>
    <a:masterClrMapping/>
  </p:clrMapOvr>
  <p:transition xmlns:p14="http://schemas.microsoft.com/office/powerpoint/2010/mai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18488" cy="4525963"/>
          </a:xfrm>
        </p:spPr>
        <p:txBody>
          <a:bodyPr/>
          <a:lstStyle>
            <a:lvl1pPr marL="476250" indent="-476250">
              <a:buClr>
                <a:schemeClr val="tx1"/>
              </a:buClr>
              <a:buSzPct val="100000"/>
              <a:buFont typeface="+mj-lt"/>
              <a:buAutoNum type="arabicPeriod"/>
              <a:defRPr/>
            </a:lvl1pPr>
            <a:lvl2pPr marL="912813" indent="-417513">
              <a:buFont typeface="+mj-lt"/>
              <a:buAutoNum type="alphaLcPeriod"/>
              <a:defRPr/>
            </a:lvl2pPr>
            <a:lvl3pPr marL="1314450" indent="-400050">
              <a:buFont typeface="+mj-lt"/>
              <a:buAutoNum type="arabicPeriod"/>
              <a:defRPr/>
            </a:lvl3pPr>
            <a:lvl4pPr marL="1663700" indent="-368300">
              <a:buFont typeface="+mj-lt"/>
              <a:buAutoNum type="alphaLcPeriod"/>
              <a:defRPr/>
            </a:lvl4pPr>
            <a:lvl5pPr marL="2019300" indent="-333375">
              <a:buFont typeface="+mj-lt"/>
              <a:buAutoNum type="arabicPeriod"/>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5"/>
          <p:cNvSpPr>
            <a:spLocks noGrp="1"/>
          </p:cNvSpPr>
          <p:nvPr>
            <p:ph type="body" sz="quarter" idx="11"/>
          </p:nvPr>
        </p:nvSpPr>
        <p:spPr>
          <a:xfrm>
            <a:off x="459822" y="6090444"/>
            <a:ext cx="4112177" cy="541338"/>
          </a:xfrm>
        </p:spPr>
        <p:txBody>
          <a:bodyPr tIns="0" rIns="0" bIns="0" anchor="b"/>
          <a:lstStyle>
            <a:lvl1pPr marL="0" indent="0">
              <a:buNone/>
              <a:defRPr sz="1200">
                <a:solidFill>
                  <a:schemeClr val="tx1"/>
                </a:solidFill>
              </a:defRPr>
            </a:lvl1pPr>
          </a:lstStyle>
          <a:p>
            <a:pPr lvl="0"/>
            <a:r>
              <a:rPr lang="en-US" dirty="0" smtClean="0"/>
              <a:t>Click to edit Master text styles</a:t>
            </a:r>
          </a:p>
        </p:txBody>
      </p:sp>
      <p:sp>
        <p:nvSpPr>
          <p:cNvPr id="5" name="Text Placeholder 5"/>
          <p:cNvSpPr>
            <a:spLocks noGrp="1"/>
          </p:cNvSpPr>
          <p:nvPr>
            <p:ph type="body" sz="quarter" idx="12"/>
          </p:nvPr>
        </p:nvSpPr>
        <p:spPr>
          <a:xfrm>
            <a:off x="4572000" y="6090444"/>
            <a:ext cx="4112433" cy="541338"/>
          </a:xfrm>
        </p:spPr>
        <p:txBody>
          <a:bodyPr tIns="0" rIns="0" bIns="0" anchor="b"/>
          <a:lstStyle>
            <a:lvl1pPr marL="0" indent="0" algn="r">
              <a:buNone/>
              <a:defRPr sz="1200">
                <a:solidFill>
                  <a:schemeClr val="tx1"/>
                </a:solidFill>
              </a:defRPr>
            </a:lvl1pPr>
          </a:lstStyle>
          <a:p>
            <a:pPr lvl="0"/>
            <a:r>
              <a:rPr lang="en-US" dirty="0" smtClean="0"/>
              <a:t>Click to edit Master text styles</a:t>
            </a:r>
          </a:p>
        </p:txBody>
      </p:sp>
    </p:spTree>
  </p:cSld>
  <p:clrMapOvr>
    <a:masterClrMapping/>
  </p:clrMapOvr>
  <p:transition xmlns:p14="http://schemas.microsoft.com/office/powerpoint/2010/mai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30388"/>
            <a:ext cx="38100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30388"/>
            <a:ext cx="38100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7010400" y="6553200"/>
            <a:ext cx="1905000" cy="152400"/>
          </a:xfrm>
          <a:prstGeom prst="rect">
            <a:avLst/>
          </a:prstGeom>
          <a:ln/>
        </p:spPr>
        <p:txBody>
          <a:bodyPr/>
          <a:lstStyle>
            <a:lvl1pPr>
              <a:defRPr/>
            </a:lvl1pPr>
          </a:lstStyle>
          <a:p>
            <a:fld id="{699F3526-2B05-584F-BD20-EF1D60C75234}" type="slidenum">
              <a:rPr lang="en-US"/>
              <a:pPr/>
              <a:t>‹#›</a:t>
            </a:fld>
            <a:endParaRPr lang="en-US"/>
          </a:p>
        </p:txBody>
      </p:sp>
    </p:spTree>
  </p:cSld>
  <p:clrMapOvr>
    <a:masterClrMapping/>
  </p:clrMapOvr>
  <p:transition xmlns:p14="http://schemas.microsoft.com/office/powerpoint/2010/mai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vl1pPr>
          </a:lstStyle>
          <a:p>
            <a:r>
              <a:rPr lang="en-US" dirty="0" smtClean="0"/>
              <a:t>Click to edit Master title style</a:t>
            </a:r>
            <a:endParaRPr lang="en-GB" dirty="0"/>
          </a:p>
        </p:txBody>
      </p:sp>
      <p:sp>
        <p:nvSpPr>
          <p:cNvPr id="3" name="Text Placeholder 5"/>
          <p:cNvSpPr>
            <a:spLocks noGrp="1"/>
          </p:cNvSpPr>
          <p:nvPr>
            <p:ph type="body" sz="quarter" idx="11"/>
          </p:nvPr>
        </p:nvSpPr>
        <p:spPr>
          <a:xfrm>
            <a:off x="459822" y="6090444"/>
            <a:ext cx="4112177" cy="541338"/>
          </a:xfrm>
        </p:spPr>
        <p:txBody>
          <a:bodyPr tIns="0" rIns="0" bIns="0" anchor="b"/>
          <a:lstStyle>
            <a:lvl1pPr marL="0" indent="0">
              <a:buNone/>
              <a:defRPr sz="1200">
                <a:solidFill>
                  <a:schemeClr val="tx1"/>
                </a:solidFill>
              </a:defRPr>
            </a:lvl1pPr>
          </a:lstStyle>
          <a:p>
            <a:pPr lvl="0"/>
            <a:r>
              <a:rPr lang="en-US" dirty="0" smtClean="0"/>
              <a:t>Click to edit Master text styles</a:t>
            </a:r>
          </a:p>
        </p:txBody>
      </p:sp>
      <p:sp>
        <p:nvSpPr>
          <p:cNvPr id="4" name="Text Placeholder 5"/>
          <p:cNvSpPr>
            <a:spLocks noGrp="1"/>
          </p:cNvSpPr>
          <p:nvPr>
            <p:ph type="body" sz="quarter" idx="12"/>
          </p:nvPr>
        </p:nvSpPr>
        <p:spPr>
          <a:xfrm>
            <a:off x="4572000" y="6090444"/>
            <a:ext cx="4112433" cy="541338"/>
          </a:xfrm>
        </p:spPr>
        <p:txBody>
          <a:bodyPr tIns="0" rIns="0" bIns="0" anchor="b"/>
          <a:lstStyle>
            <a:lvl1pPr marL="0" indent="0" algn="r">
              <a:buNone/>
              <a:defRPr sz="1200">
                <a:solidFill>
                  <a:schemeClr val="tx1"/>
                </a:solidFill>
              </a:defRPr>
            </a:lvl1pPr>
          </a:lstStyle>
          <a:p>
            <a:pPr lvl="0"/>
            <a:r>
              <a:rPr lang="en-US" dirty="0" smtClean="0"/>
              <a:t>Click to edit Master text styles</a:t>
            </a:r>
          </a:p>
        </p:txBody>
      </p:sp>
      <p:sp>
        <p:nvSpPr>
          <p:cNvPr id="5" name="Content Placeholder 2"/>
          <p:cNvSpPr>
            <a:spLocks noGrp="1"/>
          </p:cNvSpPr>
          <p:nvPr>
            <p:ph idx="1"/>
          </p:nvPr>
        </p:nvSpPr>
        <p:spPr>
          <a:xfrm>
            <a:off x="457200" y="1600200"/>
            <a:ext cx="8218488" cy="4525963"/>
          </a:xfrm>
        </p:spPr>
        <p:txBody>
          <a:bodyPr/>
          <a:lstStyle>
            <a:lvl1pPr marL="0" indent="0">
              <a:buClr>
                <a:schemeClr val="accent2"/>
              </a:buClr>
              <a:buFont typeface="Wingdings 3" pitchFamily="18" charset="2"/>
              <a:buNone/>
              <a:defRPr baseline="0">
                <a:solidFill>
                  <a:schemeClr val="accent3"/>
                </a:solidFill>
              </a:defRPr>
            </a:lvl1pPr>
            <a:lvl2pPr marL="355600" indent="-355600">
              <a:buClr>
                <a:schemeClr val="accent5"/>
              </a:buClr>
              <a:buSzPct val="75000"/>
              <a:buFont typeface="Wingdings 3" pitchFamily="18" charset="2"/>
              <a:buChar char="u"/>
              <a:defRPr/>
            </a:lvl2pPr>
            <a:lvl3pPr marL="654050" indent="-282575">
              <a:buFont typeface="Arial" pitchFamily="34" charset="0"/>
              <a:buChar char="–"/>
              <a:defRPr/>
            </a:lvl3pPr>
            <a:lvl4pPr marL="1023938" indent="-347663">
              <a:buFont typeface="Arial" pitchFamily="34" charset="0"/>
              <a:buChar char="•"/>
              <a:defRPr baseline="0"/>
            </a:lvl4pPr>
            <a:lvl5pPr marL="1339850" indent="-301625">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transition xmlns:p14="http://schemas.microsoft.com/office/powerpoint/2010/mai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5"/>
          <p:cNvSpPr>
            <a:spLocks noGrp="1"/>
          </p:cNvSpPr>
          <p:nvPr>
            <p:ph type="body" sz="quarter" idx="11"/>
          </p:nvPr>
        </p:nvSpPr>
        <p:spPr>
          <a:xfrm>
            <a:off x="459822" y="6090444"/>
            <a:ext cx="4112177" cy="541338"/>
          </a:xfrm>
        </p:spPr>
        <p:txBody>
          <a:bodyPr tIns="0" rIns="0" bIns="0" anchor="b"/>
          <a:lstStyle>
            <a:lvl1pPr marL="0" indent="0">
              <a:buNone/>
              <a:defRPr sz="1200">
                <a:solidFill>
                  <a:schemeClr val="tx1"/>
                </a:solidFill>
              </a:defRPr>
            </a:lvl1pPr>
          </a:lstStyle>
          <a:p>
            <a:pPr lvl="0"/>
            <a:r>
              <a:rPr lang="en-US" dirty="0" smtClean="0"/>
              <a:t>Click to edit Master text styles</a:t>
            </a:r>
          </a:p>
        </p:txBody>
      </p:sp>
      <p:sp>
        <p:nvSpPr>
          <p:cNvPr id="6" name="Text Placeholder 5"/>
          <p:cNvSpPr>
            <a:spLocks noGrp="1"/>
          </p:cNvSpPr>
          <p:nvPr>
            <p:ph type="body" sz="quarter" idx="12"/>
          </p:nvPr>
        </p:nvSpPr>
        <p:spPr>
          <a:xfrm>
            <a:off x="4572000" y="6090444"/>
            <a:ext cx="4112433" cy="541338"/>
          </a:xfrm>
        </p:spPr>
        <p:txBody>
          <a:bodyPr tIns="0" rIns="0" bIns="0" anchor="b"/>
          <a:lstStyle>
            <a:lvl1pPr marL="0" indent="0" algn="r">
              <a:buNone/>
              <a:defRPr sz="1200">
                <a:solidFill>
                  <a:schemeClr val="tx1"/>
                </a:solidFill>
              </a:defRPr>
            </a:lvl1pPr>
          </a:lstStyle>
          <a:p>
            <a:pPr lvl="0"/>
            <a:r>
              <a:rPr lang="en-US" dirty="0" smtClean="0"/>
              <a:t>Click to edit Master text styles</a:t>
            </a:r>
          </a:p>
        </p:txBody>
      </p:sp>
    </p:spTree>
  </p:cSld>
  <p:clrMapOvr>
    <a:masterClrMapping/>
  </p:clrMapOvr>
  <p:transition xmlns:p14="http://schemas.microsoft.com/office/powerpoint/2010/mai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5"/>
          <p:cNvSpPr>
            <a:spLocks noGrp="1"/>
          </p:cNvSpPr>
          <p:nvPr>
            <p:ph type="body" sz="quarter" idx="11"/>
          </p:nvPr>
        </p:nvSpPr>
        <p:spPr>
          <a:xfrm>
            <a:off x="459822" y="6090444"/>
            <a:ext cx="4112177" cy="541338"/>
          </a:xfrm>
        </p:spPr>
        <p:txBody>
          <a:bodyPr tIns="0" rIns="0" bIns="0" anchor="b"/>
          <a:lstStyle>
            <a:lvl1pPr marL="0" indent="0">
              <a:buNone/>
              <a:defRPr sz="1200">
                <a:solidFill>
                  <a:schemeClr val="tx1"/>
                </a:solidFill>
              </a:defRPr>
            </a:lvl1pPr>
          </a:lstStyle>
          <a:p>
            <a:pPr lvl="0"/>
            <a:r>
              <a:rPr lang="en-US" dirty="0" smtClean="0"/>
              <a:t>Click to edit Master text styles</a:t>
            </a:r>
          </a:p>
        </p:txBody>
      </p:sp>
      <p:sp>
        <p:nvSpPr>
          <p:cNvPr id="3" name="Text Placeholder 5"/>
          <p:cNvSpPr>
            <a:spLocks noGrp="1"/>
          </p:cNvSpPr>
          <p:nvPr>
            <p:ph type="body" sz="quarter" idx="12"/>
          </p:nvPr>
        </p:nvSpPr>
        <p:spPr>
          <a:xfrm>
            <a:off x="4572000" y="6090444"/>
            <a:ext cx="4112433" cy="541338"/>
          </a:xfrm>
        </p:spPr>
        <p:txBody>
          <a:bodyPr tIns="0" rIns="0" bIns="0" anchor="b"/>
          <a:lstStyle>
            <a:lvl1pPr marL="0" indent="0" algn="r">
              <a:buNone/>
              <a:defRPr sz="1200">
                <a:solidFill>
                  <a:schemeClr val="tx1"/>
                </a:solidFill>
              </a:defRPr>
            </a:lvl1pPr>
          </a:lstStyle>
          <a:p>
            <a:pPr lvl="0"/>
            <a:r>
              <a:rPr lang="en-US" dirty="0" smtClean="0"/>
              <a:t>Click to edit Master text styles</a:t>
            </a:r>
          </a:p>
        </p:txBody>
      </p:sp>
    </p:spTree>
  </p:cSld>
  <p:clrMapOvr>
    <a:masterClrMapping/>
  </p:clrMapOvr>
  <p:transition xmlns:p14="http://schemas.microsoft.com/office/powerpoint/2010/mai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457200" y="0"/>
            <a:ext cx="8686800" cy="214313"/>
          </a:xfrm>
          <a:prstGeom prst="rect">
            <a:avLst/>
          </a:prstGeom>
          <a:solidFill>
            <a:srgbClr val="2727B3"/>
          </a:solidFill>
          <a:ln w="9525">
            <a:noFill/>
            <a:miter lim="800000"/>
            <a:headEnd/>
            <a:tailEnd/>
          </a:ln>
        </p:spPr>
        <p:txBody>
          <a:bodyPr wrap="none" lIns="91418" tIns="45709" rIns="91418" bIns="45709" anchor="ctr">
            <a:prstTxWarp prst="textNoShape">
              <a:avLst/>
            </a:prstTxWarp>
          </a:bodyPr>
          <a:lstStyle/>
          <a:p>
            <a:endParaRPr lang="en-US">
              <a:solidFill>
                <a:srgbClr val="000000"/>
              </a:solidFill>
            </a:endParaRPr>
          </a:p>
        </p:txBody>
      </p:sp>
      <p:pic>
        <p:nvPicPr>
          <p:cNvPr id="5" name="Picture 8" descr="MC-Bu-Bk 150"/>
          <p:cNvPicPr>
            <a:picLocks noChangeAspect="1" noChangeArrowheads="1"/>
          </p:cNvPicPr>
          <p:nvPr/>
        </p:nvPicPr>
        <p:blipFill>
          <a:blip r:embed="rId2"/>
          <a:srcRect/>
          <a:stretch>
            <a:fillRect/>
          </a:stretch>
        </p:blipFill>
        <p:spPr bwMode="auto">
          <a:xfrm>
            <a:off x="401638" y="280988"/>
            <a:ext cx="1828800" cy="460375"/>
          </a:xfrm>
          <a:prstGeom prst="rect">
            <a:avLst/>
          </a:prstGeom>
          <a:noFill/>
          <a:ln w="9525">
            <a:noFill/>
            <a:miter lim="800000"/>
            <a:headEnd/>
            <a:tailEnd/>
          </a:ln>
        </p:spPr>
      </p:pic>
      <p:sp>
        <p:nvSpPr>
          <p:cNvPr id="45058" name="Rectangle 2"/>
          <p:cNvSpPr>
            <a:spLocks noGrp="1" noChangeArrowheads="1"/>
          </p:cNvSpPr>
          <p:nvPr>
            <p:ph type="ctrTitle"/>
          </p:nvPr>
        </p:nvSpPr>
        <p:spPr>
          <a:xfrm>
            <a:off x="685800" y="2667000"/>
            <a:ext cx="7769225" cy="1143000"/>
          </a:xfrm>
        </p:spPr>
        <p:txBody>
          <a:bodyPr/>
          <a:lstStyle>
            <a:lvl1pPr>
              <a:defRPr sz="3600"/>
            </a:lvl1pPr>
          </a:lstStyle>
          <a:p>
            <a:r>
              <a:rPr lang="en-US"/>
              <a:t>Click to edit Master title style</a:t>
            </a:r>
          </a:p>
        </p:txBody>
      </p:sp>
      <p:sp>
        <p:nvSpPr>
          <p:cNvPr id="45059" name="Rectangle 3"/>
          <p:cNvSpPr>
            <a:spLocks noGrp="1" noChangeArrowheads="1"/>
          </p:cNvSpPr>
          <p:nvPr>
            <p:ph type="subTitle" idx="1"/>
          </p:nvPr>
        </p:nvSpPr>
        <p:spPr>
          <a:xfrm>
            <a:off x="685800" y="4648200"/>
            <a:ext cx="7769225" cy="1371600"/>
          </a:xfrm>
        </p:spPr>
        <p:txBody>
          <a:bodyPr/>
          <a:lstStyle>
            <a:lvl1pPr marL="0" indent="0" algn="ctr">
              <a:buFontTx/>
              <a:buNone/>
              <a:defRPr/>
            </a:lvl1pPr>
          </a:lstStyle>
          <a:p>
            <a:r>
              <a:rPr 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1B149B46-29A4-F54D-BD56-BE4CD5F8D14D}" type="slidenum">
              <a:rPr lang="en-US"/>
              <a:pPr/>
              <a:t>‹#›</a:t>
            </a:fld>
            <a:endParaRPr lang="en-US"/>
          </a:p>
        </p:txBody>
      </p:sp>
    </p:spTree>
  </p:cSld>
  <p:clrMapOvr>
    <a:masterClrMapping/>
  </p:clrMapOvr>
  <p:transition xmlns:p14="http://schemas.microsoft.com/office/powerpoint/2010/mai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C4B999B-A4CE-494D-AD97-44BB4394413F}" type="slidenum">
              <a:rPr lang="en-US"/>
              <a:pPr/>
              <a:t>‹#›</a:t>
            </a:fld>
            <a:endParaRPr lang="en-US"/>
          </a:p>
        </p:txBody>
      </p:sp>
    </p:spTree>
  </p:cSld>
  <p:clrMapOvr>
    <a:masterClrMapping/>
  </p:clrMapOvr>
  <p:transition xmlns:p14="http://schemas.microsoft.com/office/powerpoint/2010/mai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92" indent="0">
              <a:buNone/>
              <a:defRPr sz="1800"/>
            </a:lvl2pPr>
            <a:lvl3pPr marL="914186" indent="0">
              <a:buNone/>
              <a:defRPr sz="1600"/>
            </a:lvl3pPr>
            <a:lvl4pPr marL="1371279" indent="0">
              <a:buNone/>
              <a:defRPr sz="1400"/>
            </a:lvl4pPr>
            <a:lvl5pPr marL="1828373" indent="0">
              <a:buNone/>
              <a:defRPr sz="1400"/>
            </a:lvl5pPr>
            <a:lvl6pPr marL="2285466" indent="0">
              <a:buNone/>
              <a:defRPr sz="1400"/>
            </a:lvl6pPr>
            <a:lvl7pPr marL="2742558" indent="0">
              <a:buNone/>
              <a:defRPr sz="1400"/>
            </a:lvl7pPr>
            <a:lvl8pPr marL="3199652" indent="0">
              <a:buNone/>
              <a:defRPr sz="1400"/>
            </a:lvl8pPr>
            <a:lvl9pPr marL="3656744"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35479976-9476-2F44-B283-1122667EA7EB}" type="slidenum">
              <a:rPr lang="en-US"/>
              <a:pPr/>
              <a:t>‹#›</a:t>
            </a:fld>
            <a:endParaRPr lang="en-US"/>
          </a:p>
        </p:txBody>
      </p:sp>
    </p:spTree>
  </p:cSld>
  <p:clrMapOvr>
    <a:masterClrMapping/>
  </p:clrMapOvr>
  <p:transition xmlns:p14="http://schemas.microsoft.com/office/powerpoint/2010/mai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30388"/>
            <a:ext cx="38100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30388"/>
            <a:ext cx="3810000"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5B13249B-5EB5-B14F-ADD3-E592988A4DC1}" type="slidenum">
              <a:rPr lang="en-US"/>
              <a:pPr/>
              <a:t>‹#›</a:t>
            </a:fld>
            <a:endParaRPr lang="en-US"/>
          </a:p>
        </p:txBody>
      </p:sp>
    </p:spTree>
  </p:cSld>
  <p:clrMapOvr>
    <a:masterClrMapping/>
  </p:clrMapOvr>
  <p:transition xmlns:p14="http://schemas.microsoft.com/office/powerpoint/2010/main"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4654DE1A-A885-DC4F-BC08-9C824C424F07}" type="slidenum">
              <a:rPr lang="en-US"/>
              <a:pPr/>
              <a:t>‹#›</a:t>
            </a:fld>
            <a:endParaRPr lang="en-US"/>
          </a:p>
        </p:txBody>
      </p:sp>
    </p:spTree>
  </p:cSld>
  <p:clrMapOvr>
    <a:masterClrMapping/>
  </p:clrMapOvr>
  <p:transition xmlns:p14="http://schemas.microsoft.com/office/powerpoint/2010/main"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C2D89480-1D3D-1C41-91AF-E7A3CB0747C4}" type="slidenum">
              <a:rPr lang="en-US"/>
              <a:pPr/>
              <a:t>‹#›</a:t>
            </a:fld>
            <a:endParaRPr lang="en-US"/>
          </a:p>
        </p:txBody>
      </p:sp>
    </p:spTree>
  </p:cSld>
  <p:clrMapOvr>
    <a:masterClrMapping/>
  </p:clrMapOvr>
  <p:transition xmlns:p14="http://schemas.microsoft.com/office/powerpoint/2010/main" advClick="0"/>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446A47E3-AAA9-0C45-85E5-29C88E19C982}" type="slidenum">
              <a:rPr lang="en-US"/>
              <a:pPr/>
              <a:t>‹#›</a:t>
            </a:fld>
            <a:endParaRPr lang="en-US"/>
          </a:p>
        </p:txBody>
      </p:sp>
    </p:spTree>
  </p:cSld>
  <p:clrMapOvr>
    <a:masterClrMapping/>
  </p:clrMapOvr>
  <p:transition xmlns:p14="http://schemas.microsoft.com/office/powerpoint/2010/mai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xfrm>
            <a:off x="7010400" y="6553200"/>
            <a:ext cx="1905000" cy="152400"/>
          </a:xfrm>
          <a:prstGeom prst="rect">
            <a:avLst/>
          </a:prstGeom>
          <a:ln/>
        </p:spPr>
        <p:txBody>
          <a:bodyPr/>
          <a:lstStyle>
            <a:lvl1pPr>
              <a:defRPr/>
            </a:lvl1pPr>
          </a:lstStyle>
          <a:p>
            <a:fld id="{1308C349-CAD0-C64B-BDC7-BEB7112C00D6}" type="slidenum">
              <a:rPr lang="en-US"/>
              <a:pPr/>
              <a:t>‹#›</a:t>
            </a:fld>
            <a:endParaRPr lang="en-US"/>
          </a:p>
        </p:txBody>
      </p:sp>
    </p:spTree>
  </p:cSld>
  <p:clrMapOvr>
    <a:masterClrMapping/>
  </p:clrMapOvr>
  <p:transition xmlns:p14="http://schemas.microsoft.com/office/powerpoint/2010/main"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4147C10F-857B-9D4C-93DD-6ED761CEA531}" type="slidenum">
              <a:rPr lang="en-US"/>
              <a:pPr/>
              <a:t>‹#›</a:t>
            </a:fld>
            <a:endParaRPr lang="en-US"/>
          </a:p>
        </p:txBody>
      </p:sp>
    </p:spTree>
  </p:cSld>
  <p:clrMapOvr>
    <a:masterClrMapping/>
  </p:clrMapOvr>
  <p:transition xmlns:p14="http://schemas.microsoft.com/office/powerpoint/2010/main"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92" indent="0">
              <a:buNone/>
              <a:defRPr sz="2800"/>
            </a:lvl2pPr>
            <a:lvl3pPr marL="914186" indent="0">
              <a:buNone/>
              <a:defRPr sz="2400"/>
            </a:lvl3pPr>
            <a:lvl4pPr marL="1371279" indent="0">
              <a:buNone/>
              <a:defRPr sz="2000"/>
            </a:lvl4pPr>
            <a:lvl5pPr marL="1828373" indent="0">
              <a:buNone/>
              <a:defRPr sz="2000"/>
            </a:lvl5pPr>
            <a:lvl6pPr marL="2285466" indent="0">
              <a:buNone/>
              <a:defRPr sz="2000"/>
            </a:lvl6pPr>
            <a:lvl7pPr marL="2742558" indent="0">
              <a:buNone/>
              <a:defRPr sz="2000"/>
            </a:lvl7pPr>
            <a:lvl8pPr marL="3199652" indent="0">
              <a:buNone/>
              <a:defRPr sz="2000"/>
            </a:lvl8pPr>
            <a:lvl9pPr marL="365674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054DC15A-2D95-E648-AD5E-C12C666D7813}" type="slidenum">
              <a:rPr lang="en-US"/>
              <a:pPr/>
              <a:t>‹#›</a:t>
            </a:fld>
            <a:endParaRPr lang="en-US"/>
          </a:p>
        </p:txBody>
      </p:sp>
    </p:spTree>
  </p:cSld>
  <p:clrMapOvr>
    <a:masterClrMapping/>
  </p:clrMapOvr>
  <p:transition xmlns:p14="http://schemas.microsoft.com/office/powerpoint/2010/main" advClick="0"/>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64DA897C-0171-EF4F-A4A8-B4C34B9BB3E4}" type="slidenum">
              <a:rPr lang="en-US"/>
              <a:pPr/>
              <a:t>‹#›</a:t>
            </a:fld>
            <a:endParaRPr lang="en-US"/>
          </a:p>
        </p:txBody>
      </p:sp>
    </p:spTree>
  </p:cSld>
  <p:clrMapOvr>
    <a:masterClrMapping/>
  </p:clrMapOvr>
  <p:transition xmlns:p14="http://schemas.microsoft.com/office/powerpoint/2010/main" advClick="0"/>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23900"/>
            <a:ext cx="1943100" cy="5676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23900"/>
            <a:ext cx="5676900"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B03F474C-7FD1-FA47-951F-5DEC0B19942B}" type="slidenum">
              <a:rPr lang="en-US"/>
              <a:pPr/>
              <a:t>‹#›</a:t>
            </a:fld>
            <a:endParaRPr lang="en-US"/>
          </a:p>
        </p:txBody>
      </p:sp>
    </p:spTree>
  </p:cSld>
  <p:clrMapOvr>
    <a:masterClrMapping/>
  </p:clrMapOvr>
  <p:transition xmlns:p14="http://schemas.microsoft.com/office/powerpoint/2010/main"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23901"/>
            <a:ext cx="7772400" cy="11493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830388"/>
            <a:ext cx="7772400" cy="4570412"/>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070BFD1F-90A5-D549-AFF0-4C8C1BC890CD}" type="slidenum">
              <a:rPr lang="en-US"/>
              <a:pPr/>
              <a:t>‹#›</a:t>
            </a:fld>
            <a:endParaRPr lang="en-US"/>
          </a:p>
        </p:txBody>
      </p:sp>
    </p:spTree>
  </p:cSld>
  <p:clrMapOvr>
    <a:masterClrMapping/>
  </p:clrMapOvr>
  <p:transition xmlns:p14="http://schemas.microsoft.com/office/powerpoint/2010/main"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23901"/>
            <a:ext cx="7772400" cy="114935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830388"/>
            <a:ext cx="7772400" cy="4570412"/>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32263964-BC58-064C-A8D5-71A46BCA8455}" type="slidenum">
              <a:rPr lang="en-US"/>
              <a:pPr/>
              <a:t>‹#›</a:t>
            </a:fld>
            <a:endParaRPr lang="en-US"/>
          </a:p>
        </p:txBody>
      </p:sp>
    </p:spTree>
  </p:cSld>
  <p:clrMapOvr>
    <a:masterClrMapping/>
  </p:clrMapOvr>
  <p:transition xmlns:p14="http://schemas.microsoft.com/office/powerpoint/2010/main" advClick="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RTP_SlideBackground-YiR_v3fr-tit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685800" y="1981200"/>
            <a:ext cx="7772400" cy="1143000"/>
          </a:xfrm>
        </p:spPr>
        <p:txBody>
          <a:bodyPr/>
          <a:lstStyle>
            <a:lvl1pPr algn="ctr">
              <a:defRPr sz="2300"/>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379659710"/>
      </p:ext>
    </p:extLst>
  </p:cSld>
  <p:clrMapOvr>
    <a:masterClrMapping/>
  </p:clrMapOvr>
  <p:transition xmlns:p14="http://schemas.microsoft.com/office/powerpoint/2010/main"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6622183"/>
      </p:ext>
    </p:extLst>
  </p:cSld>
  <p:clrMapOvr>
    <a:masterClrMapping/>
  </p:clrMapOvr>
  <p:transition xmlns:p14="http://schemas.microsoft.com/office/powerpoint/2010/main"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83427187"/>
      </p:ext>
    </p:extLst>
  </p:cSld>
  <p:clrMapOvr>
    <a:masterClrMapping/>
  </p:clrMapOvr>
  <p:transition xmlns:p14="http://schemas.microsoft.com/office/powerpoint/2010/main" advClick="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62088"/>
            <a:ext cx="381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62088"/>
            <a:ext cx="381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2687768"/>
      </p:ext>
    </p:extLst>
  </p:cSld>
  <p:clrMapOvr>
    <a:masterClrMapping/>
  </p:clrMapOvr>
  <p:transition xmlns:p14="http://schemas.microsoft.com/office/powerpoint/2010/mai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xfrm>
            <a:off x="7010400" y="6553200"/>
            <a:ext cx="1905000" cy="152400"/>
          </a:xfrm>
          <a:prstGeom prst="rect">
            <a:avLst/>
          </a:prstGeom>
          <a:ln/>
        </p:spPr>
        <p:txBody>
          <a:bodyPr/>
          <a:lstStyle>
            <a:lvl1pPr>
              <a:defRPr/>
            </a:lvl1pPr>
          </a:lstStyle>
          <a:p>
            <a:fld id="{A70DEBE7-DDF1-A946-8D1F-919099FE5831}" type="slidenum">
              <a:rPr lang="en-US"/>
              <a:pPr/>
              <a:t>‹#›</a:t>
            </a:fld>
            <a:endParaRPr lang="en-US"/>
          </a:p>
        </p:txBody>
      </p:sp>
    </p:spTree>
  </p:cSld>
  <p:clrMapOvr>
    <a:masterClrMapping/>
  </p:clrMapOvr>
  <p:transition xmlns:p14="http://schemas.microsoft.com/office/powerpoint/2010/main" advClick="0"/>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9302091"/>
      </p:ext>
    </p:extLst>
  </p:cSld>
  <p:clrMapOvr>
    <a:masterClrMapping/>
  </p:clrMapOvr>
  <p:transition xmlns:p14="http://schemas.microsoft.com/office/powerpoint/2010/main" advClick="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07374343"/>
      </p:ext>
    </p:extLst>
  </p:cSld>
  <p:clrMapOvr>
    <a:masterClrMapping/>
  </p:clrMapOvr>
  <p:transition xmlns:p14="http://schemas.microsoft.com/office/powerpoint/2010/main" advClick="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659189"/>
      </p:ext>
    </p:extLst>
  </p:cSld>
  <p:clrMapOvr>
    <a:masterClrMapping/>
  </p:clrMapOvr>
  <p:transition xmlns:p14="http://schemas.microsoft.com/office/powerpoint/2010/main" advClick="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5633334"/>
      </p:ext>
    </p:extLst>
  </p:cSld>
  <p:clrMapOvr>
    <a:masterClrMapping/>
  </p:clrMapOvr>
  <p:transition xmlns:p14="http://schemas.microsoft.com/office/powerpoint/2010/main" advClick="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83980701"/>
      </p:ext>
    </p:extLst>
  </p:cSld>
  <p:clrMapOvr>
    <a:masterClrMapping/>
  </p:clrMapOvr>
  <p:transition xmlns:p14="http://schemas.microsoft.com/office/powerpoint/2010/main" advClick="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6826125"/>
      </p:ext>
    </p:extLst>
  </p:cSld>
  <p:clrMapOvr>
    <a:masterClrMapping/>
  </p:clrMapOvr>
  <p:transition xmlns:p14="http://schemas.microsoft.com/office/powerpoint/2010/main" advClick="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489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676900" cy="6489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3292025"/>
      </p:ext>
    </p:extLst>
  </p:cSld>
  <p:clrMapOvr>
    <a:masterClrMapping/>
  </p:clrMapOvr>
  <p:transition xmlns:p14="http://schemas.microsoft.com/office/powerpoint/2010/mai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xfrm>
            <a:off x="7010400" y="6553200"/>
            <a:ext cx="1905000" cy="152400"/>
          </a:xfrm>
          <a:prstGeom prst="rect">
            <a:avLst/>
          </a:prstGeom>
          <a:ln/>
        </p:spPr>
        <p:txBody>
          <a:bodyPr/>
          <a:lstStyle>
            <a:lvl1pPr>
              <a:defRPr/>
            </a:lvl1pPr>
          </a:lstStyle>
          <a:p>
            <a:fld id="{120C5CD2-8D50-C64D-8815-3A105691D0B2}" type="slidenum">
              <a:rPr lang="en-US"/>
              <a:pPr/>
              <a:t>‹#›</a:t>
            </a:fld>
            <a:endParaRPr lang="en-US"/>
          </a:p>
        </p:txBody>
      </p:sp>
    </p:spTree>
  </p:cSld>
  <p:clrMapOvr>
    <a:masterClrMapping/>
  </p:clrMapOvr>
  <p:transition xmlns:p14="http://schemas.microsoft.com/office/powerpoint/2010/mai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7010400" y="6553200"/>
            <a:ext cx="1905000" cy="152400"/>
          </a:xfrm>
          <a:prstGeom prst="rect">
            <a:avLst/>
          </a:prstGeom>
          <a:ln/>
        </p:spPr>
        <p:txBody>
          <a:bodyPr/>
          <a:lstStyle>
            <a:lvl1pPr>
              <a:defRPr/>
            </a:lvl1pPr>
          </a:lstStyle>
          <a:p>
            <a:fld id="{CA90F706-E447-5646-8101-C517ADC09B55}" type="slidenum">
              <a:rPr lang="en-US"/>
              <a:pPr/>
              <a:t>‹#›</a:t>
            </a:fld>
            <a:endParaRPr lang="en-US"/>
          </a:p>
        </p:txBody>
      </p:sp>
    </p:spTree>
  </p:cSld>
  <p:clrMapOvr>
    <a:masterClrMapping/>
  </p:clrMapOvr>
  <p:transition xmlns:p14="http://schemas.microsoft.com/office/powerpoint/2010/mai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92" indent="0">
              <a:buNone/>
              <a:defRPr sz="2800"/>
            </a:lvl2pPr>
            <a:lvl3pPr marL="914186" indent="0">
              <a:buNone/>
              <a:defRPr sz="2400"/>
            </a:lvl3pPr>
            <a:lvl4pPr marL="1371279" indent="0">
              <a:buNone/>
              <a:defRPr sz="2000"/>
            </a:lvl4pPr>
            <a:lvl5pPr marL="1828373" indent="0">
              <a:buNone/>
              <a:defRPr sz="2000"/>
            </a:lvl5pPr>
            <a:lvl6pPr marL="2285466" indent="0">
              <a:buNone/>
              <a:defRPr sz="2000"/>
            </a:lvl6pPr>
            <a:lvl7pPr marL="2742558" indent="0">
              <a:buNone/>
              <a:defRPr sz="2000"/>
            </a:lvl7pPr>
            <a:lvl8pPr marL="3199652" indent="0">
              <a:buNone/>
              <a:defRPr sz="2000"/>
            </a:lvl8pPr>
            <a:lvl9pPr marL="365674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7010400" y="6553200"/>
            <a:ext cx="1905000" cy="152400"/>
          </a:xfrm>
          <a:prstGeom prst="rect">
            <a:avLst/>
          </a:prstGeom>
          <a:ln/>
        </p:spPr>
        <p:txBody>
          <a:bodyPr/>
          <a:lstStyle>
            <a:lvl1pPr>
              <a:defRPr/>
            </a:lvl1pPr>
          </a:lstStyle>
          <a:p>
            <a:fld id="{EC3AB14F-624D-B646-8446-1A19078F849C}" type="slidenum">
              <a:rPr lang="en-US"/>
              <a:pPr/>
              <a:t>‹#›</a:t>
            </a:fld>
            <a:endParaRPr lang="en-US"/>
          </a:p>
        </p:txBody>
      </p:sp>
    </p:spTree>
  </p:cSld>
  <p:clrMapOvr>
    <a:masterClrMapping/>
  </p:clrMapOvr>
  <p:transition xmlns:p14="http://schemas.microsoft.com/office/powerpoint/2010/main" advClick="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mlDrawing" Target="../drawings/vmlDrawing1.vml"/><Relationship Id="rId3"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vmlDrawing" Target="../drawings/vmlDrawing2.vml"/><Relationship Id="rId3" Type="http://schemas.openxmlformats.org/officeDocument/2006/relationships/oleObject" Target="../embeddings/oleObject2.bin"/></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4.xml"/><Relationship Id="rId14" Type="http://schemas.openxmlformats.org/officeDocument/2006/relationships/vmlDrawing" Target="../drawings/vmlDrawing3.vml"/><Relationship Id="rId15" Type="http://schemas.openxmlformats.org/officeDocument/2006/relationships/oleObject" Target="../embeddings/oleObject3.bin"/><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5.xml"/><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theme" Target="../theme/theme6.xml"/><Relationship Id="rId1" Type="http://schemas.openxmlformats.org/officeDocument/2006/relationships/slideLayout" Target="../slideLayouts/slideLayout37.xml"/><Relationship Id="rId2"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theme" Target="../theme/theme7.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8.xml"/><Relationship Id="rId13" Type="http://schemas.openxmlformats.org/officeDocument/2006/relationships/image" Target="../media/image4.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23900"/>
            <a:ext cx="7772400" cy="114935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830388"/>
            <a:ext cx="7772400" cy="4570412"/>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457200" y="0"/>
            <a:ext cx="8686800" cy="214313"/>
          </a:xfrm>
          <a:prstGeom prst="rect">
            <a:avLst/>
          </a:prstGeom>
          <a:solidFill>
            <a:srgbClr val="2727B3"/>
          </a:solidFill>
          <a:ln w="9525">
            <a:noFill/>
            <a:miter lim="800000"/>
            <a:headEnd/>
            <a:tailEnd/>
          </a:ln>
        </p:spPr>
        <p:txBody>
          <a:bodyPr wrap="none" lIns="91418" tIns="45709" rIns="91418" bIns="45709" anchor="ctr">
            <a:prstTxWarp prst="textNoShape">
              <a:avLst/>
            </a:prstTxWarp>
          </a:bodyPr>
          <a:lstStyle/>
          <a:p>
            <a:endParaRPr lang="en-US"/>
          </a:p>
        </p:txBody>
      </p:sp>
      <p:sp>
        <p:nvSpPr>
          <p:cNvPr id="44037" name="Rectangle 5"/>
          <p:cNvSpPr>
            <a:spLocks noGrp="1" noChangeArrowheads="1"/>
          </p:cNvSpPr>
          <p:nvPr>
            <p:ph type="dt" sz="half" idx="2"/>
          </p:nvPr>
        </p:nvSpPr>
        <p:spPr bwMode="auto">
          <a:xfrm>
            <a:off x="228600" y="6553200"/>
            <a:ext cx="1905000"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b="1" i="0">
                <a:solidFill>
                  <a:schemeClr val="folHlink"/>
                </a:solidFill>
                <a:latin typeface="Arial" charset="0"/>
                <a:ea typeface="+mn-ea"/>
                <a:cs typeface="+mn-cs"/>
              </a:defRPr>
            </a:lvl1pPr>
          </a:lstStyle>
          <a:p>
            <a:pPr>
              <a:defRPr/>
            </a:pPr>
            <a:endParaRPr lang="en-US"/>
          </a:p>
        </p:txBody>
      </p:sp>
      <p:sp>
        <p:nvSpPr>
          <p:cNvPr id="44038" name="Rectangle 6"/>
          <p:cNvSpPr>
            <a:spLocks noGrp="1" noChangeArrowheads="1"/>
          </p:cNvSpPr>
          <p:nvPr>
            <p:ph type="ftr" sz="quarter" idx="3"/>
          </p:nvPr>
        </p:nvSpPr>
        <p:spPr bwMode="auto">
          <a:xfrm>
            <a:off x="3124200" y="6553200"/>
            <a:ext cx="2895600"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defRPr sz="1000" b="1" i="0">
                <a:solidFill>
                  <a:schemeClr val="folHlink"/>
                </a:solidFill>
                <a:latin typeface="Arial" charset="0"/>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9720" r:id="rId1"/>
    <p:sldLayoutId id="2147489690" r:id="rId2"/>
    <p:sldLayoutId id="2147489691" r:id="rId3"/>
    <p:sldLayoutId id="2147489692" r:id="rId4"/>
    <p:sldLayoutId id="2147489693" r:id="rId5"/>
    <p:sldLayoutId id="2147489694" r:id="rId6"/>
    <p:sldLayoutId id="2147489695" r:id="rId7"/>
    <p:sldLayoutId id="2147489696" r:id="rId8"/>
    <p:sldLayoutId id="2147489697" r:id="rId9"/>
    <p:sldLayoutId id="2147489698" r:id="rId10"/>
    <p:sldLayoutId id="2147489699" r:id="rId11"/>
    <p:sldLayoutId id="2147489700" r:id="rId12"/>
    <p:sldLayoutId id="2147489701" r:id="rId13"/>
  </p:sldLayoutIdLst>
  <p:transition xmlns:p14="http://schemas.microsoft.com/office/powerpoint/2010/main" advClick="0"/>
  <p:timing>
    <p:tnLst>
      <p:par>
        <p:cTn xmlns:p14="http://schemas.microsoft.com/office/powerpoint/2010/main" id="1" dur="indefinite" restart="never" nodeType="tmRoot"/>
      </p:par>
    </p:tnLst>
  </p:timing>
  <p:hf hdr="0" ftr="0" dt="0"/>
  <p:txStyles>
    <p:titleStyle>
      <a:lvl1pPr algn="ctr" rtl="0" eaLnBrk="0" fontAlgn="base" hangingPunct="0">
        <a:lnSpc>
          <a:spcPct val="90000"/>
        </a:lnSpc>
        <a:spcBef>
          <a:spcPct val="0"/>
        </a:spcBef>
        <a:spcAft>
          <a:spcPct val="0"/>
        </a:spcAft>
        <a:defRPr sz="3200" b="1">
          <a:solidFill>
            <a:schemeClr val="tx2"/>
          </a:solidFill>
          <a:latin typeface="+mj-lt"/>
          <a:ea typeface="ＭＳ Ｐゴシック" pitchFamily="-108" charset="-128"/>
          <a:cs typeface="ＭＳ Ｐゴシック" pitchFamily="-108" charset="-128"/>
        </a:defRPr>
      </a:lvl1pPr>
      <a:lvl2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5pPr>
      <a:lvl6pPr marL="457092" algn="ctr" rtl="0" fontAlgn="base">
        <a:lnSpc>
          <a:spcPct val="90000"/>
        </a:lnSpc>
        <a:spcBef>
          <a:spcPct val="0"/>
        </a:spcBef>
        <a:spcAft>
          <a:spcPct val="0"/>
        </a:spcAft>
        <a:defRPr sz="3200" b="1">
          <a:solidFill>
            <a:schemeClr val="tx2"/>
          </a:solidFill>
          <a:latin typeface="Arial" pitchFamily="-108" charset="0"/>
        </a:defRPr>
      </a:lvl6pPr>
      <a:lvl7pPr marL="914186" algn="ctr" rtl="0" fontAlgn="base">
        <a:lnSpc>
          <a:spcPct val="90000"/>
        </a:lnSpc>
        <a:spcBef>
          <a:spcPct val="0"/>
        </a:spcBef>
        <a:spcAft>
          <a:spcPct val="0"/>
        </a:spcAft>
        <a:defRPr sz="3200" b="1">
          <a:solidFill>
            <a:schemeClr val="tx2"/>
          </a:solidFill>
          <a:latin typeface="Arial" pitchFamily="-108" charset="0"/>
        </a:defRPr>
      </a:lvl7pPr>
      <a:lvl8pPr marL="1371279" algn="ctr" rtl="0" fontAlgn="base">
        <a:lnSpc>
          <a:spcPct val="90000"/>
        </a:lnSpc>
        <a:spcBef>
          <a:spcPct val="0"/>
        </a:spcBef>
        <a:spcAft>
          <a:spcPct val="0"/>
        </a:spcAft>
        <a:defRPr sz="3200" b="1">
          <a:solidFill>
            <a:schemeClr val="tx2"/>
          </a:solidFill>
          <a:latin typeface="Arial" pitchFamily="-108" charset="0"/>
        </a:defRPr>
      </a:lvl8pPr>
      <a:lvl9pPr marL="1828373" algn="ctr" rtl="0" fontAlgn="base">
        <a:lnSpc>
          <a:spcPct val="90000"/>
        </a:lnSpc>
        <a:spcBef>
          <a:spcPct val="0"/>
        </a:spcBef>
        <a:spcAft>
          <a:spcPct val="0"/>
        </a:spcAft>
        <a:defRPr sz="3200" b="1">
          <a:solidFill>
            <a:schemeClr val="tx2"/>
          </a:solidFill>
          <a:latin typeface="Arial" pitchFamily="-108" charset="0"/>
        </a:defRPr>
      </a:lvl9pPr>
    </p:titleStyle>
    <p:bodyStyle>
      <a:lvl1pPr marL="282575" indent="-282575" algn="l" rtl="0" eaLnBrk="0" fontAlgn="base" hangingPunct="0">
        <a:lnSpc>
          <a:spcPct val="90000"/>
        </a:lnSpc>
        <a:spcBef>
          <a:spcPct val="50000"/>
        </a:spcBef>
        <a:spcAft>
          <a:spcPct val="0"/>
        </a:spcAft>
        <a:buClr>
          <a:schemeClr val="tx2"/>
        </a:buClr>
        <a:buSzPct val="120000"/>
        <a:buChar char="•"/>
        <a:defRPr sz="3200" b="1">
          <a:solidFill>
            <a:schemeClr val="tx1"/>
          </a:solidFill>
          <a:latin typeface="+mn-lt"/>
          <a:ea typeface="ＭＳ Ｐゴシック" pitchFamily="-108" charset="-128"/>
          <a:cs typeface="ＭＳ Ｐゴシック" pitchFamily="-108" charset="-128"/>
        </a:defRPr>
      </a:lvl1pPr>
      <a:lvl2pPr marL="858838" indent="-292100"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2pPr>
      <a:lvl3pPr marL="1309688" indent="-280988"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3pPr>
      <a:lvl4pPr marL="1771650" indent="-280988"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4pPr>
      <a:lvl5pPr marL="2224088" indent="-282575"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5pPr>
      <a:lvl6pPr marL="2682247" indent="-284096" algn="l" rtl="0" fontAlgn="base">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6pPr>
      <a:lvl7pPr marL="3139341" indent="-284096" algn="l" rtl="0" fontAlgn="base">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7pPr>
      <a:lvl8pPr marL="3596435" indent="-284096" algn="l" rtl="0" fontAlgn="base">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8pPr>
      <a:lvl9pPr marL="4053527" indent="-284096" algn="l" rtl="0" fontAlgn="base">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9pPr>
    </p:bodyStyle>
    <p:otherStyle>
      <a:defPPr>
        <a:defRPr lang="en-US"/>
      </a:defPPr>
      <a:lvl1pPr marL="0" algn="l" defTabSz="457092" rtl="0" eaLnBrk="1" latinLnBrk="0" hangingPunct="1">
        <a:defRPr sz="1800" kern="1200">
          <a:solidFill>
            <a:schemeClr val="tx1"/>
          </a:solidFill>
          <a:latin typeface="+mn-lt"/>
          <a:ea typeface="+mn-ea"/>
          <a:cs typeface="+mn-cs"/>
        </a:defRPr>
      </a:lvl1pPr>
      <a:lvl2pPr marL="457092" algn="l" defTabSz="457092" rtl="0" eaLnBrk="1" latinLnBrk="0" hangingPunct="1">
        <a:defRPr sz="1800" kern="1200">
          <a:solidFill>
            <a:schemeClr val="tx1"/>
          </a:solidFill>
          <a:latin typeface="+mn-lt"/>
          <a:ea typeface="+mn-ea"/>
          <a:cs typeface="+mn-cs"/>
        </a:defRPr>
      </a:lvl2pPr>
      <a:lvl3pPr marL="914186" algn="l" defTabSz="457092" rtl="0" eaLnBrk="1" latinLnBrk="0" hangingPunct="1">
        <a:defRPr sz="1800" kern="1200">
          <a:solidFill>
            <a:schemeClr val="tx1"/>
          </a:solidFill>
          <a:latin typeface="+mn-lt"/>
          <a:ea typeface="+mn-ea"/>
          <a:cs typeface="+mn-cs"/>
        </a:defRPr>
      </a:lvl3pPr>
      <a:lvl4pPr marL="1371279" algn="l" defTabSz="457092" rtl="0" eaLnBrk="1" latinLnBrk="0" hangingPunct="1">
        <a:defRPr sz="1800" kern="1200">
          <a:solidFill>
            <a:schemeClr val="tx1"/>
          </a:solidFill>
          <a:latin typeface="+mn-lt"/>
          <a:ea typeface="+mn-ea"/>
          <a:cs typeface="+mn-cs"/>
        </a:defRPr>
      </a:lvl4pPr>
      <a:lvl5pPr marL="1828373" algn="l" defTabSz="457092" rtl="0" eaLnBrk="1" latinLnBrk="0" hangingPunct="1">
        <a:defRPr sz="1800" kern="1200">
          <a:solidFill>
            <a:schemeClr val="tx1"/>
          </a:solidFill>
          <a:latin typeface="+mn-lt"/>
          <a:ea typeface="+mn-ea"/>
          <a:cs typeface="+mn-cs"/>
        </a:defRPr>
      </a:lvl5pPr>
      <a:lvl6pPr marL="2285466" algn="l" defTabSz="457092" rtl="0" eaLnBrk="1" latinLnBrk="0" hangingPunct="1">
        <a:defRPr sz="1800" kern="1200">
          <a:solidFill>
            <a:schemeClr val="tx1"/>
          </a:solidFill>
          <a:latin typeface="+mn-lt"/>
          <a:ea typeface="+mn-ea"/>
          <a:cs typeface="+mn-cs"/>
        </a:defRPr>
      </a:lvl6pPr>
      <a:lvl7pPr marL="2742558" algn="l" defTabSz="457092" rtl="0" eaLnBrk="1" latinLnBrk="0" hangingPunct="1">
        <a:defRPr sz="1800" kern="1200">
          <a:solidFill>
            <a:schemeClr val="tx1"/>
          </a:solidFill>
          <a:latin typeface="+mn-lt"/>
          <a:ea typeface="+mn-ea"/>
          <a:cs typeface="+mn-cs"/>
        </a:defRPr>
      </a:lvl7pPr>
      <a:lvl8pPr marL="3199652" algn="l" defTabSz="457092" rtl="0" eaLnBrk="1" latinLnBrk="0" hangingPunct="1">
        <a:defRPr sz="1800" kern="1200">
          <a:solidFill>
            <a:schemeClr val="tx1"/>
          </a:solidFill>
          <a:latin typeface="+mn-lt"/>
          <a:ea typeface="+mn-ea"/>
          <a:cs typeface="+mn-cs"/>
        </a:defRPr>
      </a:lvl8pPr>
      <a:lvl9pPr marL="3656744" algn="l" defTabSz="45709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A0054"/>
            </a:gs>
            <a:gs pos="100000">
              <a:srgbClr val="262672"/>
            </a:gs>
          </a:gsLst>
          <a:lin ang="5400000" scaled="1"/>
        </a:gra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020762"/>
          </a:xfrm>
          <a:prstGeom prst="rect">
            <a:avLst/>
          </a:prstGeom>
          <a:noFill/>
          <a:ln w="9525">
            <a:noFill/>
            <a:miter lim="800000"/>
            <a:headEnd/>
            <a:tailEnd/>
          </a:ln>
        </p:spPr>
        <p:txBody>
          <a:bodyPr vert="horz" wrap="square" lIns="91418" tIns="45709" rIns="91418" bIns="45709" numCol="1" anchor="b" anchorCtr="0" compatLnSpc="1">
            <a:prstTxWarp prst="textNoShape">
              <a:avLst/>
            </a:prstTxWarp>
          </a:bodyPr>
          <a:lstStyle/>
          <a:p>
            <a:pPr lvl="0"/>
            <a:r>
              <a:rPr lang="en-GB"/>
              <a:t>Click to edit Master title style</a:t>
            </a:r>
          </a:p>
        </p:txBody>
      </p:sp>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509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8" tIns="45709" rIns="91418" bIns="45709" numCol="1" anchor="t" anchorCtr="0" compatLnSpc="1">
            <a:prstTxWarp prst="textNoShape">
              <a:avLst/>
            </a:prstTxWarp>
          </a:bodyPr>
          <a:lstStyle>
            <a:lvl1pPr eaLnBrk="0" hangingPunct="0">
              <a:defRPr sz="1400" i="0" baseline="-25000">
                <a:solidFill>
                  <a:srgbClr val="FFFFFF"/>
                </a:solidFill>
              </a:defRPr>
            </a:lvl1pPr>
          </a:lstStyle>
          <a:p>
            <a:endParaRPr lang="en-GB"/>
          </a:p>
        </p:txBody>
      </p:sp>
      <p:sp>
        <p:nvSpPr>
          <p:cNvPr id="15365" name="Rectangle 7"/>
          <p:cNvSpPr>
            <a:spLocks noChangeArrowheads="1"/>
          </p:cNvSpPr>
          <p:nvPr/>
        </p:nvSpPr>
        <p:spPr bwMode="auto">
          <a:xfrm>
            <a:off x="0" y="1263650"/>
            <a:ext cx="9144000" cy="92075"/>
          </a:xfrm>
          <a:prstGeom prst="rect">
            <a:avLst/>
          </a:prstGeom>
          <a:solidFill>
            <a:srgbClr val="A67AFE"/>
          </a:solidFill>
          <a:ln w="9525">
            <a:noFill/>
            <a:miter lim="800000"/>
            <a:headEnd/>
            <a:tailEnd/>
          </a:ln>
        </p:spPr>
        <p:txBody>
          <a:bodyPr wrap="none" lIns="91418" tIns="45709" rIns="91418" bIns="45709" anchor="ctr">
            <a:prstTxWarp prst="textNoShape">
              <a:avLst/>
            </a:prstTxWarp>
          </a:bodyPr>
          <a:lstStyle/>
          <a:p>
            <a:pPr eaLnBrk="0" hangingPunct="0">
              <a:buFont typeface="Wingdings 3" charset="2"/>
              <a:buNone/>
            </a:pPr>
            <a:endParaRPr lang="en-US" sz="2400" i="0" baseline="-25000">
              <a:solidFill>
                <a:srgbClr val="000000"/>
              </a:solidFill>
            </a:endParaRPr>
          </a:p>
        </p:txBody>
      </p:sp>
      <p:graphicFrame>
        <p:nvGraphicFramePr>
          <p:cNvPr id="15366"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5432" r:id="rId3" imgW="0" imgH="0" progId="PowerPoint.Show.8">
                  <p:embed/>
                </p:oleObj>
              </mc:Choice>
              <mc:Fallback>
                <p:oleObj r:id="rId3" imgW="0" imgH="0" progId="PowerPoint.Show.8">
                  <p:embed/>
                  <p:pic>
                    <p:nvPicPr>
                      <p:cNvPr id="0" name="AutoShape 56"/>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76200">
                            <a:solidFill>
                              <a:srgbClr val="808080"/>
                            </a:solidFill>
                            <a:miter lim="800000"/>
                            <a:headEnd/>
                            <a:tailEnd/>
                          </a14:hiddenLine>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transition xmlns:p14="http://schemas.microsoft.com/office/powerpoint/2010/main" advClick="0"/>
  <p:hf hdr="0" ftr="0" dt="0"/>
  <p:txStyles>
    <p:titleStyle>
      <a:lvl1pPr algn="ctr" rtl="0" eaLnBrk="0" fontAlgn="base" hangingPunct="0">
        <a:spcBef>
          <a:spcPct val="0"/>
        </a:spcBef>
        <a:spcAft>
          <a:spcPct val="0"/>
        </a:spcAft>
        <a:defRPr sz="3500" b="1">
          <a:solidFill>
            <a:srgbClr val="FFFF00"/>
          </a:solidFill>
          <a:latin typeface="+mj-lt"/>
          <a:ea typeface="ＭＳ Ｐゴシック" charset="-128"/>
          <a:cs typeface="ＭＳ Ｐゴシック" charset="-128"/>
        </a:defRPr>
      </a:lvl1pPr>
      <a:lvl2pPr algn="ctr" rtl="0" eaLnBrk="0" fontAlgn="base" hangingPunct="0">
        <a:spcBef>
          <a:spcPct val="0"/>
        </a:spcBef>
        <a:spcAft>
          <a:spcPct val="0"/>
        </a:spcAft>
        <a:defRPr sz="3500" b="1">
          <a:solidFill>
            <a:srgbClr val="FFFF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500" b="1">
          <a:solidFill>
            <a:srgbClr val="FFFF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500" b="1">
          <a:solidFill>
            <a:srgbClr val="FFFF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500" b="1">
          <a:solidFill>
            <a:srgbClr val="FFFF00"/>
          </a:solidFill>
          <a:latin typeface="Arial" charset="0"/>
          <a:ea typeface="ＭＳ Ｐゴシック" charset="-128"/>
          <a:cs typeface="ＭＳ Ｐゴシック" charset="-128"/>
        </a:defRPr>
      </a:lvl5pPr>
      <a:lvl6pPr marL="457092" algn="ctr" rtl="0" fontAlgn="base">
        <a:spcBef>
          <a:spcPct val="0"/>
        </a:spcBef>
        <a:spcAft>
          <a:spcPct val="0"/>
        </a:spcAft>
        <a:defRPr sz="3500" b="1">
          <a:solidFill>
            <a:srgbClr val="FFFF00"/>
          </a:solidFill>
          <a:latin typeface="Arial" charset="0"/>
        </a:defRPr>
      </a:lvl6pPr>
      <a:lvl7pPr marL="914186" algn="ctr" rtl="0" fontAlgn="base">
        <a:spcBef>
          <a:spcPct val="0"/>
        </a:spcBef>
        <a:spcAft>
          <a:spcPct val="0"/>
        </a:spcAft>
        <a:defRPr sz="3500" b="1">
          <a:solidFill>
            <a:srgbClr val="FFFF00"/>
          </a:solidFill>
          <a:latin typeface="Arial" charset="0"/>
        </a:defRPr>
      </a:lvl7pPr>
      <a:lvl8pPr marL="1371279" algn="ctr" rtl="0" fontAlgn="base">
        <a:spcBef>
          <a:spcPct val="0"/>
        </a:spcBef>
        <a:spcAft>
          <a:spcPct val="0"/>
        </a:spcAft>
        <a:defRPr sz="3500" b="1">
          <a:solidFill>
            <a:srgbClr val="FFFF00"/>
          </a:solidFill>
          <a:latin typeface="Arial" charset="0"/>
        </a:defRPr>
      </a:lvl8pPr>
      <a:lvl9pPr marL="1828373" algn="ctr" rtl="0" fontAlgn="base">
        <a:spcBef>
          <a:spcPct val="0"/>
        </a:spcBef>
        <a:spcAft>
          <a:spcPct val="0"/>
        </a:spcAft>
        <a:defRPr sz="3500" b="1">
          <a:solidFill>
            <a:srgbClr val="FFFF00"/>
          </a:solidFill>
          <a:latin typeface="Arial" charset="0"/>
        </a:defRPr>
      </a:lvl9pPr>
    </p:titleStyle>
    <p:bodyStyle>
      <a:lvl1pPr marL="341313" indent="-341313" algn="l" rtl="0" eaLnBrk="0" fontAlgn="base" hangingPunct="0">
        <a:spcBef>
          <a:spcPct val="20000"/>
        </a:spcBef>
        <a:spcAft>
          <a:spcPct val="0"/>
        </a:spcAft>
        <a:buClr>
          <a:srgbClr val="9970FE"/>
        </a:buClr>
        <a:buSzPct val="75000"/>
        <a:buFont typeface="Wingdings 3" charset="2"/>
        <a:buChar char="u"/>
        <a:defRPr sz="3000">
          <a:solidFill>
            <a:schemeClr val="bg1"/>
          </a:solidFill>
          <a:latin typeface="+mn-lt"/>
          <a:ea typeface="ＭＳ Ｐゴシック" charset="-128"/>
          <a:cs typeface="ＭＳ Ｐゴシック" charset="-128"/>
        </a:defRPr>
      </a:lvl1pPr>
      <a:lvl2pPr marL="1033463" indent="-227013" algn="l" rtl="0" eaLnBrk="0" fontAlgn="base" hangingPunct="0">
        <a:spcBef>
          <a:spcPct val="20000"/>
        </a:spcBef>
        <a:spcAft>
          <a:spcPct val="0"/>
        </a:spcAft>
        <a:buChar char="–"/>
        <a:defRPr sz="2400">
          <a:solidFill>
            <a:schemeClr val="bg1"/>
          </a:solidFill>
          <a:latin typeface="+mn-lt"/>
          <a:ea typeface="ＭＳ Ｐゴシック" charset="-128"/>
          <a:cs typeface="ＭＳ Ｐゴシック" pitchFamily="34" charset="-128"/>
        </a:defRPr>
      </a:lvl2pPr>
      <a:lvl3pPr marL="1719263" indent="-227013" algn="l" rtl="0" eaLnBrk="0" fontAlgn="base" hangingPunct="0">
        <a:spcBef>
          <a:spcPct val="20000"/>
        </a:spcBef>
        <a:spcAft>
          <a:spcPct val="0"/>
        </a:spcAft>
        <a:buChar char="•"/>
        <a:defRPr sz="2000">
          <a:solidFill>
            <a:schemeClr val="bg1"/>
          </a:solidFill>
          <a:latin typeface="+mn-lt"/>
          <a:ea typeface="ＭＳ Ｐゴシック" charset="-128"/>
          <a:cs typeface="ＭＳ Ｐゴシック" pitchFamily="34" charset="-128"/>
        </a:defRPr>
      </a:lvl3pPr>
      <a:lvl4pPr marL="2284413" indent="-227013" algn="l" rtl="0" eaLnBrk="0" fontAlgn="base" hangingPunct="0">
        <a:spcBef>
          <a:spcPct val="20000"/>
        </a:spcBef>
        <a:spcAft>
          <a:spcPct val="0"/>
        </a:spcAft>
        <a:buChar char="–"/>
        <a:defRPr>
          <a:solidFill>
            <a:schemeClr val="bg1"/>
          </a:solidFill>
          <a:latin typeface="+mn-lt"/>
          <a:ea typeface="ＭＳ Ｐゴシック" charset="-128"/>
          <a:cs typeface="ＭＳ Ｐゴシック" pitchFamily="34" charset="-128"/>
        </a:defRPr>
      </a:lvl4pPr>
      <a:lvl5pPr marL="2862263" indent="-227013" algn="l" rtl="0" eaLnBrk="0" fontAlgn="base" hangingPunct="0">
        <a:spcBef>
          <a:spcPct val="20000"/>
        </a:spcBef>
        <a:spcAft>
          <a:spcPct val="0"/>
        </a:spcAft>
        <a:buChar char="»"/>
        <a:defRPr>
          <a:solidFill>
            <a:schemeClr val="bg1"/>
          </a:solidFill>
          <a:latin typeface="+mn-lt"/>
          <a:ea typeface="ＭＳ Ｐゴシック" charset="-128"/>
          <a:cs typeface="ＭＳ Ｐゴシック" pitchFamily="34" charset="-128"/>
        </a:defRPr>
      </a:lvl5pPr>
      <a:lvl6pPr marL="3320274" indent="-228546" algn="l" rtl="0" fontAlgn="base">
        <a:spcBef>
          <a:spcPct val="20000"/>
        </a:spcBef>
        <a:spcAft>
          <a:spcPct val="0"/>
        </a:spcAft>
        <a:buChar char="»"/>
        <a:defRPr>
          <a:solidFill>
            <a:schemeClr val="bg1"/>
          </a:solidFill>
          <a:latin typeface="+mn-lt"/>
          <a:ea typeface="ＭＳ Ｐゴシック" charset="-128"/>
        </a:defRPr>
      </a:lvl6pPr>
      <a:lvl7pPr marL="3777367" indent="-228546" algn="l" rtl="0" fontAlgn="base">
        <a:spcBef>
          <a:spcPct val="20000"/>
        </a:spcBef>
        <a:spcAft>
          <a:spcPct val="0"/>
        </a:spcAft>
        <a:buChar char="»"/>
        <a:defRPr>
          <a:solidFill>
            <a:schemeClr val="bg1"/>
          </a:solidFill>
          <a:latin typeface="+mn-lt"/>
          <a:ea typeface="ＭＳ Ｐゴシック" charset="-128"/>
        </a:defRPr>
      </a:lvl7pPr>
      <a:lvl8pPr marL="4234459" indent="-228546" algn="l" rtl="0" fontAlgn="base">
        <a:spcBef>
          <a:spcPct val="20000"/>
        </a:spcBef>
        <a:spcAft>
          <a:spcPct val="0"/>
        </a:spcAft>
        <a:buChar char="»"/>
        <a:defRPr>
          <a:solidFill>
            <a:schemeClr val="bg1"/>
          </a:solidFill>
          <a:latin typeface="+mn-lt"/>
          <a:ea typeface="ＭＳ Ｐゴシック" charset="-128"/>
        </a:defRPr>
      </a:lvl8pPr>
      <a:lvl9pPr marL="4691553" indent="-228546" algn="l" rtl="0" fontAlgn="base">
        <a:spcBef>
          <a:spcPct val="20000"/>
        </a:spcBef>
        <a:spcAft>
          <a:spcPct val="0"/>
        </a:spcAft>
        <a:buChar char="»"/>
        <a:defRPr>
          <a:solidFill>
            <a:schemeClr val="bg1"/>
          </a:solidFill>
          <a:latin typeface="+mn-lt"/>
          <a:ea typeface="ＭＳ Ｐゴシック" charset="-128"/>
        </a:defRPr>
      </a:lvl9pPr>
    </p:bodyStyle>
    <p:otherStyle>
      <a:defPPr>
        <a:defRPr lang="en-US"/>
      </a:defPPr>
      <a:lvl1pPr marL="0" algn="l" defTabSz="457092" rtl="0" eaLnBrk="1" latinLnBrk="0" hangingPunct="1">
        <a:defRPr sz="1800" kern="1200">
          <a:solidFill>
            <a:schemeClr val="tx1"/>
          </a:solidFill>
          <a:latin typeface="+mn-lt"/>
          <a:ea typeface="+mn-ea"/>
          <a:cs typeface="+mn-cs"/>
        </a:defRPr>
      </a:lvl1pPr>
      <a:lvl2pPr marL="457092" algn="l" defTabSz="457092" rtl="0" eaLnBrk="1" latinLnBrk="0" hangingPunct="1">
        <a:defRPr sz="1800" kern="1200">
          <a:solidFill>
            <a:schemeClr val="tx1"/>
          </a:solidFill>
          <a:latin typeface="+mn-lt"/>
          <a:ea typeface="+mn-ea"/>
          <a:cs typeface="+mn-cs"/>
        </a:defRPr>
      </a:lvl2pPr>
      <a:lvl3pPr marL="914186" algn="l" defTabSz="457092" rtl="0" eaLnBrk="1" latinLnBrk="0" hangingPunct="1">
        <a:defRPr sz="1800" kern="1200">
          <a:solidFill>
            <a:schemeClr val="tx1"/>
          </a:solidFill>
          <a:latin typeface="+mn-lt"/>
          <a:ea typeface="+mn-ea"/>
          <a:cs typeface="+mn-cs"/>
        </a:defRPr>
      </a:lvl3pPr>
      <a:lvl4pPr marL="1371279" algn="l" defTabSz="457092" rtl="0" eaLnBrk="1" latinLnBrk="0" hangingPunct="1">
        <a:defRPr sz="1800" kern="1200">
          <a:solidFill>
            <a:schemeClr val="tx1"/>
          </a:solidFill>
          <a:latin typeface="+mn-lt"/>
          <a:ea typeface="+mn-ea"/>
          <a:cs typeface="+mn-cs"/>
        </a:defRPr>
      </a:lvl4pPr>
      <a:lvl5pPr marL="1828373" algn="l" defTabSz="457092" rtl="0" eaLnBrk="1" latinLnBrk="0" hangingPunct="1">
        <a:defRPr sz="1800" kern="1200">
          <a:solidFill>
            <a:schemeClr val="tx1"/>
          </a:solidFill>
          <a:latin typeface="+mn-lt"/>
          <a:ea typeface="+mn-ea"/>
          <a:cs typeface="+mn-cs"/>
        </a:defRPr>
      </a:lvl5pPr>
      <a:lvl6pPr marL="2285466" algn="l" defTabSz="457092" rtl="0" eaLnBrk="1" latinLnBrk="0" hangingPunct="1">
        <a:defRPr sz="1800" kern="1200">
          <a:solidFill>
            <a:schemeClr val="tx1"/>
          </a:solidFill>
          <a:latin typeface="+mn-lt"/>
          <a:ea typeface="+mn-ea"/>
          <a:cs typeface="+mn-cs"/>
        </a:defRPr>
      </a:lvl6pPr>
      <a:lvl7pPr marL="2742558" algn="l" defTabSz="457092" rtl="0" eaLnBrk="1" latinLnBrk="0" hangingPunct="1">
        <a:defRPr sz="1800" kern="1200">
          <a:solidFill>
            <a:schemeClr val="tx1"/>
          </a:solidFill>
          <a:latin typeface="+mn-lt"/>
          <a:ea typeface="+mn-ea"/>
          <a:cs typeface="+mn-cs"/>
        </a:defRPr>
      </a:lvl7pPr>
      <a:lvl8pPr marL="3199652" algn="l" defTabSz="457092" rtl="0" eaLnBrk="1" latinLnBrk="0" hangingPunct="1">
        <a:defRPr sz="1800" kern="1200">
          <a:solidFill>
            <a:schemeClr val="tx1"/>
          </a:solidFill>
          <a:latin typeface="+mn-lt"/>
          <a:ea typeface="+mn-ea"/>
          <a:cs typeface="+mn-cs"/>
        </a:defRPr>
      </a:lvl8pPr>
      <a:lvl9pPr marL="3656744" algn="l" defTabSz="45709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A0054"/>
            </a:gs>
            <a:gs pos="100000">
              <a:srgbClr val="262672"/>
            </a:gs>
          </a:gsLst>
          <a:lin ang="5400000" scaled="1"/>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020762"/>
          </a:xfrm>
          <a:prstGeom prst="rect">
            <a:avLst/>
          </a:prstGeom>
          <a:noFill/>
          <a:ln w="9525">
            <a:noFill/>
            <a:miter lim="800000"/>
            <a:headEnd/>
            <a:tailEnd/>
          </a:ln>
        </p:spPr>
        <p:txBody>
          <a:bodyPr vert="horz" wrap="square" lIns="91418" tIns="45709" rIns="91418" bIns="45709" numCol="1" anchor="b" anchorCtr="0" compatLnSpc="1">
            <a:prstTxWarp prst="textNoShape">
              <a:avLst/>
            </a:prstTxWarp>
          </a:bodyPr>
          <a:lstStyle/>
          <a:p>
            <a:pPr lvl="0"/>
            <a:r>
              <a:rPr lang="en-GB"/>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509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8" tIns="45709" rIns="91418" bIns="45709" numCol="1" anchor="t" anchorCtr="0" compatLnSpc="1">
            <a:prstTxWarp prst="textNoShape">
              <a:avLst/>
            </a:prstTxWarp>
          </a:bodyPr>
          <a:lstStyle>
            <a:lvl1pPr eaLnBrk="0" hangingPunct="0">
              <a:defRPr sz="1400" i="0" baseline="-25000">
                <a:solidFill>
                  <a:srgbClr val="FFFFFF"/>
                </a:solidFill>
              </a:defRPr>
            </a:lvl1pPr>
          </a:lstStyle>
          <a:p>
            <a:endParaRPr lang="en-GB"/>
          </a:p>
        </p:txBody>
      </p:sp>
      <p:sp>
        <p:nvSpPr>
          <p:cNvPr id="16389" name="Rectangle 7"/>
          <p:cNvSpPr>
            <a:spLocks noChangeArrowheads="1"/>
          </p:cNvSpPr>
          <p:nvPr/>
        </p:nvSpPr>
        <p:spPr bwMode="auto">
          <a:xfrm>
            <a:off x="0" y="1263650"/>
            <a:ext cx="9144000" cy="92075"/>
          </a:xfrm>
          <a:prstGeom prst="rect">
            <a:avLst/>
          </a:prstGeom>
          <a:solidFill>
            <a:srgbClr val="A67AFE"/>
          </a:solidFill>
          <a:ln w="9525">
            <a:noFill/>
            <a:miter lim="800000"/>
            <a:headEnd/>
            <a:tailEnd/>
          </a:ln>
        </p:spPr>
        <p:txBody>
          <a:bodyPr wrap="none" lIns="91418" tIns="45709" rIns="91418" bIns="45709" anchor="ctr">
            <a:prstTxWarp prst="textNoShape">
              <a:avLst/>
            </a:prstTxWarp>
          </a:bodyPr>
          <a:lstStyle/>
          <a:p>
            <a:pPr eaLnBrk="0" hangingPunct="0">
              <a:buFont typeface="Wingdings 3" charset="2"/>
              <a:buNone/>
            </a:pPr>
            <a:endParaRPr lang="en-US" sz="2400" i="0" baseline="-25000">
              <a:solidFill>
                <a:srgbClr val="000000"/>
              </a:solidFill>
            </a:endParaRPr>
          </a:p>
        </p:txBody>
      </p:sp>
      <p:graphicFrame>
        <p:nvGraphicFramePr>
          <p:cNvPr id="16390"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6456" r:id="rId3" imgW="0" imgH="0" progId="PowerPoint.Show.8">
                  <p:embed/>
                </p:oleObj>
              </mc:Choice>
              <mc:Fallback>
                <p:oleObj r:id="rId3" imgW="0" imgH="0" progId="PowerPoint.Show.8">
                  <p:embed/>
                  <p:pic>
                    <p:nvPicPr>
                      <p:cNvPr id="0" name="AutoShape 56"/>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76200">
                            <a:solidFill>
                              <a:srgbClr val="808080"/>
                            </a:solidFill>
                            <a:miter lim="800000"/>
                            <a:headEnd/>
                            <a:tailEnd/>
                          </a14:hiddenLine>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transition xmlns:p14="http://schemas.microsoft.com/office/powerpoint/2010/main" advClick="0"/>
  <p:hf hdr="0" ftr="0" dt="0"/>
  <p:txStyles>
    <p:titleStyle>
      <a:lvl1pPr algn="ctr" rtl="0" eaLnBrk="0" fontAlgn="base" hangingPunct="0">
        <a:spcBef>
          <a:spcPct val="0"/>
        </a:spcBef>
        <a:spcAft>
          <a:spcPct val="0"/>
        </a:spcAft>
        <a:defRPr sz="3500" b="1">
          <a:solidFill>
            <a:srgbClr val="FFFF00"/>
          </a:solidFill>
          <a:latin typeface="+mj-lt"/>
          <a:ea typeface="ＭＳ Ｐゴシック" charset="-128"/>
          <a:cs typeface="ＭＳ Ｐゴシック" charset="-128"/>
        </a:defRPr>
      </a:lvl1pPr>
      <a:lvl2pPr algn="ctr" rtl="0" eaLnBrk="0" fontAlgn="base" hangingPunct="0">
        <a:spcBef>
          <a:spcPct val="0"/>
        </a:spcBef>
        <a:spcAft>
          <a:spcPct val="0"/>
        </a:spcAft>
        <a:defRPr sz="3500" b="1">
          <a:solidFill>
            <a:srgbClr val="FFFF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500" b="1">
          <a:solidFill>
            <a:srgbClr val="FFFF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500" b="1">
          <a:solidFill>
            <a:srgbClr val="FFFF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500" b="1">
          <a:solidFill>
            <a:srgbClr val="FFFF00"/>
          </a:solidFill>
          <a:latin typeface="Arial" charset="0"/>
          <a:ea typeface="ＭＳ Ｐゴシック" charset="-128"/>
          <a:cs typeface="ＭＳ Ｐゴシック" charset="-128"/>
        </a:defRPr>
      </a:lvl5pPr>
      <a:lvl6pPr marL="457092" algn="ctr" rtl="0" fontAlgn="base">
        <a:spcBef>
          <a:spcPct val="0"/>
        </a:spcBef>
        <a:spcAft>
          <a:spcPct val="0"/>
        </a:spcAft>
        <a:defRPr sz="3500" b="1">
          <a:solidFill>
            <a:srgbClr val="FFFF00"/>
          </a:solidFill>
          <a:latin typeface="Arial" charset="0"/>
        </a:defRPr>
      </a:lvl6pPr>
      <a:lvl7pPr marL="914186" algn="ctr" rtl="0" fontAlgn="base">
        <a:spcBef>
          <a:spcPct val="0"/>
        </a:spcBef>
        <a:spcAft>
          <a:spcPct val="0"/>
        </a:spcAft>
        <a:defRPr sz="3500" b="1">
          <a:solidFill>
            <a:srgbClr val="FFFF00"/>
          </a:solidFill>
          <a:latin typeface="Arial" charset="0"/>
        </a:defRPr>
      </a:lvl7pPr>
      <a:lvl8pPr marL="1371279" algn="ctr" rtl="0" fontAlgn="base">
        <a:spcBef>
          <a:spcPct val="0"/>
        </a:spcBef>
        <a:spcAft>
          <a:spcPct val="0"/>
        </a:spcAft>
        <a:defRPr sz="3500" b="1">
          <a:solidFill>
            <a:srgbClr val="FFFF00"/>
          </a:solidFill>
          <a:latin typeface="Arial" charset="0"/>
        </a:defRPr>
      </a:lvl8pPr>
      <a:lvl9pPr marL="1828373" algn="ctr" rtl="0" fontAlgn="base">
        <a:spcBef>
          <a:spcPct val="0"/>
        </a:spcBef>
        <a:spcAft>
          <a:spcPct val="0"/>
        </a:spcAft>
        <a:defRPr sz="3500" b="1">
          <a:solidFill>
            <a:srgbClr val="FFFF00"/>
          </a:solidFill>
          <a:latin typeface="Arial" charset="0"/>
        </a:defRPr>
      </a:lvl9pPr>
    </p:titleStyle>
    <p:bodyStyle>
      <a:lvl1pPr marL="341313" indent="-341313" algn="l" rtl="0" eaLnBrk="0" fontAlgn="base" hangingPunct="0">
        <a:spcBef>
          <a:spcPct val="20000"/>
        </a:spcBef>
        <a:spcAft>
          <a:spcPct val="0"/>
        </a:spcAft>
        <a:buClr>
          <a:srgbClr val="9970FE"/>
        </a:buClr>
        <a:buSzPct val="75000"/>
        <a:buFont typeface="Wingdings 3" charset="2"/>
        <a:buChar char="u"/>
        <a:defRPr sz="3000">
          <a:solidFill>
            <a:schemeClr val="bg1"/>
          </a:solidFill>
          <a:latin typeface="+mn-lt"/>
          <a:ea typeface="ＭＳ Ｐゴシック" charset="-128"/>
          <a:cs typeface="ＭＳ Ｐゴシック" charset="-128"/>
        </a:defRPr>
      </a:lvl1pPr>
      <a:lvl2pPr marL="1033463" indent="-227013" algn="l" rtl="0" eaLnBrk="0" fontAlgn="base" hangingPunct="0">
        <a:spcBef>
          <a:spcPct val="20000"/>
        </a:spcBef>
        <a:spcAft>
          <a:spcPct val="0"/>
        </a:spcAft>
        <a:buChar char="–"/>
        <a:defRPr sz="2400">
          <a:solidFill>
            <a:schemeClr val="bg1"/>
          </a:solidFill>
          <a:latin typeface="+mn-lt"/>
          <a:ea typeface="ＭＳ Ｐゴシック" charset="-128"/>
          <a:cs typeface="ＭＳ Ｐゴシック" pitchFamily="34" charset="-128"/>
        </a:defRPr>
      </a:lvl2pPr>
      <a:lvl3pPr marL="1719263" indent="-227013" algn="l" rtl="0" eaLnBrk="0" fontAlgn="base" hangingPunct="0">
        <a:spcBef>
          <a:spcPct val="20000"/>
        </a:spcBef>
        <a:spcAft>
          <a:spcPct val="0"/>
        </a:spcAft>
        <a:buChar char="•"/>
        <a:defRPr sz="2000">
          <a:solidFill>
            <a:schemeClr val="bg1"/>
          </a:solidFill>
          <a:latin typeface="+mn-lt"/>
          <a:ea typeface="ＭＳ Ｐゴシック" charset="-128"/>
          <a:cs typeface="ＭＳ Ｐゴシック" pitchFamily="34" charset="-128"/>
        </a:defRPr>
      </a:lvl3pPr>
      <a:lvl4pPr marL="2284413" indent="-227013" algn="l" rtl="0" eaLnBrk="0" fontAlgn="base" hangingPunct="0">
        <a:spcBef>
          <a:spcPct val="20000"/>
        </a:spcBef>
        <a:spcAft>
          <a:spcPct val="0"/>
        </a:spcAft>
        <a:buChar char="–"/>
        <a:defRPr>
          <a:solidFill>
            <a:schemeClr val="bg1"/>
          </a:solidFill>
          <a:latin typeface="+mn-lt"/>
          <a:ea typeface="ＭＳ Ｐゴシック" charset="-128"/>
          <a:cs typeface="ＭＳ Ｐゴシック" pitchFamily="34" charset="-128"/>
        </a:defRPr>
      </a:lvl4pPr>
      <a:lvl5pPr marL="2862263" indent="-227013" algn="l" rtl="0" eaLnBrk="0" fontAlgn="base" hangingPunct="0">
        <a:spcBef>
          <a:spcPct val="20000"/>
        </a:spcBef>
        <a:spcAft>
          <a:spcPct val="0"/>
        </a:spcAft>
        <a:buChar char="»"/>
        <a:defRPr>
          <a:solidFill>
            <a:schemeClr val="bg1"/>
          </a:solidFill>
          <a:latin typeface="+mn-lt"/>
          <a:ea typeface="ＭＳ Ｐゴシック" charset="-128"/>
          <a:cs typeface="ＭＳ Ｐゴシック" pitchFamily="34" charset="-128"/>
        </a:defRPr>
      </a:lvl5pPr>
      <a:lvl6pPr marL="3320274" indent="-228546" algn="l" rtl="0" fontAlgn="base">
        <a:spcBef>
          <a:spcPct val="20000"/>
        </a:spcBef>
        <a:spcAft>
          <a:spcPct val="0"/>
        </a:spcAft>
        <a:buChar char="»"/>
        <a:defRPr>
          <a:solidFill>
            <a:schemeClr val="bg1"/>
          </a:solidFill>
          <a:latin typeface="+mn-lt"/>
          <a:ea typeface="ＭＳ Ｐゴシック" charset="-128"/>
        </a:defRPr>
      </a:lvl6pPr>
      <a:lvl7pPr marL="3777367" indent="-228546" algn="l" rtl="0" fontAlgn="base">
        <a:spcBef>
          <a:spcPct val="20000"/>
        </a:spcBef>
        <a:spcAft>
          <a:spcPct val="0"/>
        </a:spcAft>
        <a:buChar char="»"/>
        <a:defRPr>
          <a:solidFill>
            <a:schemeClr val="bg1"/>
          </a:solidFill>
          <a:latin typeface="+mn-lt"/>
          <a:ea typeface="ＭＳ Ｐゴシック" charset="-128"/>
        </a:defRPr>
      </a:lvl7pPr>
      <a:lvl8pPr marL="4234459" indent="-228546" algn="l" rtl="0" fontAlgn="base">
        <a:spcBef>
          <a:spcPct val="20000"/>
        </a:spcBef>
        <a:spcAft>
          <a:spcPct val="0"/>
        </a:spcAft>
        <a:buChar char="»"/>
        <a:defRPr>
          <a:solidFill>
            <a:schemeClr val="bg1"/>
          </a:solidFill>
          <a:latin typeface="+mn-lt"/>
          <a:ea typeface="ＭＳ Ｐゴシック" charset="-128"/>
        </a:defRPr>
      </a:lvl8pPr>
      <a:lvl9pPr marL="4691553" indent="-228546" algn="l" rtl="0" fontAlgn="base">
        <a:spcBef>
          <a:spcPct val="20000"/>
        </a:spcBef>
        <a:spcAft>
          <a:spcPct val="0"/>
        </a:spcAft>
        <a:buChar char="»"/>
        <a:defRPr>
          <a:solidFill>
            <a:schemeClr val="bg1"/>
          </a:solidFill>
          <a:latin typeface="+mn-lt"/>
          <a:ea typeface="ＭＳ Ｐゴシック" charset="-128"/>
        </a:defRPr>
      </a:lvl9pPr>
    </p:bodyStyle>
    <p:otherStyle>
      <a:defPPr>
        <a:defRPr lang="en-US"/>
      </a:defPPr>
      <a:lvl1pPr marL="0" algn="l" defTabSz="457092" rtl="0" eaLnBrk="1" latinLnBrk="0" hangingPunct="1">
        <a:defRPr sz="1800" kern="1200">
          <a:solidFill>
            <a:schemeClr val="tx1"/>
          </a:solidFill>
          <a:latin typeface="+mn-lt"/>
          <a:ea typeface="+mn-ea"/>
          <a:cs typeface="+mn-cs"/>
        </a:defRPr>
      </a:lvl1pPr>
      <a:lvl2pPr marL="457092" algn="l" defTabSz="457092" rtl="0" eaLnBrk="1" latinLnBrk="0" hangingPunct="1">
        <a:defRPr sz="1800" kern="1200">
          <a:solidFill>
            <a:schemeClr val="tx1"/>
          </a:solidFill>
          <a:latin typeface="+mn-lt"/>
          <a:ea typeface="+mn-ea"/>
          <a:cs typeface="+mn-cs"/>
        </a:defRPr>
      </a:lvl2pPr>
      <a:lvl3pPr marL="914186" algn="l" defTabSz="457092" rtl="0" eaLnBrk="1" latinLnBrk="0" hangingPunct="1">
        <a:defRPr sz="1800" kern="1200">
          <a:solidFill>
            <a:schemeClr val="tx1"/>
          </a:solidFill>
          <a:latin typeface="+mn-lt"/>
          <a:ea typeface="+mn-ea"/>
          <a:cs typeface="+mn-cs"/>
        </a:defRPr>
      </a:lvl3pPr>
      <a:lvl4pPr marL="1371279" algn="l" defTabSz="457092" rtl="0" eaLnBrk="1" latinLnBrk="0" hangingPunct="1">
        <a:defRPr sz="1800" kern="1200">
          <a:solidFill>
            <a:schemeClr val="tx1"/>
          </a:solidFill>
          <a:latin typeface="+mn-lt"/>
          <a:ea typeface="+mn-ea"/>
          <a:cs typeface="+mn-cs"/>
        </a:defRPr>
      </a:lvl4pPr>
      <a:lvl5pPr marL="1828373" algn="l" defTabSz="457092" rtl="0" eaLnBrk="1" latinLnBrk="0" hangingPunct="1">
        <a:defRPr sz="1800" kern="1200">
          <a:solidFill>
            <a:schemeClr val="tx1"/>
          </a:solidFill>
          <a:latin typeface="+mn-lt"/>
          <a:ea typeface="+mn-ea"/>
          <a:cs typeface="+mn-cs"/>
        </a:defRPr>
      </a:lvl5pPr>
      <a:lvl6pPr marL="2285466" algn="l" defTabSz="457092" rtl="0" eaLnBrk="1" latinLnBrk="0" hangingPunct="1">
        <a:defRPr sz="1800" kern="1200">
          <a:solidFill>
            <a:schemeClr val="tx1"/>
          </a:solidFill>
          <a:latin typeface="+mn-lt"/>
          <a:ea typeface="+mn-ea"/>
          <a:cs typeface="+mn-cs"/>
        </a:defRPr>
      </a:lvl6pPr>
      <a:lvl7pPr marL="2742558" algn="l" defTabSz="457092" rtl="0" eaLnBrk="1" latinLnBrk="0" hangingPunct="1">
        <a:defRPr sz="1800" kern="1200">
          <a:solidFill>
            <a:schemeClr val="tx1"/>
          </a:solidFill>
          <a:latin typeface="+mn-lt"/>
          <a:ea typeface="+mn-ea"/>
          <a:cs typeface="+mn-cs"/>
        </a:defRPr>
      </a:lvl7pPr>
      <a:lvl8pPr marL="3199652" algn="l" defTabSz="457092" rtl="0" eaLnBrk="1" latinLnBrk="0" hangingPunct="1">
        <a:defRPr sz="1800" kern="1200">
          <a:solidFill>
            <a:schemeClr val="tx1"/>
          </a:solidFill>
          <a:latin typeface="+mn-lt"/>
          <a:ea typeface="+mn-ea"/>
          <a:cs typeface="+mn-cs"/>
        </a:defRPr>
      </a:lvl8pPr>
      <a:lvl9pPr marL="3656744" algn="l" defTabSz="45709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020762"/>
          </a:xfrm>
          <a:prstGeom prst="rect">
            <a:avLst/>
          </a:prstGeom>
          <a:noFill/>
          <a:ln w="9525">
            <a:noFill/>
            <a:miter lim="800000"/>
            <a:headEnd/>
            <a:tailEnd/>
          </a:ln>
        </p:spPr>
        <p:txBody>
          <a:bodyPr vert="horz" wrap="square" lIns="91418" tIns="45709" rIns="91418" bIns="45709" numCol="1" anchor="b" anchorCtr="0" compatLnSpc="1">
            <a:prstTxWarp prst="textNoShape">
              <a:avLst/>
            </a:prstTxWarp>
          </a:bodyPr>
          <a:lstStyle/>
          <a:p>
            <a:pPr lvl="0"/>
            <a:r>
              <a:rPr lang="en-GB"/>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509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8" tIns="45709" rIns="91418" bIns="45709" numCol="1" anchor="t" anchorCtr="0" compatLnSpc="1">
            <a:prstTxWarp prst="textNoShape">
              <a:avLst/>
            </a:prstTxWarp>
          </a:bodyPr>
          <a:lstStyle>
            <a:lvl1pPr>
              <a:defRPr sz="1400" i="0">
                <a:solidFill>
                  <a:srgbClr val="FFFFFF"/>
                </a:solidFill>
                <a:latin typeface="Arial" charset="0"/>
                <a:ea typeface="Arial" charset="0"/>
                <a:cs typeface="Arial" charset="0"/>
              </a:defRPr>
            </a:lvl1pPr>
          </a:lstStyle>
          <a:p>
            <a:pPr>
              <a:defRPr/>
            </a:pPr>
            <a:endParaRPr lang="en-US"/>
          </a:p>
        </p:txBody>
      </p:sp>
      <p:graphicFrame>
        <p:nvGraphicFramePr>
          <p:cNvPr id="17413"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7479" r:id="rId15" imgW="0" imgH="0" progId="PowerPoint.Show.8">
                  <p:embed/>
                </p:oleObj>
              </mc:Choice>
              <mc:Fallback>
                <p:oleObj r:id="rId15" imgW="0" imgH="0" progId="PowerPoint.Show.8">
                  <p:embed/>
                  <p:pic>
                    <p:nvPicPr>
                      <p:cNvPr id="0" name="AutoShape 55"/>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76200">
                            <a:solidFill>
                              <a:srgbClr val="808080"/>
                            </a:solidFill>
                            <a:miter lim="800000"/>
                            <a:headEnd/>
                            <a:tailEnd/>
                          </a14:hiddenLine>
                        </a:ext>
                        <a:ext uri="{AF507438-7753-43e0-B8FC-AC1667EBCBE1}">
                          <a14:hiddenEffects xmlns:a14="http://schemas.microsoft.com/office/drawing/2010/main">
                            <a:effectLst>
                              <a:outerShdw blurRad="63500" dist="38097" dir="2700000" algn="ctr" rotWithShape="0">
                                <a:srgbClr val="000000">
                                  <a:alpha val="74997"/>
                                </a:srgbClr>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9721" r:id="rId1"/>
    <p:sldLayoutId id="2147489722" r:id="rId2"/>
    <p:sldLayoutId id="2147489723" r:id="rId3"/>
    <p:sldLayoutId id="2147489724" r:id="rId4"/>
    <p:sldLayoutId id="2147489725" r:id="rId5"/>
    <p:sldLayoutId id="2147489726" r:id="rId6"/>
    <p:sldLayoutId id="2147489727" r:id="rId7"/>
    <p:sldLayoutId id="2147489728" r:id="rId8"/>
    <p:sldLayoutId id="2147489729" r:id="rId9"/>
    <p:sldLayoutId id="2147489730" r:id="rId10"/>
    <p:sldLayoutId id="2147489731" r:id="rId11"/>
    <p:sldLayoutId id="2147489732" r:id="rId12"/>
  </p:sldLayoutIdLst>
  <p:transition xmlns:p14="http://schemas.microsoft.com/office/powerpoint/2010/main" advClick="0"/>
  <p:hf hdr="0" ftr="0" dt="0"/>
  <p:txStyles>
    <p:titleStyle>
      <a:lvl1pPr algn="ctr" rtl="0" eaLnBrk="0" fontAlgn="base" hangingPunct="0">
        <a:spcBef>
          <a:spcPct val="0"/>
        </a:spcBef>
        <a:spcAft>
          <a:spcPct val="0"/>
        </a:spcAft>
        <a:defRPr sz="3500" b="1">
          <a:solidFill>
            <a:srgbClr val="000090"/>
          </a:solidFill>
          <a:latin typeface="+mj-lt"/>
          <a:ea typeface="ＭＳ Ｐゴシック" charset="-128"/>
          <a:cs typeface="ＭＳ Ｐゴシック" charset="-128"/>
        </a:defRPr>
      </a:lvl1pPr>
      <a:lvl2pPr algn="ctr" rtl="0" eaLnBrk="0" fontAlgn="base" hangingPunct="0">
        <a:spcBef>
          <a:spcPct val="0"/>
        </a:spcBef>
        <a:spcAft>
          <a:spcPct val="0"/>
        </a:spcAft>
        <a:defRPr sz="3500" b="1">
          <a:solidFill>
            <a:srgbClr val="000090"/>
          </a:solidFill>
          <a:latin typeface="Arial" charset="0"/>
          <a:ea typeface="ＭＳ Ｐゴシック" charset="-128"/>
          <a:cs typeface="ＭＳ Ｐゴシック" charset="-128"/>
        </a:defRPr>
      </a:lvl2pPr>
      <a:lvl3pPr algn="ctr" rtl="0" eaLnBrk="0" fontAlgn="base" hangingPunct="0">
        <a:spcBef>
          <a:spcPct val="0"/>
        </a:spcBef>
        <a:spcAft>
          <a:spcPct val="0"/>
        </a:spcAft>
        <a:defRPr sz="3500" b="1">
          <a:solidFill>
            <a:srgbClr val="000090"/>
          </a:solidFill>
          <a:latin typeface="Arial" charset="0"/>
          <a:ea typeface="ＭＳ Ｐゴシック" charset="-128"/>
          <a:cs typeface="ＭＳ Ｐゴシック" charset="-128"/>
        </a:defRPr>
      </a:lvl3pPr>
      <a:lvl4pPr algn="ctr" rtl="0" eaLnBrk="0" fontAlgn="base" hangingPunct="0">
        <a:spcBef>
          <a:spcPct val="0"/>
        </a:spcBef>
        <a:spcAft>
          <a:spcPct val="0"/>
        </a:spcAft>
        <a:defRPr sz="3500" b="1">
          <a:solidFill>
            <a:srgbClr val="000090"/>
          </a:solidFill>
          <a:latin typeface="Arial" charset="0"/>
          <a:ea typeface="ＭＳ Ｐゴシック" charset="-128"/>
          <a:cs typeface="ＭＳ Ｐゴシック" charset="-128"/>
        </a:defRPr>
      </a:lvl4pPr>
      <a:lvl5pPr algn="ctr" rtl="0" eaLnBrk="0" fontAlgn="base" hangingPunct="0">
        <a:spcBef>
          <a:spcPct val="0"/>
        </a:spcBef>
        <a:spcAft>
          <a:spcPct val="0"/>
        </a:spcAft>
        <a:defRPr sz="3500" b="1">
          <a:solidFill>
            <a:srgbClr val="000090"/>
          </a:solidFill>
          <a:latin typeface="Arial" charset="0"/>
          <a:ea typeface="ＭＳ Ｐゴシック" charset="-128"/>
          <a:cs typeface="ＭＳ Ｐゴシック" charset="-128"/>
        </a:defRPr>
      </a:lvl5pPr>
      <a:lvl6pPr marL="457092" algn="ctr" rtl="0" fontAlgn="base">
        <a:spcBef>
          <a:spcPct val="0"/>
        </a:spcBef>
        <a:spcAft>
          <a:spcPct val="0"/>
        </a:spcAft>
        <a:defRPr sz="3500" b="1">
          <a:solidFill>
            <a:srgbClr val="FFFF00"/>
          </a:solidFill>
          <a:latin typeface="Arial" charset="0"/>
        </a:defRPr>
      </a:lvl6pPr>
      <a:lvl7pPr marL="914186" algn="ctr" rtl="0" fontAlgn="base">
        <a:spcBef>
          <a:spcPct val="0"/>
        </a:spcBef>
        <a:spcAft>
          <a:spcPct val="0"/>
        </a:spcAft>
        <a:defRPr sz="3500" b="1">
          <a:solidFill>
            <a:srgbClr val="FFFF00"/>
          </a:solidFill>
          <a:latin typeface="Arial" charset="0"/>
        </a:defRPr>
      </a:lvl7pPr>
      <a:lvl8pPr marL="1371279" algn="ctr" rtl="0" fontAlgn="base">
        <a:spcBef>
          <a:spcPct val="0"/>
        </a:spcBef>
        <a:spcAft>
          <a:spcPct val="0"/>
        </a:spcAft>
        <a:defRPr sz="3500" b="1">
          <a:solidFill>
            <a:srgbClr val="FFFF00"/>
          </a:solidFill>
          <a:latin typeface="Arial" charset="0"/>
        </a:defRPr>
      </a:lvl8pPr>
      <a:lvl9pPr marL="1828373" algn="ctr" rtl="0" fontAlgn="base">
        <a:spcBef>
          <a:spcPct val="0"/>
        </a:spcBef>
        <a:spcAft>
          <a:spcPct val="0"/>
        </a:spcAft>
        <a:defRPr sz="3500" b="1">
          <a:solidFill>
            <a:srgbClr val="FFFF00"/>
          </a:solidFill>
          <a:latin typeface="Arial" charset="0"/>
        </a:defRPr>
      </a:lvl9pPr>
    </p:titleStyle>
    <p:bodyStyle>
      <a:lvl1pPr marL="341313" indent="-341313" algn="l" rtl="0" eaLnBrk="0" fontAlgn="base" hangingPunct="0">
        <a:spcBef>
          <a:spcPct val="20000"/>
        </a:spcBef>
        <a:spcAft>
          <a:spcPct val="0"/>
        </a:spcAft>
        <a:buClr>
          <a:srgbClr val="9970FE"/>
        </a:buClr>
        <a:buSzPct val="75000"/>
        <a:buFont typeface="Wingdings 3" charset="2"/>
        <a:buChar char="u"/>
        <a:defRPr sz="3000">
          <a:solidFill>
            <a:srgbClr val="000090"/>
          </a:solidFill>
          <a:latin typeface="+mn-lt"/>
          <a:ea typeface="ＭＳ Ｐゴシック" charset="-128"/>
          <a:cs typeface="ＭＳ Ｐゴシック" charset="-128"/>
        </a:defRPr>
      </a:lvl1pPr>
      <a:lvl2pPr marL="1033463" indent="-227013" algn="l" rtl="0" eaLnBrk="0" fontAlgn="base" hangingPunct="0">
        <a:spcBef>
          <a:spcPct val="20000"/>
        </a:spcBef>
        <a:spcAft>
          <a:spcPct val="0"/>
        </a:spcAft>
        <a:buChar char="–"/>
        <a:defRPr sz="2400">
          <a:solidFill>
            <a:srgbClr val="000090"/>
          </a:solidFill>
          <a:latin typeface="+mn-lt"/>
          <a:ea typeface="ＭＳ Ｐゴシック" charset="-128"/>
          <a:cs typeface="ＭＳ Ｐゴシック" pitchFamily="34" charset="-128"/>
        </a:defRPr>
      </a:lvl2pPr>
      <a:lvl3pPr marL="1719263" indent="-227013" algn="l" rtl="0" eaLnBrk="0" fontAlgn="base" hangingPunct="0">
        <a:spcBef>
          <a:spcPct val="20000"/>
        </a:spcBef>
        <a:spcAft>
          <a:spcPct val="0"/>
        </a:spcAft>
        <a:buChar char="•"/>
        <a:defRPr sz="2000">
          <a:solidFill>
            <a:srgbClr val="000090"/>
          </a:solidFill>
          <a:latin typeface="+mn-lt"/>
          <a:ea typeface="ＭＳ Ｐゴシック" charset="-128"/>
          <a:cs typeface="ＭＳ Ｐゴシック" pitchFamily="34" charset="-128"/>
        </a:defRPr>
      </a:lvl3pPr>
      <a:lvl4pPr marL="2284413" indent="-227013" algn="l" rtl="0" eaLnBrk="0" fontAlgn="base" hangingPunct="0">
        <a:spcBef>
          <a:spcPct val="20000"/>
        </a:spcBef>
        <a:spcAft>
          <a:spcPct val="0"/>
        </a:spcAft>
        <a:buChar char="–"/>
        <a:defRPr>
          <a:solidFill>
            <a:srgbClr val="000090"/>
          </a:solidFill>
          <a:latin typeface="+mn-lt"/>
          <a:ea typeface="ＭＳ Ｐゴシック" charset="-128"/>
          <a:cs typeface="ＭＳ Ｐゴシック" pitchFamily="34" charset="-128"/>
        </a:defRPr>
      </a:lvl4pPr>
      <a:lvl5pPr marL="2862263" indent="-227013" algn="l" rtl="0" eaLnBrk="0" fontAlgn="base" hangingPunct="0">
        <a:spcBef>
          <a:spcPct val="20000"/>
        </a:spcBef>
        <a:spcAft>
          <a:spcPct val="0"/>
        </a:spcAft>
        <a:buChar char="»"/>
        <a:defRPr>
          <a:solidFill>
            <a:srgbClr val="000090"/>
          </a:solidFill>
          <a:latin typeface="+mn-lt"/>
          <a:ea typeface="ＭＳ Ｐゴシック" charset="-128"/>
          <a:cs typeface="ＭＳ Ｐゴシック" pitchFamily="34" charset="-128"/>
        </a:defRPr>
      </a:lvl5pPr>
      <a:lvl6pPr marL="3320274" indent="-228546" algn="l" rtl="0" fontAlgn="base">
        <a:spcBef>
          <a:spcPct val="20000"/>
        </a:spcBef>
        <a:spcAft>
          <a:spcPct val="0"/>
        </a:spcAft>
        <a:buChar char="»"/>
        <a:defRPr>
          <a:solidFill>
            <a:schemeClr val="bg1"/>
          </a:solidFill>
          <a:latin typeface="+mn-lt"/>
          <a:ea typeface="ＭＳ Ｐゴシック" charset="-128"/>
        </a:defRPr>
      </a:lvl6pPr>
      <a:lvl7pPr marL="3777367" indent="-228546" algn="l" rtl="0" fontAlgn="base">
        <a:spcBef>
          <a:spcPct val="20000"/>
        </a:spcBef>
        <a:spcAft>
          <a:spcPct val="0"/>
        </a:spcAft>
        <a:buChar char="»"/>
        <a:defRPr>
          <a:solidFill>
            <a:schemeClr val="bg1"/>
          </a:solidFill>
          <a:latin typeface="+mn-lt"/>
          <a:ea typeface="ＭＳ Ｐゴシック" charset="-128"/>
        </a:defRPr>
      </a:lvl7pPr>
      <a:lvl8pPr marL="4234459" indent="-228546" algn="l" rtl="0" fontAlgn="base">
        <a:spcBef>
          <a:spcPct val="20000"/>
        </a:spcBef>
        <a:spcAft>
          <a:spcPct val="0"/>
        </a:spcAft>
        <a:buChar char="»"/>
        <a:defRPr>
          <a:solidFill>
            <a:schemeClr val="bg1"/>
          </a:solidFill>
          <a:latin typeface="+mn-lt"/>
          <a:ea typeface="ＭＳ Ｐゴシック" charset="-128"/>
        </a:defRPr>
      </a:lvl8pPr>
      <a:lvl9pPr marL="4691553" indent="-228546" algn="l" rtl="0" fontAlgn="base">
        <a:spcBef>
          <a:spcPct val="20000"/>
        </a:spcBef>
        <a:spcAft>
          <a:spcPct val="0"/>
        </a:spcAft>
        <a:buChar char="»"/>
        <a:defRPr>
          <a:solidFill>
            <a:schemeClr val="bg1"/>
          </a:solidFill>
          <a:latin typeface="+mn-lt"/>
          <a:ea typeface="ＭＳ Ｐゴシック" charset="-128"/>
        </a:defRPr>
      </a:lvl9pPr>
    </p:bodyStyle>
    <p:otherStyle>
      <a:defPPr>
        <a:defRPr lang="en-US"/>
      </a:defPPr>
      <a:lvl1pPr marL="0" algn="l" defTabSz="457092" rtl="0" eaLnBrk="1" latinLnBrk="0" hangingPunct="1">
        <a:defRPr sz="1800" kern="1200">
          <a:solidFill>
            <a:schemeClr val="tx1"/>
          </a:solidFill>
          <a:latin typeface="+mn-lt"/>
          <a:ea typeface="+mn-ea"/>
          <a:cs typeface="+mn-cs"/>
        </a:defRPr>
      </a:lvl1pPr>
      <a:lvl2pPr marL="457092" algn="l" defTabSz="457092" rtl="0" eaLnBrk="1" latinLnBrk="0" hangingPunct="1">
        <a:defRPr sz="1800" kern="1200">
          <a:solidFill>
            <a:schemeClr val="tx1"/>
          </a:solidFill>
          <a:latin typeface="+mn-lt"/>
          <a:ea typeface="+mn-ea"/>
          <a:cs typeface="+mn-cs"/>
        </a:defRPr>
      </a:lvl2pPr>
      <a:lvl3pPr marL="914186" algn="l" defTabSz="457092" rtl="0" eaLnBrk="1" latinLnBrk="0" hangingPunct="1">
        <a:defRPr sz="1800" kern="1200">
          <a:solidFill>
            <a:schemeClr val="tx1"/>
          </a:solidFill>
          <a:latin typeface="+mn-lt"/>
          <a:ea typeface="+mn-ea"/>
          <a:cs typeface="+mn-cs"/>
        </a:defRPr>
      </a:lvl3pPr>
      <a:lvl4pPr marL="1371279" algn="l" defTabSz="457092" rtl="0" eaLnBrk="1" latinLnBrk="0" hangingPunct="1">
        <a:defRPr sz="1800" kern="1200">
          <a:solidFill>
            <a:schemeClr val="tx1"/>
          </a:solidFill>
          <a:latin typeface="+mn-lt"/>
          <a:ea typeface="+mn-ea"/>
          <a:cs typeface="+mn-cs"/>
        </a:defRPr>
      </a:lvl4pPr>
      <a:lvl5pPr marL="1828373" algn="l" defTabSz="457092" rtl="0" eaLnBrk="1" latinLnBrk="0" hangingPunct="1">
        <a:defRPr sz="1800" kern="1200">
          <a:solidFill>
            <a:schemeClr val="tx1"/>
          </a:solidFill>
          <a:latin typeface="+mn-lt"/>
          <a:ea typeface="+mn-ea"/>
          <a:cs typeface="+mn-cs"/>
        </a:defRPr>
      </a:lvl5pPr>
      <a:lvl6pPr marL="2285466" algn="l" defTabSz="457092" rtl="0" eaLnBrk="1" latinLnBrk="0" hangingPunct="1">
        <a:defRPr sz="1800" kern="1200">
          <a:solidFill>
            <a:schemeClr val="tx1"/>
          </a:solidFill>
          <a:latin typeface="+mn-lt"/>
          <a:ea typeface="+mn-ea"/>
          <a:cs typeface="+mn-cs"/>
        </a:defRPr>
      </a:lvl6pPr>
      <a:lvl7pPr marL="2742558" algn="l" defTabSz="457092" rtl="0" eaLnBrk="1" latinLnBrk="0" hangingPunct="1">
        <a:defRPr sz="1800" kern="1200">
          <a:solidFill>
            <a:schemeClr val="tx1"/>
          </a:solidFill>
          <a:latin typeface="+mn-lt"/>
          <a:ea typeface="+mn-ea"/>
          <a:cs typeface="+mn-cs"/>
        </a:defRPr>
      </a:lvl7pPr>
      <a:lvl8pPr marL="3199652" algn="l" defTabSz="457092" rtl="0" eaLnBrk="1" latinLnBrk="0" hangingPunct="1">
        <a:defRPr sz="1800" kern="1200">
          <a:solidFill>
            <a:schemeClr val="tx1"/>
          </a:solidFill>
          <a:latin typeface="+mn-lt"/>
          <a:ea typeface="+mn-ea"/>
          <a:cs typeface="+mn-cs"/>
        </a:defRPr>
      </a:lvl8pPr>
      <a:lvl9pPr marL="3656744" algn="l" defTabSz="45709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9698" name="Picture 8" descr="20110426-template-vervolg2-9K"/>
          <p:cNvPicPr>
            <a:picLocks noChangeAspect="1" noChangeArrowheads="1"/>
          </p:cNvPicPr>
          <p:nvPr/>
        </p:nvPicPr>
        <p:blipFill>
          <a:blip r:embed="rId13"/>
          <a:srcRect/>
          <a:stretch>
            <a:fillRect/>
          </a:stretch>
        </p:blipFill>
        <p:spPr bwMode="auto">
          <a:xfrm>
            <a:off x="158750" y="0"/>
            <a:ext cx="8985250" cy="6757988"/>
          </a:xfrm>
          <a:prstGeom prst="rect">
            <a:avLst/>
          </a:prstGeom>
          <a:noFill/>
          <a:ln w="9525">
            <a:noFill/>
            <a:miter lim="800000"/>
            <a:headEnd/>
            <a:tailEnd/>
          </a:ln>
        </p:spPr>
      </p:pic>
      <p:sp>
        <p:nvSpPr>
          <p:cNvPr id="9219" name="Rectangle 3"/>
          <p:cNvSpPr>
            <a:spLocks noGrp="1" noChangeArrowheads="1"/>
          </p:cNvSpPr>
          <p:nvPr>
            <p:ph type="sldNum" sz="quarter" idx="4"/>
          </p:nvPr>
        </p:nvSpPr>
        <p:spPr bwMode="auto">
          <a:xfrm>
            <a:off x="6019800" y="6519863"/>
            <a:ext cx="2133600" cy="314325"/>
          </a:xfrm>
          <a:prstGeom prst="rect">
            <a:avLst/>
          </a:prstGeom>
          <a:noFill/>
          <a:ln>
            <a:noFill/>
          </a:ln>
          <a:effectLst/>
          <a:extLst/>
        </p:spPr>
        <p:txBody>
          <a:bodyPr vert="horz" wrap="square" lIns="91418" tIns="45709" rIns="91418" bIns="45709" numCol="1" anchor="b" anchorCtr="0" compatLnSpc="1">
            <a:prstTxWarp prst="textNoShape">
              <a:avLst/>
            </a:prstTxWarp>
          </a:bodyPr>
          <a:lstStyle>
            <a:lvl1pPr algn="r">
              <a:defRPr sz="1000" i="0">
                <a:solidFill>
                  <a:srgbClr val="00938C"/>
                </a:solidFill>
              </a:defRPr>
            </a:lvl1pPr>
          </a:lstStyle>
          <a:p>
            <a:fld id="{D7496B6D-304A-4D4D-80B0-8340980594E7}" type="slidenum">
              <a:rPr lang="en-US"/>
              <a:pPr/>
              <a:t>‹#›</a:t>
            </a:fld>
            <a:endParaRPr lang="en-US"/>
          </a:p>
        </p:txBody>
      </p:sp>
      <p:sp>
        <p:nvSpPr>
          <p:cNvPr id="29700" name="Rectangle 4"/>
          <p:cNvSpPr>
            <a:spLocks noGrp="1" noChangeArrowheads="1"/>
          </p:cNvSpPr>
          <p:nvPr>
            <p:ph type="body" idx="1"/>
          </p:nvPr>
        </p:nvSpPr>
        <p:spPr bwMode="auto">
          <a:xfrm>
            <a:off x="381000" y="1557338"/>
            <a:ext cx="8077200" cy="4767262"/>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9701" name="Rectangle 5"/>
          <p:cNvSpPr>
            <a:spLocks noGrp="1" noChangeArrowheads="1"/>
          </p:cNvSpPr>
          <p:nvPr>
            <p:ph type="title"/>
          </p:nvPr>
        </p:nvSpPr>
        <p:spPr bwMode="auto">
          <a:xfrm>
            <a:off x="374650" y="428625"/>
            <a:ext cx="7397750" cy="708025"/>
          </a:xfrm>
          <a:prstGeom prst="rect">
            <a:avLst/>
          </a:prstGeom>
          <a:noFill/>
          <a:ln w="9525">
            <a:noFill/>
            <a:miter lim="800000"/>
            <a:headEnd/>
            <a:tailEnd/>
          </a:ln>
        </p:spPr>
        <p:txBody>
          <a:bodyPr vert="horz" wrap="square" lIns="91418" tIns="45709" rIns="91418" bIns="45709" numCol="1" anchor="ctr" anchorCtr="0" compatLnSpc="1">
            <a:prstTxWarp prst="textNoShape">
              <a:avLst/>
            </a:prstTxWarp>
          </a:bodyPr>
          <a:lstStyle/>
          <a:p>
            <a:pPr lvl="0"/>
            <a:r>
              <a:rPr lang="en-US"/>
              <a:t>Click to edit Master title style</a:t>
            </a:r>
          </a:p>
        </p:txBody>
      </p:sp>
      <p:sp>
        <p:nvSpPr>
          <p:cNvPr id="29702" name="Rectangle 9"/>
          <p:cNvSpPr>
            <a:spLocks noChangeArrowheads="1"/>
          </p:cNvSpPr>
          <p:nvPr/>
        </p:nvSpPr>
        <p:spPr bwMode="auto">
          <a:xfrm>
            <a:off x="0" y="6400800"/>
            <a:ext cx="1219200" cy="457200"/>
          </a:xfrm>
          <a:prstGeom prst="rect">
            <a:avLst/>
          </a:prstGeom>
          <a:solidFill>
            <a:schemeClr val="bg1"/>
          </a:solidFill>
          <a:ln w="9525">
            <a:noFill/>
            <a:miter lim="800000"/>
            <a:headEnd/>
            <a:tailEnd/>
          </a:ln>
        </p:spPr>
        <p:txBody>
          <a:bodyPr wrap="none" lIns="91418" tIns="45709" rIns="91418" bIns="45709" anchor="ctr">
            <a:prstTxWarp prst="textNoShape">
              <a:avLst/>
            </a:prstTxWarp>
          </a:bodyPr>
          <a:lstStyle/>
          <a:p>
            <a:pPr algn="ctr"/>
            <a:endParaRPr lang="nl-NL" i="0">
              <a:solidFill>
                <a:srgbClr val="4D4D4D"/>
              </a:solidFill>
            </a:endParaRPr>
          </a:p>
        </p:txBody>
      </p:sp>
    </p:spTree>
  </p:cSld>
  <p:clrMap bg1="lt1" tx1="dk1" bg2="lt2" tx2="dk2" accent1="accent1" accent2="accent2" accent3="accent3" accent4="accent4" accent5="accent5" accent6="accent6" hlink="hlink" folHlink="folHlink"/>
  <p:sldLayoutIdLst>
    <p:sldLayoutId id="2147489733" r:id="rId1"/>
    <p:sldLayoutId id="2147489734" r:id="rId2"/>
    <p:sldLayoutId id="2147489735" r:id="rId3"/>
    <p:sldLayoutId id="2147489736" r:id="rId4"/>
    <p:sldLayoutId id="2147489737" r:id="rId5"/>
    <p:sldLayoutId id="2147489738" r:id="rId6"/>
    <p:sldLayoutId id="2147489739" r:id="rId7"/>
    <p:sldLayoutId id="2147489740" r:id="rId8"/>
    <p:sldLayoutId id="2147489741" r:id="rId9"/>
    <p:sldLayoutId id="2147489742" r:id="rId10"/>
    <p:sldLayoutId id="2147489743" r:id="rId11"/>
  </p:sldLayoutIdLst>
  <p:transition xmlns:p14="http://schemas.microsoft.com/office/powerpoint/2010/main" advClick="0"/>
  <p:hf hdr="0" ftr="0" dt="0"/>
  <p:txStyles>
    <p:titleStyle>
      <a:lvl1pPr algn="l" rtl="0" eaLnBrk="0" fontAlgn="base" hangingPunct="0">
        <a:spcBef>
          <a:spcPct val="0"/>
        </a:spcBef>
        <a:spcAft>
          <a:spcPct val="0"/>
        </a:spcAft>
        <a:defRPr sz="2800" b="1">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tx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tx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tx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tx1"/>
          </a:solidFill>
          <a:latin typeface="Arial" pitchFamily="34" charset="0"/>
          <a:ea typeface="ＭＳ Ｐゴシック" charset="0"/>
          <a:cs typeface="ＭＳ Ｐゴシック" charset="0"/>
        </a:defRPr>
      </a:lvl5pPr>
      <a:lvl6pPr marL="457092" algn="l" rtl="0" eaLnBrk="1" fontAlgn="base" hangingPunct="1">
        <a:spcBef>
          <a:spcPct val="0"/>
        </a:spcBef>
        <a:spcAft>
          <a:spcPct val="0"/>
        </a:spcAft>
        <a:defRPr sz="2800" b="1">
          <a:solidFill>
            <a:schemeClr val="tx1"/>
          </a:solidFill>
          <a:latin typeface="Arial" pitchFamily="34" charset="0"/>
        </a:defRPr>
      </a:lvl6pPr>
      <a:lvl7pPr marL="914186" algn="l" rtl="0" eaLnBrk="1" fontAlgn="base" hangingPunct="1">
        <a:spcBef>
          <a:spcPct val="0"/>
        </a:spcBef>
        <a:spcAft>
          <a:spcPct val="0"/>
        </a:spcAft>
        <a:defRPr sz="2800" b="1">
          <a:solidFill>
            <a:schemeClr val="tx1"/>
          </a:solidFill>
          <a:latin typeface="Arial" pitchFamily="34" charset="0"/>
        </a:defRPr>
      </a:lvl7pPr>
      <a:lvl8pPr marL="1371279" algn="l" rtl="0" eaLnBrk="1" fontAlgn="base" hangingPunct="1">
        <a:spcBef>
          <a:spcPct val="0"/>
        </a:spcBef>
        <a:spcAft>
          <a:spcPct val="0"/>
        </a:spcAft>
        <a:defRPr sz="2800" b="1">
          <a:solidFill>
            <a:schemeClr val="tx1"/>
          </a:solidFill>
          <a:latin typeface="Arial" pitchFamily="34" charset="0"/>
        </a:defRPr>
      </a:lvl8pPr>
      <a:lvl9pPr marL="1828373" algn="l" rtl="0" eaLnBrk="1" fontAlgn="base" hangingPunct="1">
        <a:spcBef>
          <a:spcPct val="0"/>
        </a:spcBef>
        <a:spcAft>
          <a:spcPct val="0"/>
        </a:spcAft>
        <a:defRPr sz="2800" b="1">
          <a:solidFill>
            <a:schemeClr val="tx1"/>
          </a:solidFill>
          <a:latin typeface="Arial" pitchFamily="34" charset="0"/>
        </a:defRPr>
      </a:lvl9pPr>
    </p:titleStyle>
    <p:bodyStyle>
      <a:lvl1pPr marL="341313" indent="-341313" algn="l" rtl="0" eaLnBrk="0" fontAlgn="base" hangingPunct="0">
        <a:spcBef>
          <a:spcPct val="50000"/>
        </a:spcBef>
        <a:spcAft>
          <a:spcPct val="0"/>
        </a:spcAft>
        <a:buClr>
          <a:srgbClr val="0093C0"/>
        </a:buClr>
        <a:buBlip>
          <a:blip r:embed="rId14"/>
        </a:buBlip>
        <a:defRPr sz="2200">
          <a:solidFill>
            <a:schemeClr val="tx1"/>
          </a:solidFill>
          <a:latin typeface="+mn-lt"/>
          <a:ea typeface="+mn-ea"/>
          <a:cs typeface="ＭＳ Ｐゴシック" charset="0"/>
        </a:defRPr>
      </a:lvl1pPr>
      <a:lvl2pPr marL="741363" indent="-284163" algn="l" rtl="0" eaLnBrk="0" fontAlgn="base" hangingPunct="0">
        <a:spcBef>
          <a:spcPct val="50000"/>
        </a:spcBef>
        <a:spcAft>
          <a:spcPct val="0"/>
        </a:spcAft>
        <a:buClr>
          <a:srgbClr val="007969"/>
        </a:buClr>
        <a:buFont typeface="Times" charset="0"/>
        <a:buBlip>
          <a:blip r:embed="rId14"/>
        </a:buBlip>
        <a:defRPr sz="2000">
          <a:solidFill>
            <a:schemeClr val="tx1"/>
          </a:solidFill>
          <a:latin typeface="+mn-lt"/>
          <a:ea typeface="+mn-ea"/>
        </a:defRPr>
      </a:lvl2pPr>
      <a:lvl3pPr marL="1141413" indent="-227013" algn="l" rtl="0" eaLnBrk="0" fontAlgn="base" hangingPunct="0">
        <a:spcBef>
          <a:spcPct val="50000"/>
        </a:spcBef>
        <a:spcAft>
          <a:spcPct val="0"/>
        </a:spcAft>
        <a:buClr>
          <a:srgbClr val="0093C0"/>
        </a:buClr>
        <a:buFont typeface="Times" charset="0"/>
        <a:buBlip>
          <a:blip r:embed="rId14"/>
        </a:buBlip>
        <a:defRPr>
          <a:solidFill>
            <a:schemeClr val="tx1"/>
          </a:solidFill>
          <a:latin typeface="+mn-lt"/>
          <a:ea typeface="+mn-ea"/>
        </a:defRPr>
      </a:lvl3pPr>
      <a:lvl4pPr marL="1598613" indent="-227013" algn="l" rtl="0" eaLnBrk="0" fontAlgn="base" hangingPunct="0">
        <a:spcBef>
          <a:spcPct val="50000"/>
        </a:spcBef>
        <a:spcAft>
          <a:spcPct val="0"/>
        </a:spcAft>
        <a:buClr>
          <a:srgbClr val="298E81"/>
        </a:buClr>
        <a:buFont typeface="Times" charset="0"/>
        <a:buBlip>
          <a:blip r:embed="rId14"/>
        </a:buBlip>
        <a:defRPr sz="1600">
          <a:solidFill>
            <a:schemeClr val="tx1"/>
          </a:solidFill>
          <a:latin typeface="+mn-lt"/>
          <a:ea typeface="+mn-ea"/>
        </a:defRPr>
      </a:lvl4pPr>
      <a:lvl5pPr marL="2055813" indent="-227013" algn="l" rtl="0" eaLnBrk="0" fontAlgn="base" hangingPunct="0">
        <a:spcBef>
          <a:spcPct val="20000"/>
        </a:spcBef>
        <a:spcAft>
          <a:spcPct val="0"/>
        </a:spcAft>
        <a:buClr>
          <a:srgbClr val="0093C0"/>
        </a:buClr>
        <a:buFont typeface="Times" charset="0"/>
        <a:buBlip>
          <a:blip r:embed="rId14"/>
        </a:buBlip>
        <a:defRPr sz="800">
          <a:solidFill>
            <a:srgbClr val="000000"/>
          </a:solidFill>
          <a:latin typeface="+mn-lt"/>
          <a:ea typeface="+mn-ea"/>
        </a:defRPr>
      </a:lvl5pPr>
      <a:lvl6pPr marL="2514012" indent="-228546" algn="l" rtl="0" eaLnBrk="1" fontAlgn="base" hangingPunct="1">
        <a:spcBef>
          <a:spcPct val="20000"/>
        </a:spcBef>
        <a:spcAft>
          <a:spcPct val="0"/>
        </a:spcAft>
        <a:buClr>
          <a:srgbClr val="0093C0"/>
        </a:buClr>
        <a:buFont typeface="Times" pitchFamily="18" charset="0"/>
        <a:buBlip>
          <a:blip r:embed="rId14"/>
        </a:buBlip>
        <a:defRPr sz="800">
          <a:solidFill>
            <a:srgbClr val="000000"/>
          </a:solidFill>
          <a:latin typeface="+mn-lt"/>
          <a:ea typeface="+mn-ea"/>
        </a:defRPr>
      </a:lvl6pPr>
      <a:lvl7pPr marL="2971106" indent="-228546" algn="l" rtl="0" eaLnBrk="1" fontAlgn="base" hangingPunct="1">
        <a:spcBef>
          <a:spcPct val="20000"/>
        </a:spcBef>
        <a:spcAft>
          <a:spcPct val="0"/>
        </a:spcAft>
        <a:buClr>
          <a:srgbClr val="0093C0"/>
        </a:buClr>
        <a:buFont typeface="Times" pitchFamily="18" charset="0"/>
        <a:buBlip>
          <a:blip r:embed="rId14"/>
        </a:buBlip>
        <a:defRPr sz="800">
          <a:solidFill>
            <a:srgbClr val="000000"/>
          </a:solidFill>
          <a:latin typeface="+mn-lt"/>
          <a:ea typeface="+mn-ea"/>
        </a:defRPr>
      </a:lvl7pPr>
      <a:lvl8pPr marL="3428198" indent="-228546" algn="l" rtl="0" eaLnBrk="1" fontAlgn="base" hangingPunct="1">
        <a:spcBef>
          <a:spcPct val="20000"/>
        </a:spcBef>
        <a:spcAft>
          <a:spcPct val="0"/>
        </a:spcAft>
        <a:buClr>
          <a:srgbClr val="0093C0"/>
        </a:buClr>
        <a:buFont typeface="Times" pitchFamily="18" charset="0"/>
        <a:buBlip>
          <a:blip r:embed="rId14"/>
        </a:buBlip>
        <a:defRPr sz="800">
          <a:solidFill>
            <a:srgbClr val="000000"/>
          </a:solidFill>
          <a:latin typeface="+mn-lt"/>
          <a:ea typeface="+mn-ea"/>
        </a:defRPr>
      </a:lvl8pPr>
      <a:lvl9pPr marL="3885292" indent="-228546" algn="l" rtl="0" eaLnBrk="1" fontAlgn="base" hangingPunct="1">
        <a:spcBef>
          <a:spcPct val="20000"/>
        </a:spcBef>
        <a:spcAft>
          <a:spcPct val="0"/>
        </a:spcAft>
        <a:buClr>
          <a:srgbClr val="0093C0"/>
        </a:buClr>
        <a:buFont typeface="Times" pitchFamily="18" charset="0"/>
        <a:buBlip>
          <a:blip r:embed="rId14"/>
        </a:buBlip>
        <a:defRPr sz="800">
          <a:solidFill>
            <a:srgbClr val="000000"/>
          </a:solidFill>
          <a:latin typeface="+mn-lt"/>
          <a:ea typeface="+mn-ea"/>
        </a:defRPr>
      </a:lvl9pPr>
    </p:bodyStyle>
    <p:otherStyle>
      <a:defPPr>
        <a:defRPr lang="nl-NL"/>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A0054"/>
            </a:gs>
            <a:gs pos="100000">
              <a:srgbClr val="262672"/>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18488" cy="1020762"/>
          </a:xfrm>
          <a:prstGeom prst="rect">
            <a:avLst/>
          </a:prstGeom>
          <a:noFill/>
          <a:ln>
            <a:noFill/>
          </a:ln>
          <a:effectLst/>
          <a:extLst/>
        </p:spPr>
        <p:txBody>
          <a:bodyPr vert="horz" wrap="square" lIns="36000" tIns="36000" rIns="36000" bIns="36000" numCol="1" anchor="b" anchorCtr="0" compatLnSpc="1">
            <a:prstTxWarp prst="textNoShape">
              <a:avLst/>
            </a:prstTxWarp>
          </a:bodyPr>
          <a:lstStyle/>
          <a:p>
            <a:pPr lvl="0"/>
            <a:r>
              <a:rPr lang="en-GB" dirty="0" smtClean="0"/>
              <a:t>Click to edit Master title style</a:t>
            </a:r>
          </a:p>
        </p:txBody>
      </p:sp>
      <p:sp>
        <p:nvSpPr>
          <p:cNvPr id="88067" name="Rectangle 3"/>
          <p:cNvSpPr>
            <a:spLocks noGrp="1" noChangeArrowheads="1"/>
          </p:cNvSpPr>
          <p:nvPr>
            <p:ph type="body" idx="1"/>
          </p:nvPr>
        </p:nvSpPr>
        <p:spPr bwMode="auto">
          <a:xfrm>
            <a:off x="457200" y="1600200"/>
            <a:ext cx="8218488" cy="4525963"/>
          </a:xfrm>
          <a:prstGeom prst="rect">
            <a:avLst/>
          </a:prstGeom>
          <a:noFill/>
          <a:ln w="9525">
            <a:noFill/>
            <a:miter lim="800000"/>
            <a:headEnd/>
            <a:tailEnd/>
          </a:ln>
        </p:spPr>
        <p:txBody>
          <a:bodyPr vert="horz" wrap="square" lIns="0" tIns="36000" rIns="36000" bIns="3600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8068" name="Rectangle 7"/>
          <p:cNvSpPr>
            <a:spLocks noChangeArrowheads="1"/>
          </p:cNvSpPr>
          <p:nvPr userDrawn="1"/>
        </p:nvSpPr>
        <p:spPr bwMode="auto">
          <a:xfrm>
            <a:off x="0" y="1263650"/>
            <a:ext cx="9144000" cy="92075"/>
          </a:xfrm>
          <a:prstGeom prst="rect">
            <a:avLst/>
          </a:prstGeom>
          <a:solidFill>
            <a:srgbClr val="A67AFE"/>
          </a:solidFill>
          <a:ln w="9525">
            <a:noFill/>
            <a:miter lim="800000"/>
            <a:headEnd/>
            <a:tailEnd/>
          </a:ln>
        </p:spPr>
        <p:txBody>
          <a:bodyPr wrap="none" anchor="ctr">
            <a:prstTxWarp prst="textNoShape">
              <a:avLst/>
            </a:prstTxWarp>
          </a:bodyPr>
          <a:lstStyle/>
          <a:p>
            <a:pPr>
              <a:buClr>
                <a:srgbClr val="9970FE"/>
              </a:buClr>
              <a:buSzPct val="75000"/>
              <a:buFont typeface="Wingdings 3" charset="2"/>
              <a:buNone/>
            </a:pPr>
            <a:endParaRPr lang="en-US" sz="1200" b="1" i="0">
              <a:solidFill>
                <a:srgbClr val="FFFFFF"/>
              </a:solidFill>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9786" r:id="rId1"/>
    <p:sldLayoutId id="2147489702" r:id="rId2"/>
    <p:sldLayoutId id="2147489703" r:id="rId3"/>
    <p:sldLayoutId id="2147489704" r:id="rId4"/>
    <p:sldLayoutId id="2147489705" r:id="rId5"/>
    <p:sldLayoutId id="2147489706" r:id="rId6"/>
  </p:sldLayoutIdLst>
  <p:transition xmlns:p14="http://schemas.microsoft.com/office/powerpoint/2010/main" advClick="0"/>
  <p:hf hdr="0" ftr="0" dt="0"/>
  <p:txStyles>
    <p:titleStyle>
      <a:lvl1pPr algn="ctr" rtl="0" eaLnBrk="0" fontAlgn="base" hangingPunct="0">
        <a:spcBef>
          <a:spcPct val="0"/>
        </a:spcBef>
        <a:spcAft>
          <a:spcPct val="0"/>
        </a:spcAft>
        <a:defRPr sz="2800" b="1" cap="all">
          <a:solidFill>
            <a:srgbClr val="FFFF00"/>
          </a:solidFill>
          <a:latin typeface="+mj-lt"/>
          <a:ea typeface="ＭＳ Ｐゴシック" charset="0"/>
          <a:cs typeface="+mj-cs"/>
        </a:defRPr>
      </a:lvl1pPr>
      <a:lvl2pPr algn="ctr" rtl="0" eaLnBrk="0" fontAlgn="base" hangingPunct="0">
        <a:spcBef>
          <a:spcPct val="0"/>
        </a:spcBef>
        <a:spcAft>
          <a:spcPct val="0"/>
        </a:spcAft>
        <a:defRPr sz="2800" b="1">
          <a:solidFill>
            <a:srgbClr val="FFFF00"/>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2800" b="1">
          <a:solidFill>
            <a:srgbClr val="FFFF00"/>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2800" b="1">
          <a:solidFill>
            <a:srgbClr val="FFFF00"/>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2800" b="1">
          <a:solidFill>
            <a:srgbClr val="FFFF00"/>
          </a:solidFill>
          <a:latin typeface="Arial" pitchFamily="34" charset="0"/>
          <a:ea typeface="ＭＳ Ｐゴシック" charset="0"/>
          <a:cs typeface="Arial" pitchFamily="34" charset="0"/>
        </a:defRPr>
      </a:lvl5pPr>
      <a:lvl6pPr marL="457200" algn="ctr" rtl="0" fontAlgn="base">
        <a:spcBef>
          <a:spcPct val="0"/>
        </a:spcBef>
        <a:spcAft>
          <a:spcPct val="0"/>
        </a:spcAft>
        <a:defRPr sz="3500" b="1">
          <a:solidFill>
            <a:srgbClr val="FFFF00"/>
          </a:solidFill>
          <a:latin typeface="Arial" pitchFamily="34" charset="0"/>
          <a:cs typeface="Arial" pitchFamily="34" charset="0"/>
        </a:defRPr>
      </a:lvl6pPr>
      <a:lvl7pPr marL="914400" algn="ctr" rtl="0" fontAlgn="base">
        <a:spcBef>
          <a:spcPct val="0"/>
        </a:spcBef>
        <a:spcAft>
          <a:spcPct val="0"/>
        </a:spcAft>
        <a:defRPr sz="3500" b="1">
          <a:solidFill>
            <a:srgbClr val="FFFF00"/>
          </a:solidFill>
          <a:latin typeface="Arial" pitchFamily="34" charset="0"/>
          <a:cs typeface="Arial" pitchFamily="34" charset="0"/>
        </a:defRPr>
      </a:lvl7pPr>
      <a:lvl8pPr marL="1371600" algn="ctr" rtl="0" fontAlgn="base">
        <a:spcBef>
          <a:spcPct val="0"/>
        </a:spcBef>
        <a:spcAft>
          <a:spcPct val="0"/>
        </a:spcAft>
        <a:defRPr sz="3500" b="1">
          <a:solidFill>
            <a:srgbClr val="FFFF00"/>
          </a:solidFill>
          <a:latin typeface="Arial" pitchFamily="34" charset="0"/>
          <a:cs typeface="Arial" pitchFamily="34" charset="0"/>
        </a:defRPr>
      </a:lvl8pPr>
      <a:lvl9pPr marL="1828800" algn="ctr" rtl="0" fontAlgn="base">
        <a:spcBef>
          <a:spcPct val="0"/>
        </a:spcBef>
        <a:spcAft>
          <a:spcPct val="0"/>
        </a:spcAft>
        <a:defRPr sz="3500" b="1">
          <a:solidFill>
            <a:srgbClr val="FFFF00"/>
          </a:solidFill>
          <a:latin typeface="Arial" pitchFamily="34" charset="0"/>
          <a:cs typeface="Arial" pitchFamily="34" charset="0"/>
        </a:defRPr>
      </a:lvl9pPr>
    </p:titleStyle>
    <p:bodyStyle>
      <a:lvl1pPr marL="377825" indent="-377825" algn="l" rtl="0" eaLnBrk="0" fontAlgn="base" hangingPunct="0">
        <a:spcBef>
          <a:spcPct val="0"/>
        </a:spcBef>
        <a:spcAft>
          <a:spcPts val="600"/>
        </a:spcAft>
        <a:buClr>
          <a:srgbClr val="9970FE"/>
        </a:buClr>
        <a:buSzPct val="75000"/>
        <a:buFont typeface="Wingdings 3" charset="2"/>
        <a:buChar char="u"/>
        <a:defRPr sz="2800">
          <a:solidFill>
            <a:schemeClr val="tx1"/>
          </a:solidFill>
          <a:latin typeface="+mn-lt"/>
          <a:ea typeface="ＭＳ Ｐゴシック" charset="0"/>
          <a:cs typeface="+mn-cs"/>
        </a:defRPr>
      </a:lvl1pPr>
      <a:lvl2pPr marL="754063" indent="-355600" algn="l" rtl="0" eaLnBrk="0" fontAlgn="base" hangingPunct="0">
        <a:spcBef>
          <a:spcPct val="0"/>
        </a:spcBef>
        <a:spcAft>
          <a:spcPts val="600"/>
        </a:spcAft>
        <a:buChar char="–"/>
        <a:defRPr sz="2600">
          <a:solidFill>
            <a:schemeClr val="tx1"/>
          </a:solidFill>
          <a:latin typeface="+mn-lt"/>
          <a:ea typeface="ＭＳ Ｐゴシック" charset="0"/>
          <a:cs typeface="+mn-cs"/>
        </a:defRPr>
      </a:lvl2pPr>
      <a:lvl3pPr marL="1044575" indent="-282575" algn="l" rtl="0" eaLnBrk="0" fontAlgn="base" hangingPunct="0">
        <a:spcBef>
          <a:spcPct val="0"/>
        </a:spcBef>
        <a:spcAft>
          <a:spcPts val="600"/>
        </a:spcAft>
        <a:buChar char="•"/>
        <a:defRPr sz="2400">
          <a:solidFill>
            <a:schemeClr val="tx1"/>
          </a:solidFill>
          <a:latin typeface="+mn-lt"/>
          <a:ea typeface="ＭＳ Ｐゴシック" charset="0"/>
          <a:cs typeface="+mn-cs"/>
        </a:defRPr>
      </a:lvl3pPr>
      <a:lvl4pPr marL="1385888" indent="-341313" algn="l" rtl="0" eaLnBrk="0" fontAlgn="base" hangingPunct="0">
        <a:spcBef>
          <a:spcPct val="0"/>
        </a:spcBef>
        <a:spcAft>
          <a:spcPts val="600"/>
        </a:spcAft>
        <a:buChar char="–"/>
        <a:defRPr sz="2200">
          <a:solidFill>
            <a:schemeClr val="tx1"/>
          </a:solidFill>
          <a:latin typeface="+mn-lt"/>
          <a:ea typeface="ＭＳ Ｐゴシック" charset="0"/>
          <a:cs typeface="+mn-cs"/>
        </a:defRPr>
      </a:lvl4pPr>
      <a:lvl5pPr marL="1673225" indent="-273050" algn="l" rtl="0" eaLnBrk="0" fontAlgn="base" hangingPunct="0">
        <a:spcBef>
          <a:spcPct val="0"/>
        </a:spcBef>
        <a:spcAft>
          <a:spcPts val="600"/>
        </a:spcAft>
        <a:buChar char="»"/>
        <a:defRPr sz="2000">
          <a:solidFill>
            <a:schemeClr val="tx1"/>
          </a:solidFill>
          <a:latin typeface="+mn-lt"/>
          <a:ea typeface="ＭＳ Ｐゴシック" charset="0"/>
          <a:cs typeface="+mn-cs"/>
        </a:defRPr>
      </a:lvl5pPr>
      <a:lvl6pPr marL="3321050" indent="-228600" algn="l" rtl="0" fontAlgn="base">
        <a:spcBef>
          <a:spcPct val="20000"/>
        </a:spcBef>
        <a:spcAft>
          <a:spcPct val="0"/>
        </a:spcAft>
        <a:buChar char="»"/>
        <a:defRPr>
          <a:solidFill>
            <a:schemeClr val="bg1"/>
          </a:solidFill>
          <a:latin typeface="+mn-lt"/>
          <a:cs typeface="+mn-cs"/>
        </a:defRPr>
      </a:lvl6pPr>
      <a:lvl7pPr marL="3778250" indent="-228600" algn="l" rtl="0" fontAlgn="base">
        <a:spcBef>
          <a:spcPct val="20000"/>
        </a:spcBef>
        <a:spcAft>
          <a:spcPct val="0"/>
        </a:spcAft>
        <a:buChar char="»"/>
        <a:defRPr>
          <a:solidFill>
            <a:schemeClr val="bg1"/>
          </a:solidFill>
          <a:latin typeface="+mn-lt"/>
          <a:cs typeface="+mn-cs"/>
        </a:defRPr>
      </a:lvl7pPr>
      <a:lvl8pPr marL="4235450" indent="-228600" algn="l" rtl="0" fontAlgn="base">
        <a:spcBef>
          <a:spcPct val="20000"/>
        </a:spcBef>
        <a:spcAft>
          <a:spcPct val="0"/>
        </a:spcAft>
        <a:buChar char="»"/>
        <a:defRPr>
          <a:solidFill>
            <a:schemeClr val="bg1"/>
          </a:solidFill>
          <a:latin typeface="+mn-lt"/>
          <a:cs typeface="+mn-cs"/>
        </a:defRPr>
      </a:lvl8pPr>
      <a:lvl9pPr marL="4692650" indent="-228600" algn="l" rtl="0" fontAlgn="base">
        <a:spcBef>
          <a:spcPct val="20000"/>
        </a:spcBef>
        <a:spcAft>
          <a:spcPct val="0"/>
        </a:spcAft>
        <a:buChar char="»"/>
        <a:defRPr>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723900"/>
            <a:ext cx="7772400" cy="114935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830388"/>
            <a:ext cx="7772400" cy="4570412"/>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92" name="Rectangle 4"/>
          <p:cNvSpPr>
            <a:spLocks noChangeArrowheads="1"/>
          </p:cNvSpPr>
          <p:nvPr/>
        </p:nvSpPr>
        <p:spPr bwMode="auto">
          <a:xfrm>
            <a:off x="457200" y="0"/>
            <a:ext cx="8686800" cy="214313"/>
          </a:xfrm>
          <a:prstGeom prst="rect">
            <a:avLst/>
          </a:prstGeom>
          <a:solidFill>
            <a:srgbClr val="2727B3"/>
          </a:solidFill>
          <a:ln w="9525">
            <a:noFill/>
            <a:miter lim="800000"/>
            <a:headEnd/>
            <a:tailEnd/>
          </a:ln>
        </p:spPr>
        <p:txBody>
          <a:bodyPr wrap="none" lIns="91418" tIns="45709" rIns="91418" bIns="45709" anchor="ctr">
            <a:prstTxWarp prst="textNoShape">
              <a:avLst/>
            </a:prstTxWarp>
          </a:bodyPr>
          <a:lstStyle/>
          <a:p>
            <a:endParaRPr lang="en-US">
              <a:solidFill>
                <a:srgbClr val="000000"/>
              </a:solidFill>
            </a:endParaRPr>
          </a:p>
        </p:txBody>
      </p:sp>
      <p:sp>
        <p:nvSpPr>
          <p:cNvPr id="44037" name="Rectangle 5"/>
          <p:cNvSpPr>
            <a:spLocks noGrp="1" noChangeArrowheads="1"/>
          </p:cNvSpPr>
          <p:nvPr>
            <p:ph type="dt" sz="half" idx="2"/>
          </p:nvPr>
        </p:nvSpPr>
        <p:spPr bwMode="auto">
          <a:xfrm>
            <a:off x="228600" y="6553200"/>
            <a:ext cx="1905000"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b="1" i="0">
                <a:solidFill>
                  <a:srgbClr val="777777"/>
                </a:solidFill>
                <a:latin typeface="Arial" charset="0"/>
                <a:ea typeface="+mn-ea"/>
                <a:cs typeface="+mn-cs"/>
              </a:defRPr>
            </a:lvl1pPr>
          </a:lstStyle>
          <a:p>
            <a:pPr>
              <a:defRPr/>
            </a:pPr>
            <a:endParaRPr lang="en-US"/>
          </a:p>
        </p:txBody>
      </p:sp>
      <p:sp>
        <p:nvSpPr>
          <p:cNvPr id="44038" name="Rectangle 6"/>
          <p:cNvSpPr>
            <a:spLocks noGrp="1" noChangeArrowheads="1"/>
          </p:cNvSpPr>
          <p:nvPr>
            <p:ph type="ftr" sz="quarter" idx="3"/>
          </p:nvPr>
        </p:nvSpPr>
        <p:spPr bwMode="auto">
          <a:xfrm>
            <a:off x="3124200" y="6553200"/>
            <a:ext cx="2895600"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defRPr sz="1000" b="1" i="0">
                <a:solidFill>
                  <a:srgbClr val="777777"/>
                </a:solidFill>
                <a:latin typeface="Arial" charset="0"/>
                <a:ea typeface="+mn-ea"/>
                <a:cs typeface="+mn-cs"/>
              </a:defRPr>
            </a:lvl1pPr>
          </a:lstStyle>
          <a:p>
            <a:pPr>
              <a:defRPr/>
            </a:pPr>
            <a:endParaRPr lang="en-US"/>
          </a:p>
        </p:txBody>
      </p:sp>
      <p:sp>
        <p:nvSpPr>
          <p:cNvPr id="44039" name="Rectangle 7"/>
          <p:cNvSpPr>
            <a:spLocks noGrp="1" noChangeArrowheads="1"/>
          </p:cNvSpPr>
          <p:nvPr>
            <p:ph type="sldNum" sz="quarter" idx="4"/>
          </p:nvPr>
        </p:nvSpPr>
        <p:spPr bwMode="auto">
          <a:xfrm>
            <a:off x="7010400" y="6553200"/>
            <a:ext cx="1905000"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b="1" i="0">
                <a:solidFill>
                  <a:srgbClr val="777777"/>
                </a:solidFill>
              </a:defRPr>
            </a:lvl1pPr>
          </a:lstStyle>
          <a:p>
            <a:fld id="{0DBC7032-AE8C-7E4A-89B4-03F03B972C9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9787" r:id="rId1"/>
    <p:sldLayoutId id="2147489708" r:id="rId2"/>
    <p:sldLayoutId id="2147489709" r:id="rId3"/>
    <p:sldLayoutId id="2147489710" r:id="rId4"/>
    <p:sldLayoutId id="2147489711" r:id="rId5"/>
    <p:sldLayoutId id="2147489712" r:id="rId6"/>
    <p:sldLayoutId id="2147489713" r:id="rId7"/>
    <p:sldLayoutId id="2147489714" r:id="rId8"/>
    <p:sldLayoutId id="2147489715" r:id="rId9"/>
    <p:sldLayoutId id="2147489716" r:id="rId10"/>
    <p:sldLayoutId id="2147489717" r:id="rId11"/>
    <p:sldLayoutId id="2147489718" r:id="rId12"/>
    <p:sldLayoutId id="2147489719" r:id="rId13"/>
  </p:sldLayoutIdLst>
  <p:transition xmlns:p14="http://schemas.microsoft.com/office/powerpoint/2010/main" advClick="0"/>
  <p:hf hdr="0" ftr="0" dt="0"/>
  <p:txStyles>
    <p:titleStyle>
      <a:lvl1pPr algn="ctr" rtl="0" eaLnBrk="0" fontAlgn="base" hangingPunct="0">
        <a:lnSpc>
          <a:spcPct val="90000"/>
        </a:lnSpc>
        <a:spcBef>
          <a:spcPct val="0"/>
        </a:spcBef>
        <a:spcAft>
          <a:spcPct val="0"/>
        </a:spcAft>
        <a:defRPr sz="3200" b="1">
          <a:solidFill>
            <a:schemeClr val="tx2"/>
          </a:solidFill>
          <a:latin typeface="+mj-lt"/>
          <a:ea typeface="ＭＳ Ｐゴシック" pitchFamily="-108" charset="-128"/>
          <a:cs typeface="ＭＳ Ｐゴシック" pitchFamily="-108" charset="-128"/>
        </a:defRPr>
      </a:lvl1pPr>
      <a:lvl2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5pPr>
      <a:lvl6pPr marL="457092" algn="ctr" rtl="0" fontAlgn="base">
        <a:lnSpc>
          <a:spcPct val="90000"/>
        </a:lnSpc>
        <a:spcBef>
          <a:spcPct val="0"/>
        </a:spcBef>
        <a:spcAft>
          <a:spcPct val="0"/>
        </a:spcAft>
        <a:defRPr sz="3200" b="1">
          <a:solidFill>
            <a:schemeClr val="tx2"/>
          </a:solidFill>
          <a:latin typeface="Arial" pitchFamily="-108" charset="0"/>
        </a:defRPr>
      </a:lvl6pPr>
      <a:lvl7pPr marL="914186" algn="ctr" rtl="0" fontAlgn="base">
        <a:lnSpc>
          <a:spcPct val="90000"/>
        </a:lnSpc>
        <a:spcBef>
          <a:spcPct val="0"/>
        </a:spcBef>
        <a:spcAft>
          <a:spcPct val="0"/>
        </a:spcAft>
        <a:defRPr sz="3200" b="1">
          <a:solidFill>
            <a:schemeClr val="tx2"/>
          </a:solidFill>
          <a:latin typeface="Arial" pitchFamily="-108" charset="0"/>
        </a:defRPr>
      </a:lvl7pPr>
      <a:lvl8pPr marL="1371279" algn="ctr" rtl="0" fontAlgn="base">
        <a:lnSpc>
          <a:spcPct val="90000"/>
        </a:lnSpc>
        <a:spcBef>
          <a:spcPct val="0"/>
        </a:spcBef>
        <a:spcAft>
          <a:spcPct val="0"/>
        </a:spcAft>
        <a:defRPr sz="3200" b="1">
          <a:solidFill>
            <a:schemeClr val="tx2"/>
          </a:solidFill>
          <a:latin typeface="Arial" pitchFamily="-108" charset="0"/>
        </a:defRPr>
      </a:lvl8pPr>
      <a:lvl9pPr marL="1828373" algn="ctr" rtl="0" fontAlgn="base">
        <a:lnSpc>
          <a:spcPct val="90000"/>
        </a:lnSpc>
        <a:spcBef>
          <a:spcPct val="0"/>
        </a:spcBef>
        <a:spcAft>
          <a:spcPct val="0"/>
        </a:spcAft>
        <a:defRPr sz="3200" b="1">
          <a:solidFill>
            <a:schemeClr val="tx2"/>
          </a:solidFill>
          <a:latin typeface="Arial" pitchFamily="-108" charset="0"/>
        </a:defRPr>
      </a:lvl9pPr>
    </p:titleStyle>
    <p:bodyStyle>
      <a:lvl1pPr marL="282575" indent="-282575" algn="l" rtl="0" eaLnBrk="0" fontAlgn="base" hangingPunct="0">
        <a:lnSpc>
          <a:spcPct val="90000"/>
        </a:lnSpc>
        <a:spcBef>
          <a:spcPct val="50000"/>
        </a:spcBef>
        <a:spcAft>
          <a:spcPct val="0"/>
        </a:spcAft>
        <a:buClr>
          <a:schemeClr val="tx2"/>
        </a:buClr>
        <a:buSzPct val="120000"/>
        <a:buChar char="•"/>
        <a:defRPr sz="3200" b="1">
          <a:solidFill>
            <a:schemeClr val="tx1"/>
          </a:solidFill>
          <a:latin typeface="+mn-lt"/>
          <a:ea typeface="ＭＳ Ｐゴシック" pitchFamily="-108" charset="-128"/>
          <a:cs typeface="ＭＳ Ｐゴシック" pitchFamily="-108" charset="-128"/>
        </a:defRPr>
      </a:lvl1pPr>
      <a:lvl2pPr marL="858838" indent="-292100"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2pPr>
      <a:lvl3pPr marL="1309688" indent="-280988"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3pPr>
      <a:lvl4pPr marL="1771650" indent="-280988"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4pPr>
      <a:lvl5pPr marL="2224088" indent="-282575"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5pPr>
      <a:lvl6pPr marL="2682247" indent="-284096" algn="l" rtl="0" fontAlgn="base">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6pPr>
      <a:lvl7pPr marL="3139341" indent="-284096" algn="l" rtl="0" fontAlgn="base">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7pPr>
      <a:lvl8pPr marL="3596435" indent="-284096" algn="l" rtl="0" fontAlgn="base">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8pPr>
      <a:lvl9pPr marL="4053527" indent="-284096" algn="l" rtl="0" fontAlgn="base">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9pPr>
    </p:bodyStyle>
    <p:otherStyle>
      <a:defPPr>
        <a:defRPr lang="en-US"/>
      </a:defPPr>
      <a:lvl1pPr marL="0" algn="l" defTabSz="457092" rtl="0" eaLnBrk="1" latinLnBrk="0" hangingPunct="1">
        <a:defRPr sz="1800" kern="1200">
          <a:solidFill>
            <a:schemeClr val="tx1"/>
          </a:solidFill>
          <a:latin typeface="+mn-lt"/>
          <a:ea typeface="+mn-ea"/>
          <a:cs typeface="+mn-cs"/>
        </a:defRPr>
      </a:lvl1pPr>
      <a:lvl2pPr marL="457092" algn="l" defTabSz="457092" rtl="0" eaLnBrk="1" latinLnBrk="0" hangingPunct="1">
        <a:defRPr sz="1800" kern="1200">
          <a:solidFill>
            <a:schemeClr val="tx1"/>
          </a:solidFill>
          <a:latin typeface="+mn-lt"/>
          <a:ea typeface="+mn-ea"/>
          <a:cs typeface="+mn-cs"/>
        </a:defRPr>
      </a:lvl2pPr>
      <a:lvl3pPr marL="914186" algn="l" defTabSz="457092" rtl="0" eaLnBrk="1" latinLnBrk="0" hangingPunct="1">
        <a:defRPr sz="1800" kern="1200">
          <a:solidFill>
            <a:schemeClr val="tx1"/>
          </a:solidFill>
          <a:latin typeface="+mn-lt"/>
          <a:ea typeface="+mn-ea"/>
          <a:cs typeface="+mn-cs"/>
        </a:defRPr>
      </a:lvl3pPr>
      <a:lvl4pPr marL="1371279" algn="l" defTabSz="457092" rtl="0" eaLnBrk="1" latinLnBrk="0" hangingPunct="1">
        <a:defRPr sz="1800" kern="1200">
          <a:solidFill>
            <a:schemeClr val="tx1"/>
          </a:solidFill>
          <a:latin typeface="+mn-lt"/>
          <a:ea typeface="+mn-ea"/>
          <a:cs typeface="+mn-cs"/>
        </a:defRPr>
      </a:lvl4pPr>
      <a:lvl5pPr marL="1828373" algn="l" defTabSz="457092" rtl="0" eaLnBrk="1" latinLnBrk="0" hangingPunct="1">
        <a:defRPr sz="1800" kern="1200">
          <a:solidFill>
            <a:schemeClr val="tx1"/>
          </a:solidFill>
          <a:latin typeface="+mn-lt"/>
          <a:ea typeface="+mn-ea"/>
          <a:cs typeface="+mn-cs"/>
        </a:defRPr>
      </a:lvl5pPr>
      <a:lvl6pPr marL="2285466" algn="l" defTabSz="457092" rtl="0" eaLnBrk="1" latinLnBrk="0" hangingPunct="1">
        <a:defRPr sz="1800" kern="1200">
          <a:solidFill>
            <a:schemeClr val="tx1"/>
          </a:solidFill>
          <a:latin typeface="+mn-lt"/>
          <a:ea typeface="+mn-ea"/>
          <a:cs typeface="+mn-cs"/>
        </a:defRPr>
      </a:lvl6pPr>
      <a:lvl7pPr marL="2742558" algn="l" defTabSz="457092" rtl="0" eaLnBrk="1" latinLnBrk="0" hangingPunct="1">
        <a:defRPr sz="1800" kern="1200">
          <a:solidFill>
            <a:schemeClr val="tx1"/>
          </a:solidFill>
          <a:latin typeface="+mn-lt"/>
          <a:ea typeface="+mn-ea"/>
          <a:cs typeface="+mn-cs"/>
        </a:defRPr>
      </a:lvl7pPr>
      <a:lvl8pPr marL="3199652" algn="l" defTabSz="457092" rtl="0" eaLnBrk="1" latinLnBrk="0" hangingPunct="1">
        <a:defRPr sz="1800" kern="1200">
          <a:solidFill>
            <a:schemeClr val="tx1"/>
          </a:solidFill>
          <a:latin typeface="+mn-lt"/>
          <a:ea typeface="+mn-ea"/>
          <a:cs typeface="+mn-cs"/>
        </a:defRPr>
      </a:lvl8pPr>
      <a:lvl9pPr marL="3656744" algn="l" defTabSz="45709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TP_SlideBackground-YiR_v3fr-bulleted.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462088"/>
            <a:ext cx="7772400" cy="5027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789" r:id="rId1"/>
    <p:sldLayoutId id="2147489790" r:id="rId2"/>
    <p:sldLayoutId id="2147489791" r:id="rId3"/>
    <p:sldLayoutId id="2147489792" r:id="rId4"/>
    <p:sldLayoutId id="2147489793" r:id="rId5"/>
    <p:sldLayoutId id="2147489794" r:id="rId6"/>
    <p:sldLayoutId id="2147489795" r:id="rId7"/>
    <p:sldLayoutId id="2147489796" r:id="rId8"/>
    <p:sldLayoutId id="2147489797" r:id="rId9"/>
    <p:sldLayoutId id="2147489798" r:id="rId10"/>
    <p:sldLayoutId id="2147489799" r:id="rId11"/>
  </p:sldLayoutIdLst>
  <p:transition xmlns:p14="http://schemas.microsoft.com/office/powerpoint/2010/main" advClick="0"/>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26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200"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00"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00"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0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5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500">
          <a:solidFill>
            <a:schemeClr val="bg1"/>
          </a:solidFill>
          <a:latin typeface="+mn-lt"/>
          <a:ea typeface="+mn-ea"/>
        </a:defRPr>
      </a:lvl2pPr>
      <a:lvl3pPr marL="1143000" indent="-228600" algn="l" rtl="0" eaLnBrk="0" fontAlgn="base" hangingPunct="0">
        <a:spcBef>
          <a:spcPct val="20000"/>
        </a:spcBef>
        <a:spcAft>
          <a:spcPct val="0"/>
        </a:spcAft>
        <a:buChar char="•"/>
        <a:defRPr sz="2500">
          <a:solidFill>
            <a:schemeClr val="bg1"/>
          </a:solidFill>
          <a:latin typeface="+mn-lt"/>
          <a:ea typeface="+mn-ea"/>
        </a:defRPr>
      </a:lvl3pPr>
      <a:lvl4pPr marL="1600200" indent="-228600" algn="l" rtl="0" eaLnBrk="0" fontAlgn="base" hangingPunct="0">
        <a:spcBef>
          <a:spcPct val="20000"/>
        </a:spcBef>
        <a:spcAft>
          <a:spcPct val="0"/>
        </a:spcAft>
        <a:buChar char="–"/>
        <a:defRPr sz="2500">
          <a:solidFill>
            <a:schemeClr val="bg1"/>
          </a:solidFill>
          <a:latin typeface="+mn-lt"/>
          <a:ea typeface="+mn-ea"/>
        </a:defRPr>
      </a:lvl4pPr>
      <a:lvl5pPr marL="2057400" indent="-228600" algn="l" rtl="0" eaLnBrk="0" fontAlgn="base" hangingPunct="0">
        <a:spcBef>
          <a:spcPct val="20000"/>
        </a:spcBef>
        <a:spcAft>
          <a:spcPct val="0"/>
        </a:spcAft>
        <a:buChar char="»"/>
        <a:defRPr sz="2500">
          <a:solidFill>
            <a:schemeClr val="bg1"/>
          </a:solidFill>
          <a:latin typeface="+mn-lt"/>
          <a:ea typeface="+mn-ea"/>
        </a:defRPr>
      </a:lvl5pPr>
      <a:lvl6pPr marL="2514600" indent="-228600" algn="l" rtl="0" fontAlgn="base">
        <a:spcBef>
          <a:spcPct val="20000"/>
        </a:spcBef>
        <a:spcAft>
          <a:spcPct val="0"/>
        </a:spcAft>
        <a:buChar char="»"/>
        <a:defRPr sz="2500">
          <a:solidFill>
            <a:schemeClr val="bg1"/>
          </a:solidFill>
          <a:latin typeface="+mn-lt"/>
          <a:ea typeface="+mn-ea"/>
        </a:defRPr>
      </a:lvl6pPr>
      <a:lvl7pPr marL="2971800" indent="-228600" algn="l" rtl="0" fontAlgn="base">
        <a:spcBef>
          <a:spcPct val="20000"/>
        </a:spcBef>
        <a:spcAft>
          <a:spcPct val="0"/>
        </a:spcAft>
        <a:buChar char="»"/>
        <a:defRPr sz="2500">
          <a:solidFill>
            <a:schemeClr val="bg1"/>
          </a:solidFill>
          <a:latin typeface="+mn-lt"/>
          <a:ea typeface="+mn-ea"/>
        </a:defRPr>
      </a:lvl7pPr>
      <a:lvl8pPr marL="3429000" indent="-228600" algn="l" rtl="0" fontAlgn="base">
        <a:spcBef>
          <a:spcPct val="20000"/>
        </a:spcBef>
        <a:spcAft>
          <a:spcPct val="0"/>
        </a:spcAft>
        <a:buChar char="»"/>
        <a:defRPr sz="2500">
          <a:solidFill>
            <a:schemeClr val="bg1"/>
          </a:solidFill>
          <a:latin typeface="+mn-lt"/>
          <a:ea typeface="+mn-ea"/>
        </a:defRPr>
      </a:lvl8pPr>
      <a:lvl9pPr marL="3886200" indent="-228600"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5.bin"/><Relationship Id="rId5" Type="http://schemas.openxmlformats.org/officeDocument/2006/relationships/image" Target="../media/image8.emf"/><Relationship Id="rId6" Type="http://schemas.openxmlformats.org/officeDocument/2006/relationships/oleObject" Target="../embeddings/oleObject16.bin"/><Relationship Id="rId7" Type="http://schemas.openxmlformats.org/officeDocument/2006/relationships/image" Target="../media/image9.emf"/><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chart" Target="../charts/char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chart" Target="../charts/char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hart" Target="../charts/char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type="title"/>
          </p:nvPr>
        </p:nvSpPr>
        <p:spPr>
          <a:xfrm>
            <a:off x="1219200" y="876300"/>
            <a:ext cx="6781800" cy="5067300"/>
          </a:xfrm>
        </p:spPr>
        <p:txBody>
          <a:bodyPr/>
          <a:lstStyle/>
          <a:p>
            <a:pPr marL="0" indent="0" algn="ctr">
              <a:buFontTx/>
              <a:buNone/>
              <a:defRPr/>
            </a:pPr>
            <a:r>
              <a:rPr lang="en-US" sz="2800" b="1" dirty="0" smtClean="0"/>
              <a:t>Please note, these are the actual video-recorded proceedings from the live CME event and may include the use of trade names and other raw, unedited content. Select slides from the original presentation are omitted where Research To Practice was unable to obtain permission from the publication source and/or author. Links to view the actual reference materials have been provided for your use in place of any omitted slides.</a:t>
            </a:r>
          </a:p>
          <a:p>
            <a:pPr>
              <a:defRPr/>
            </a:pPr>
            <a:endParaRPr lang="en-US" sz="2800" dirty="0"/>
          </a:p>
        </p:txBody>
      </p:sp>
    </p:spTree>
    <p:extLst>
      <p:ext uri="{BB962C8B-B14F-4D97-AF65-F5344CB8AC3E}">
        <p14:creationId xmlns:p14="http://schemas.microsoft.com/office/powerpoint/2010/main" val="165683795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6"/>
          <p:cNvSpPr>
            <a:spLocks noChangeArrowheads="1"/>
          </p:cNvSpPr>
          <p:nvPr/>
        </p:nvSpPr>
        <p:spPr bwMode="auto">
          <a:xfrm>
            <a:off x="0" y="381000"/>
            <a:ext cx="9144000" cy="560387"/>
          </a:xfrm>
          <a:prstGeom prst="rect">
            <a:avLst/>
          </a:prstGeom>
          <a:noFill/>
          <a:ln w="19050">
            <a:noFill/>
            <a:miter lim="800000"/>
            <a:headEnd/>
            <a:tailEnd/>
          </a:ln>
          <a:effectLst/>
        </p:spPr>
        <p:txBody>
          <a:bodyPr lIns="91418" tIns="45709" rIns="91418" bIns="45709" anchor="ctr"/>
          <a:lstStyle/>
          <a:p>
            <a:pPr algn="ctr" eaLnBrk="0" hangingPunct="0">
              <a:defRPr/>
            </a:pPr>
            <a:r>
              <a:rPr lang="en-US" sz="3600" b="1" i="0" dirty="0">
                <a:solidFill>
                  <a:schemeClr val="tx2"/>
                </a:solidFill>
                <a:ea typeface="+mn-ea"/>
                <a:cs typeface="+mn-cs"/>
              </a:rPr>
              <a:t>Cumulative Outcomes</a:t>
            </a:r>
          </a:p>
        </p:txBody>
      </p:sp>
      <p:sp>
        <p:nvSpPr>
          <p:cNvPr id="7" name="Text Box 4"/>
          <p:cNvSpPr txBox="1">
            <a:spLocks noChangeArrowheads="1"/>
          </p:cNvSpPr>
          <p:nvPr/>
        </p:nvSpPr>
        <p:spPr bwMode="auto">
          <a:xfrm>
            <a:off x="128587" y="6477000"/>
            <a:ext cx="5967413" cy="320675"/>
          </a:xfrm>
          <a:prstGeom prst="rect">
            <a:avLst/>
          </a:prstGeom>
          <a:noFill/>
          <a:ln w="9525">
            <a:noFill/>
            <a:miter lim="800000"/>
            <a:headEnd/>
            <a:tailEnd/>
          </a:ln>
        </p:spPr>
        <p:txBody>
          <a:bodyPr lIns="0" tIns="12211" rIns="0" bIns="0" anchor="ctr">
            <a:prstTxWarp prst="textNoShape">
              <a:avLst/>
            </a:prstTxWarp>
          </a:bodyPr>
          <a:lstStyle/>
          <a:p>
            <a:pPr>
              <a:lnSpc>
                <a:spcPct val="93000"/>
              </a:lnSpc>
              <a:tabLst>
                <a:tab pos="723900" algn="l"/>
                <a:tab pos="1447800" algn="l"/>
                <a:tab pos="2171700" algn="l"/>
                <a:tab pos="2895600" algn="l"/>
                <a:tab pos="3619500" algn="l"/>
              </a:tabLst>
            </a:pPr>
            <a:r>
              <a:rPr lang="en-US" sz="1400" i="0" dirty="0">
                <a:solidFill>
                  <a:srgbClr val="000000"/>
                </a:solidFill>
                <a:ea typeface="Arial Unicode MS" charset="0"/>
                <a:cs typeface="Arial Unicode MS" charset="0"/>
              </a:rPr>
              <a:t>McCarthy PL et al. </a:t>
            </a:r>
            <a:r>
              <a:rPr lang="en-US" sz="1400" dirty="0">
                <a:solidFill>
                  <a:srgbClr val="000000"/>
                </a:solidFill>
                <a:ea typeface="Arial Unicode MS" charset="0"/>
                <a:cs typeface="Arial Unicode MS" charset="0"/>
              </a:rPr>
              <a:t>N </a:t>
            </a:r>
            <a:r>
              <a:rPr lang="en-US" sz="1400" dirty="0" err="1">
                <a:solidFill>
                  <a:srgbClr val="000000"/>
                </a:solidFill>
                <a:ea typeface="Arial Unicode MS" charset="0"/>
                <a:cs typeface="Arial Unicode MS" charset="0"/>
              </a:rPr>
              <a:t>Engl</a:t>
            </a:r>
            <a:r>
              <a:rPr lang="en-US" sz="1400" dirty="0">
                <a:solidFill>
                  <a:srgbClr val="000000"/>
                </a:solidFill>
                <a:ea typeface="Arial Unicode MS" charset="0"/>
                <a:cs typeface="Arial Unicode MS" charset="0"/>
              </a:rPr>
              <a:t> J Med </a:t>
            </a:r>
            <a:r>
              <a:rPr lang="en-US" sz="1400" i="0" dirty="0">
                <a:solidFill>
                  <a:srgbClr val="000000"/>
                </a:solidFill>
                <a:ea typeface="Arial Unicode MS" charset="0"/>
                <a:cs typeface="Arial Unicode MS" charset="0"/>
              </a:rPr>
              <a:t>2012;366:1770-1781.</a:t>
            </a:r>
          </a:p>
        </p:txBody>
      </p:sp>
      <p:sp>
        <p:nvSpPr>
          <p:cNvPr id="2" name="TextBox 1"/>
          <p:cNvSpPr txBox="1"/>
          <p:nvPr/>
        </p:nvSpPr>
        <p:spPr>
          <a:xfrm>
            <a:off x="1143000" y="1752600"/>
            <a:ext cx="6858000" cy="369332"/>
          </a:xfrm>
          <a:prstGeom prst="rect">
            <a:avLst/>
          </a:prstGeom>
          <a:noFill/>
        </p:spPr>
        <p:txBody>
          <a:bodyPr wrap="square" rtlCol="0">
            <a:spAutoFit/>
          </a:bodyPr>
          <a:lstStyle/>
          <a:p>
            <a:endParaRPr lang="en-US" dirty="0"/>
          </a:p>
        </p:txBody>
      </p:sp>
      <p:sp>
        <p:nvSpPr>
          <p:cNvPr id="8" name="Content Placeholder 1"/>
          <p:cNvSpPr txBox="1">
            <a:spLocks/>
          </p:cNvSpPr>
          <p:nvPr/>
        </p:nvSpPr>
        <p:spPr>
          <a:xfrm>
            <a:off x="685800" y="1600200"/>
            <a:ext cx="7772400" cy="2895600"/>
          </a:xfrm>
          <a:prstGeom prst="rect">
            <a:avLst/>
          </a:prstGeom>
        </p:spPr>
        <p:txBody>
          <a:bodyPr/>
          <a:lstStyle>
            <a:lvl1pPr marL="282575" indent="-282575" algn="l" rtl="0" eaLnBrk="0" fontAlgn="base" hangingPunct="0">
              <a:lnSpc>
                <a:spcPct val="90000"/>
              </a:lnSpc>
              <a:spcBef>
                <a:spcPct val="50000"/>
              </a:spcBef>
              <a:spcAft>
                <a:spcPct val="0"/>
              </a:spcAft>
              <a:buClr>
                <a:schemeClr val="tx2"/>
              </a:buClr>
              <a:buSzPct val="120000"/>
              <a:buChar char="•"/>
              <a:defRPr sz="3200" b="1">
                <a:solidFill>
                  <a:schemeClr val="tx1"/>
                </a:solidFill>
                <a:latin typeface="+mn-lt"/>
                <a:ea typeface="ＭＳ Ｐゴシック" pitchFamily="-108" charset="-128"/>
                <a:cs typeface="ＭＳ Ｐゴシック" pitchFamily="-108" charset="-128"/>
              </a:defRPr>
            </a:lvl1pPr>
            <a:lvl2pPr marL="858838" indent="-292100"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2pPr>
            <a:lvl3pPr marL="1309688" indent="-280988"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3pPr>
            <a:lvl4pPr marL="1771650" indent="-280988"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4pPr>
            <a:lvl5pPr marL="2224088" indent="-282575" algn="l" rtl="0" eaLnBrk="0" fontAlgn="base" hangingPunct="0">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5pPr>
            <a:lvl6pPr marL="2682247" indent="-284096" algn="l" rtl="0" fontAlgn="base">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6pPr>
            <a:lvl7pPr marL="3139341" indent="-284096" algn="l" rtl="0" fontAlgn="base">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7pPr>
            <a:lvl8pPr marL="3596435" indent="-284096" algn="l" rtl="0" fontAlgn="base">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8pPr>
            <a:lvl9pPr marL="4053527" indent="-284096" algn="l" rtl="0" fontAlgn="base">
              <a:lnSpc>
                <a:spcPct val="90000"/>
              </a:lnSpc>
              <a:spcBef>
                <a:spcPct val="20000"/>
              </a:spcBef>
              <a:spcAft>
                <a:spcPct val="0"/>
              </a:spcAft>
              <a:buClr>
                <a:schemeClr val="folHlink"/>
              </a:buClr>
              <a:buSzPct val="120000"/>
              <a:buChar char="•"/>
              <a:defRPr sz="3200" b="1">
                <a:solidFill>
                  <a:schemeClr val="tx1"/>
                </a:solidFill>
                <a:latin typeface="+mn-lt"/>
                <a:ea typeface="ＭＳ Ｐゴシック" pitchFamily="-108" charset="-128"/>
              </a:defRPr>
            </a:lvl9pPr>
          </a:lstStyle>
          <a:p>
            <a:pPr marL="0" indent="0">
              <a:lnSpc>
                <a:spcPts val="3180"/>
              </a:lnSpc>
              <a:buNone/>
            </a:pPr>
            <a:r>
              <a:rPr lang="en-US" sz="2400" b="0" i="0" dirty="0" smtClean="0"/>
              <a:t>“The </a:t>
            </a:r>
            <a:r>
              <a:rPr lang="en-US" sz="2400" b="0" i="0" dirty="0"/>
              <a:t>cumulative incidence risk of second primary cancers was greater in </a:t>
            </a:r>
            <a:r>
              <a:rPr lang="en-US" sz="2400" b="0" i="0" dirty="0" smtClean="0"/>
              <a:t>the </a:t>
            </a:r>
            <a:r>
              <a:rPr lang="en-US" sz="2400" b="0" i="0" dirty="0" err="1" smtClean="0"/>
              <a:t>lenalidomide</a:t>
            </a:r>
            <a:r>
              <a:rPr lang="en-US" sz="2400" b="0" i="0" dirty="0" smtClean="0"/>
              <a:t> </a:t>
            </a:r>
            <a:r>
              <a:rPr lang="en-US" sz="2400" b="0" i="0" dirty="0"/>
              <a:t>group than in the placebo group (P = 0.0008). The </a:t>
            </a:r>
            <a:r>
              <a:rPr lang="en-US" sz="2400" b="0" i="0" dirty="0" smtClean="0"/>
              <a:t>cumulative incidence </a:t>
            </a:r>
            <a:r>
              <a:rPr lang="en-US" sz="2400" b="0" i="0" dirty="0"/>
              <a:t>risks of progressive disease and death were greater in the </a:t>
            </a:r>
            <a:r>
              <a:rPr lang="en-US" sz="2400" b="0" i="0" dirty="0" smtClean="0"/>
              <a:t>placebo group </a:t>
            </a:r>
            <a:r>
              <a:rPr lang="en-US" sz="2400" b="0" i="0" dirty="0"/>
              <a:t>(P &lt; 0.001 for progression and P = 0.002 for death). All P values </a:t>
            </a:r>
            <a:r>
              <a:rPr lang="en-US" sz="2400" b="0" i="0" dirty="0" smtClean="0"/>
              <a:t>are two</a:t>
            </a:r>
            <a:r>
              <a:rPr lang="en-US" sz="2400" b="0" i="0" dirty="0"/>
              <a:t>-sided</a:t>
            </a:r>
            <a:r>
              <a:rPr lang="en-US" sz="2400" b="0" i="0" dirty="0" smtClean="0"/>
              <a:t>.”</a:t>
            </a:r>
            <a:endParaRPr lang="en-US" sz="2400" b="0" i="0" dirty="0">
              <a:latin typeface="Arial"/>
              <a:cs typeface="Arial"/>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85799" y="1125538"/>
            <a:ext cx="7991475" cy="3294062"/>
          </a:xfrm>
          <a:prstGeom prst="rect">
            <a:avLst/>
          </a:prstGeom>
          <a:noFill/>
          <a:ln w="9525">
            <a:noFill/>
            <a:miter lim="800000"/>
            <a:headEnd/>
            <a:tailEnd/>
          </a:ln>
        </p:spPr>
        <p:txBody>
          <a:bodyPr vert="horz" wrap="square" lIns="91418" tIns="45709" rIns="91418" bIns="45709" numCol="1" anchor="ctr" anchorCtr="0" compatLnSpc="1">
            <a:prstTxWarp prst="textNoShape">
              <a:avLst/>
            </a:prstTxWarp>
          </a:bodyPr>
          <a:lstStyle/>
          <a:p>
            <a:pPr marL="0" marR="0" lvl="0" indent="0" defTabSz="455613"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dirty="0" err="1" smtClean="0">
                <a:ln>
                  <a:noFill/>
                </a:ln>
                <a:solidFill>
                  <a:srgbClr val="0066FF"/>
                </a:solidFill>
                <a:effectLst/>
                <a:uLnTx/>
                <a:uFillTx/>
                <a:latin typeface="+mj-lt"/>
                <a:ea typeface="ＭＳ Ｐゴシック" charset="-128"/>
                <a:cs typeface="ＭＳ Ｐゴシック" charset="-128"/>
              </a:rPr>
              <a:t>Pomalidomide</a:t>
            </a:r>
            <a:r>
              <a:rPr kumimoji="0" lang="en-GB" sz="3600" b="1" i="0" u="none" strike="noStrike" kern="0" cap="none" spc="0" normalizeH="0" baseline="0" noProof="0" dirty="0" smtClean="0">
                <a:ln>
                  <a:noFill/>
                </a:ln>
                <a:solidFill>
                  <a:srgbClr val="0066FF"/>
                </a:solidFill>
                <a:effectLst/>
                <a:uLnTx/>
                <a:uFillTx/>
                <a:latin typeface="+mj-lt"/>
                <a:ea typeface="ＭＳ Ｐゴシック" charset="-128"/>
                <a:cs typeface="ＭＳ Ｐゴシック" charset="-128"/>
              </a:rPr>
              <a:t> With or Without </a:t>
            </a:r>
            <a:br>
              <a:rPr kumimoji="0" lang="en-GB" sz="3600" b="1" i="0" u="none" strike="noStrike" kern="0" cap="none" spc="0" normalizeH="0" baseline="0" noProof="0" dirty="0" smtClean="0">
                <a:ln>
                  <a:noFill/>
                </a:ln>
                <a:solidFill>
                  <a:srgbClr val="0066FF"/>
                </a:solidFill>
                <a:effectLst/>
                <a:uLnTx/>
                <a:uFillTx/>
                <a:latin typeface="+mj-lt"/>
                <a:ea typeface="ＭＳ Ｐゴシック" charset="-128"/>
                <a:cs typeface="ＭＳ Ｐゴシック" charset="-128"/>
              </a:rPr>
            </a:br>
            <a:r>
              <a:rPr kumimoji="0" lang="en-GB" sz="3600" b="1" i="0" u="none" strike="noStrike" kern="0" cap="none" spc="0" normalizeH="0" baseline="0" noProof="0" dirty="0" smtClean="0">
                <a:ln>
                  <a:noFill/>
                </a:ln>
                <a:solidFill>
                  <a:srgbClr val="0066FF"/>
                </a:solidFill>
                <a:effectLst/>
                <a:uLnTx/>
                <a:uFillTx/>
                <a:latin typeface="+mj-lt"/>
                <a:ea typeface="ＭＳ Ｐゴシック" charset="-128"/>
                <a:cs typeface="ＭＳ Ｐゴシック" charset="-128"/>
              </a:rPr>
              <a:t>Low-Dose </a:t>
            </a:r>
            <a:r>
              <a:rPr kumimoji="0" lang="en-GB" sz="3600" b="1" i="0" u="none" strike="noStrike" kern="0" cap="none" spc="0" normalizeH="0" baseline="0" noProof="0" dirty="0" err="1" smtClean="0">
                <a:ln>
                  <a:noFill/>
                </a:ln>
                <a:solidFill>
                  <a:srgbClr val="0066FF"/>
                </a:solidFill>
                <a:effectLst/>
                <a:uLnTx/>
                <a:uFillTx/>
                <a:latin typeface="+mj-lt"/>
                <a:ea typeface="ＭＳ Ｐゴシック" charset="-128"/>
                <a:cs typeface="ＭＳ Ｐゴシック" charset="-128"/>
              </a:rPr>
              <a:t>Dexamethasone</a:t>
            </a:r>
            <a:r>
              <a:rPr kumimoji="0" lang="en-GB" sz="3600" b="1" i="0" u="none" strike="noStrike" kern="0" cap="none" spc="0" normalizeH="0" baseline="0" noProof="0" dirty="0" smtClean="0">
                <a:ln>
                  <a:noFill/>
                </a:ln>
                <a:solidFill>
                  <a:srgbClr val="0066FF"/>
                </a:solidFill>
                <a:effectLst/>
                <a:uLnTx/>
                <a:uFillTx/>
                <a:latin typeface="+mj-lt"/>
                <a:ea typeface="ＭＳ Ｐゴシック" charset="-128"/>
                <a:cs typeface="ＭＳ Ｐゴシック" charset="-128"/>
              </a:rPr>
              <a:t> in Patients with Relapsed/Refractory Multiple Myeloma: Outcomes in Patients Refractory to </a:t>
            </a:r>
            <a:br>
              <a:rPr kumimoji="0" lang="en-GB" sz="3600" b="1" i="0" u="none" strike="noStrike" kern="0" cap="none" spc="0" normalizeH="0" baseline="0" noProof="0" dirty="0" smtClean="0">
                <a:ln>
                  <a:noFill/>
                </a:ln>
                <a:solidFill>
                  <a:srgbClr val="0066FF"/>
                </a:solidFill>
                <a:effectLst/>
                <a:uLnTx/>
                <a:uFillTx/>
                <a:latin typeface="+mj-lt"/>
                <a:ea typeface="ＭＳ Ｐゴシック" charset="-128"/>
                <a:cs typeface="ＭＳ Ｐゴシック" charset="-128"/>
              </a:rPr>
            </a:br>
            <a:r>
              <a:rPr kumimoji="0" lang="en-GB" sz="3600" b="1" i="0" u="none" strike="noStrike" kern="0" cap="none" spc="0" normalizeH="0" baseline="0" noProof="0" dirty="0" err="1" smtClean="0">
                <a:ln>
                  <a:noFill/>
                </a:ln>
                <a:solidFill>
                  <a:srgbClr val="0066FF"/>
                </a:solidFill>
                <a:effectLst/>
                <a:uLnTx/>
                <a:uFillTx/>
                <a:latin typeface="+mj-lt"/>
                <a:ea typeface="ＭＳ Ｐゴシック" charset="-128"/>
                <a:cs typeface="ＭＳ Ｐゴシック" charset="-128"/>
              </a:rPr>
              <a:t>Lenalidomide</a:t>
            </a:r>
            <a:r>
              <a:rPr kumimoji="0" lang="en-GB" sz="3600" b="1" i="0" u="none" strike="noStrike" kern="0" cap="none" spc="0" normalizeH="0" baseline="0" noProof="0" dirty="0" smtClean="0">
                <a:ln>
                  <a:noFill/>
                </a:ln>
                <a:solidFill>
                  <a:srgbClr val="0066FF"/>
                </a:solidFill>
                <a:effectLst/>
                <a:uLnTx/>
                <a:uFillTx/>
                <a:latin typeface="+mj-lt"/>
                <a:ea typeface="ＭＳ Ｐゴシック" charset="-128"/>
                <a:cs typeface="ＭＳ Ｐゴシック" charset="-128"/>
              </a:rPr>
              <a:t> and </a:t>
            </a:r>
            <a:r>
              <a:rPr kumimoji="0" lang="en-GB" sz="3600" b="1" i="0" u="none" strike="noStrike" kern="0" cap="none" spc="0" normalizeH="0" baseline="0" noProof="0" dirty="0" err="1" smtClean="0">
                <a:ln>
                  <a:noFill/>
                </a:ln>
                <a:solidFill>
                  <a:srgbClr val="0066FF"/>
                </a:solidFill>
                <a:effectLst/>
                <a:uLnTx/>
                <a:uFillTx/>
                <a:latin typeface="+mj-lt"/>
                <a:ea typeface="ＭＳ Ｐゴシック" charset="-128"/>
                <a:cs typeface="ＭＳ Ｐゴシック" charset="-128"/>
              </a:rPr>
              <a:t>Bortezomib</a:t>
            </a:r>
            <a:r>
              <a:rPr kumimoji="0" lang="en-GB" sz="3600" b="1" i="0" u="none" strike="noStrike" kern="0" cap="none" spc="0" normalizeH="0" baseline="0" noProof="0" dirty="0" smtClean="0">
                <a:ln>
                  <a:noFill/>
                </a:ln>
                <a:solidFill>
                  <a:srgbClr val="0066FF"/>
                </a:solidFill>
                <a:effectLst/>
                <a:uLnTx/>
                <a:uFillTx/>
                <a:latin typeface="+mj-lt"/>
                <a:ea typeface="ＭＳ Ｐゴシック" charset="-128"/>
                <a:cs typeface="ＭＳ Ｐゴシック" charset="-128"/>
              </a:rPr>
              <a:t> </a:t>
            </a:r>
            <a:endParaRPr kumimoji="0" lang="en-US" sz="3600" b="1" i="0" u="none" strike="noStrike" kern="0" cap="none" spc="0" normalizeH="0" baseline="0" noProof="0" dirty="0">
              <a:ln>
                <a:noFill/>
              </a:ln>
              <a:solidFill>
                <a:srgbClr val="0066FF"/>
              </a:solidFill>
              <a:effectLst/>
              <a:uLnTx/>
              <a:uFillTx/>
              <a:latin typeface="+mj-lt"/>
              <a:ea typeface="ＭＳ Ｐゴシック" charset="-128"/>
              <a:cs typeface="ＭＳ Ｐゴシック" charset="-128"/>
            </a:endParaRPr>
          </a:p>
        </p:txBody>
      </p:sp>
      <p:sp>
        <p:nvSpPr>
          <p:cNvPr id="7" name="Rectangle 3"/>
          <p:cNvSpPr txBox="1">
            <a:spLocks noChangeArrowheads="1"/>
          </p:cNvSpPr>
          <p:nvPr/>
        </p:nvSpPr>
        <p:spPr bwMode="auto">
          <a:xfrm>
            <a:off x="685799" y="4724400"/>
            <a:ext cx="7991475" cy="10668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0" marR="0" lvl="0" indent="0" defTabSz="455613" rtl="0" eaLnBrk="0" fontAlgn="base" latinLnBrk="0" hangingPunct="0">
              <a:lnSpc>
                <a:spcPct val="105000"/>
              </a:lnSpc>
              <a:spcBef>
                <a:spcPts val="0"/>
              </a:spcBef>
              <a:spcAft>
                <a:spcPct val="0"/>
              </a:spcAft>
              <a:buClrTx/>
              <a:buSzTx/>
              <a:buFont typeface="Arial" charset="0"/>
              <a:buNone/>
              <a:tabLst/>
              <a:defRPr/>
            </a:pPr>
            <a:r>
              <a:rPr lang="en-US" sz="2800" b="1" i="0" kern="0" dirty="0" err="1" smtClean="0">
                <a:latin typeface="+mn-lt"/>
              </a:rPr>
              <a:t>Vij</a:t>
            </a:r>
            <a:r>
              <a:rPr lang="en-US" sz="2800" b="1" i="0" kern="0" dirty="0" smtClean="0">
                <a:latin typeface="+mn-lt"/>
              </a:rPr>
              <a:t> R et al. </a:t>
            </a:r>
          </a:p>
          <a:p>
            <a:pPr marL="0" marR="0" lvl="0" indent="0" defTabSz="455613" rtl="0" eaLnBrk="0" fontAlgn="base" latinLnBrk="0" hangingPunct="0">
              <a:lnSpc>
                <a:spcPct val="105000"/>
              </a:lnSpc>
              <a:spcBef>
                <a:spcPts val="0"/>
              </a:spcBef>
              <a:spcAft>
                <a:spcPct val="0"/>
              </a:spcAft>
              <a:buClrTx/>
              <a:buSzTx/>
              <a:buFont typeface="Arial" charset="0"/>
              <a:buNone/>
              <a:tabLst/>
              <a:defRPr/>
            </a:pPr>
            <a:r>
              <a:rPr kumimoji="0" lang="en-US" sz="2800" b="1" u="none" strike="noStrike" kern="0" cap="none" spc="0" normalizeH="0" baseline="0" noProof="0" dirty="0" smtClean="0">
                <a:ln>
                  <a:noFill/>
                </a:ln>
                <a:effectLst/>
                <a:uLnTx/>
                <a:uFillTx/>
                <a:latin typeface="+mn-lt"/>
                <a:ea typeface="ＭＳ Ｐゴシック" charset="-128"/>
                <a:cs typeface="ＭＳ Ｐゴシック" charset="-128"/>
              </a:rPr>
              <a:t>Proc ASCO </a:t>
            </a:r>
            <a:r>
              <a:rPr kumimoji="0" lang="en-US" sz="2800" b="1" i="0" u="none" strike="noStrike" kern="0" cap="none" spc="0" normalizeH="0" baseline="0" noProof="0" dirty="0" smtClean="0">
                <a:ln>
                  <a:noFill/>
                </a:ln>
                <a:effectLst/>
                <a:uLnTx/>
                <a:uFillTx/>
                <a:latin typeface="+mn-lt"/>
                <a:ea typeface="ＭＳ Ｐゴシック" charset="-128"/>
                <a:cs typeface="ＭＳ Ｐゴシック" charset="-128"/>
              </a:rPr>
              <a:t>2012;Abstract 8016.</a:t>
            </a:r>
            <a:endParaRPr kumimoji="0" lang="en-US" sz="2800" b="1" i="0" u="none" strike="noStrike" kern="0" cap="none" spc="0" normalizeH="0" baseline="30000" noProof="0" dirty="0">
              <a:ln>
                <a:noFill/>
              </a:ln>
              <a:effectLst/>
              <a:uLnTx/>
              <a:uFillTx/>
              <a:latin typeface="+mn-lt"/>
              <a:ea typeface="ＭＳ Ｐゴシック" charset="-128"/>
              <a:cs typeface="ＭＳ Ｐゴシック" charset="-128"/>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214438" y="419100"/>
            <a:ext cx="6729412" cy="533400"/>
          </a:xfrm>
          <a:prstGeom prst="rect">
            <a:avLst/>
          </a:prstGeom>
          <a:noFill/>
          <a:ln w="9525">
            <a:noFill/>
            <a:miter lim="800000"/>
            <a:headEnd/>
            <a:tailEnd/>
          </a:ln>
        </p:spPr>
        <p:txBody>
          <a:bodyPr vert="horz" wrap="square" lIns="90487" tIns="44450" rIns="90487" bIns="44450" numCol="1" anchor="t"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err="1" smtClean="0">
                <a:ln>
                  <a:noFill/>
                </a:ln>
                <a:solidFill>
                  <a:schemeClr val="tx2"/>
                </a:solidFill>
                <a:effectLst/>
                <a:uLnTx/>
                <a:uFillTx/>
                <a:latin typeface="+mj-lt"/>
                <a:ea typeface="ＭＳ Ｐゴシック" charset="-128"/>
                <a:cs typeface="ＭＳ Ｐゴシック" charset="-128"/>
              </a:rPr>
              <a:t>IMIDs</a:t>
            </a:r>
            <a:endParaRPr kumimoji="0" lang="en-US" sz="3600" b="1"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
        <p:nvSpPr>
          <p:cNvPr id="7" name="AutoShape 5"/>
          <p:cNvSpPr>
            <a:spLocks noChangeArrowheads="1"/>
          </p:cNvSpPr>
          <p:nvPr/>
        </p:nvSpPr>
        <p:spPr bwMode="auto">
          <a:xfrm>
            <a:off x="3194050" y="1517650"/>
            <a:ext cx="2743200" cy="3719513"/>
          </a:xfrm>
          <a:prstGeom prst="roundRect">
            <a:avLst>
              <a:gd name="adj" fmla="val 4412"/>
            </a:avLst>
          </a:prstGeom>
          <a:solidFill>
            <a:schemeClr val="bg1"/>
          </a:solidFill>
          <a:ln w="9525">
            <a:noFill/>
            <a:round/>
            <a:headEnd/>
            <a:tailEnd/>
          </a:ln>
        </p:spPr>
        <p:txBody>
          <a:bodyPr anchor="ctr">
            <a:prstTxWarp prst="textNoShape">
              <a:avLst/>
            </a:prstTxWarp>
          </a:bodyPr>
          <a:lstStyle/>
          <a:p>
            <a:pPr algn="ctr"/>
            <a:endParaRPr lang="es-ES_tradnl" b="1" i="0">
              <a:solidFill>
                <a:srgbClr val="000000"/>
              </a:solidFill>
              <a:latin typeface="Helvetica" charset="0"/>
            </a:endParaRPr>
          </a:p>
        </p:txBody>
      </p:sp>
      <p:sp>
        <p:nvSpPr>
          <p:cNvPr id="8" name="Text Box 6"/>
          <p:cNvSpPr txBox="1">
            <a:spLocks noChangeArrowheads="1"/>
          </p:cNvSpPr>
          <p:nvPr/>
        </p:nvSpPr>
        <p:spPr bwMode="auto">
          <a:xfrm>
            <a:off x="3725862" y="4422775"/>
            <a:ext cx="1912938" cy="708025"/>
          </a:xfrm>
          <a:prstGeom prst="rect">
            <a:avLst/>
          </a:prstGeom>
          <a:noFill/>
          <a:ln w="9525">
            <a:noFill/>
            <a:miter lim="800000"/>
            <a:headEnd/>
            <a:tailEnd/>
          </a:ln>
        </p:spPr>
        <p:txBody>
          <a:bodyPr wrap="none">
            <a:prstTxWarp prst="textNoShape">
              <a:avLst/>
            </a:prstTxWarp>
            <a:spAutoFit/>
          </a:bodyPr>
          <a:lstStyle/>
          <a:p>
            <a:pPr algn="ctr"/>
            <a:r>
              <a:rPr lang="en-US" sz="2000" b="1" i="0" dirty="0" err="1">
                <a:solidFill>
                  <a:srgbClr val="FF6600"/>
                </a:solidFill>
                <a:latin typeface="Tahoma" charset="0"/>
              </a:rPr>
              <a:t>Lenalidomide</a:t>
            </a:r>
            <a:endParaRPr lang="en-US" sz="2000" b="1" i="0" dirty="0">
              <a:solidFill>
                <a:srgbClr val="FF6600"/>
              </a:solidFill>
              <a:latin typeface="Tahoma" charset="0"/>
            </a:endParaRPr>
          </a:p>
          <a:p>
            <a:pPr algn="ctr"/>
            <a:r>
              <a:rPr lang="en-US" sz="2000" b="1" i="0" dirty="0">
                <a:solidFill>
                  <a:srgbClr val="0066FF"/>
                </a:solidFill>
                <a:latin typeface="Helvetica" charset="0"/>
              </a:rPr>
              <a:t>15-25 mg/</a:t>
            </a:r>
            <a:r>
              <a:rPr lang="en-US" sz="2000" b="1" i="0" dirty="0" err="1">
                <a:solidFill>
                  <a:srgbClr val="0066FF"/>
                </a:solidFill>
                <a:latin typeface="Helvetica" charset="0"/>
              </a:rPr>
              <a:t>d</a:t>
            </a:r>
            <a:endParaRPr lang="en-US" sz="1600" b="1" i="0" dirty="0">
              <a:solidFill>
                <a:srgbClr val="000000"/>
              </a:solidFill>
              <a:latin typeface="Helvetica" charset="0"/>
            </a:endParaRPr>
          </a:p>
        </p:txBody>
      </p:sp>
      <p:graphicFrame>
        <p:nvGraphicFramePr>
          <p:cNvPr id="9" name="Object 2"/>
          <p:cNvGraphicFramePr>
            <a:graphicFrameLocks noChangeAspect="1"/>
          </p:cNvGraphicFramePr>
          <p:nvPr/>
        </p:nvGraphicFramePr>
        <p:xfrm>
          <a:off x="3200400" y="2133600"/>
          <a:ext cx="2878138" cy="1905000"/>
        </p:xfrm>
        <a:graphic>
          <a:graphicData uri="http://schemas.openxmlformats.org/presentationml/2006/ole">
            <mc:AlternateContent xmlns:mc="http://schemas.openxmlformats.org/markup-compatibility/2006">
              <mc:Choice xmlns:v="urn:schemas-microsoft-com:vml" Requires="v">
                <p:oleObj spid="_x0000_s403567" name="ISIS/Draw Sketch" r:id="rId4" imgW="1778000" imgH="1092200" progId="">
                  <p:embed/>
                </p:oleObj>
              </mc:Choice>
              <mc:Fallback>
                <p:oleObj name="ISIS/Draw Sketch" r:id="rId4" imgW="1778000" imgH="1092200" progId="">
                  <p:embed/>
                  <p:pic>
                    <p:nvPicPr>
                      <p:cNvPr id="0" name="Picture 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133600"/>
                        <a:ext cx="2878138" cy="190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AutoShape 10"/>
          <p:cNvSpPr>
            <a:spLocks noChangeArrowheads="1"/>
          </p:cNvSpPr>
          <p:nvPr/>
        </p:nvSpPr>
        <p:spPr bwMode="auto">
          <a:xfrm>
            <a:off x="250825" y="1522413"/>
            <a:ext cx="2743200" cy="3733800"/>
          </a:xfrm>
          <a:prstGeom prst="roundRect">
            <a:avLst>
              <a:gd name="adj" fmla="val 4412"/>
            </a:avLst>
          </a:prstGeom>
          <a:solidFill>
            <a:schemeClr val="bg1"/>
          </a:solidFill>
          <a:ln w="9525">
            <a:noFill/>
            <a:round/>
            <a:headEnd/>
            <a:tailEnd/>
          </a:ln>
        </p:spPr>
        <p:txBody>
          <a:bodyPr anchor="ctr">
            <a:prstTxWarp prst="textNoShape">
              <a:avLst/>
            </a:prstTxWarp>
          </a:bodyPr>
          <a:lstStyle/>
          <a:p>
            <a:pPr algn="ctr"/>
            <a:endParaRPr lang="es-ES_tradnl" b="1" i="0">
              <a:solidFill>
                <a:srgbClr val="000000"/>
              </a:solidFill>
              <a:latin typeface="Helvetica" charset="0"/>
            </a:endParaRPr>
          </a:p>
        </p:txBody>
      </p:sp>
      <p:graphicFrame>
        <p:nvGraphicFramePr>
          <p:cNvPr id="11" name="Object 3"/>
          <p:cNvGraphicFramePr>
            <a:graphicFrameLocks noChangeAspect="1"/>
          </p:cNvGraphicFramePr>
          <p:nvPr/>
        </p:nvGraphicFramePr>
        <p:xfrm>
          <a:off x="228600" y="2209800"/>
          <a:ext cx="2911475" cy="1676400"/>
        </p:xfrm>
        <a:graphic>
          <a:graphicData uri="http://schemas.openxmlformats.org/presentationml/2006/ole">
            <mc:AlternateContent xmlns:mc="http://schemas.openxmlformats.org/markup-compatibility/2006">
              <mc:Choice xmlns:v="urn:schemas-microsoft-com:vml" Requires="v">
                <p:oleObj spid="_x0000_s403568" name="ISIS/Draw Sketch" r:id="rId6" imgW="1993900" imgH="1092200" progId="">
                  <p:embed/>
                </p:oleObj>
              </mc:Choice>
              <mc:Fallback>
                <p:oleObj name="ISIS/Draw Sketch" r:id="rId6" imgW="1993900" imgH="1092200" progId="">
                  <p:embed/>
                  <p:pic>
                    <p:nvPicPr>
                      <p:cNvPr id="0" name="Picture 8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209800"/>
                        <a:ext cx="2911475" cy="167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 Box 12"/>
          <p:cNvSpPr txBox="1">
            <a:spLocks noChangeArrowheads="1"/>
          </p:cNvSpPr>
          <p:nvPr/>
        </p:nvSpPr>
        <p:spPr bwMode="auto">
          <a:xfrm>
            <a:off x="741362" y="4473575"/>
            <a:ext cx="1849438" cy="708025"/>
          </a:xfrm>
          <a:prstGeom prst="rect">
            <a:avLst/>
          </a:prstGeom>
          <a:noFill/>
          <a:ln w="9525">
            <a:noFill/>
            <a:miter lim="800000"/>
            <a:headEnd/>
            <a:tailEnd/>
          </a:ln>
        </p:spPr>
        <p:txBody>
          <a:bodyPr wrap="none">
            <a:prstTxWarp prst="textNoShape">
              <a:avLst/>
            </a:prstTxWarp>
            <a:spAutoFit/>
          </a:bodyPr>
          <a:lstStyle/>
          <a:p>
            <a:pPr algn="ctr"/>
            <a:r>
              <a:rPr lang="en-US" sz="2000" b="1" i="0" dirty="0">
                <a:solidFill>
                  <a:srgbClr val="FF6600"/>
                </a:solidFill>
                <a:latin typeface="Tahoma" charset="0"/>
              </a:rPr>
              <a:t>Thalidomide</a:t>
            </a:r>
          </a:p>
          <a:p>
            <a:pPr algn="ctr"/>
            <a:r>
              <a:rPr lang="en-US" sz="2000" b="1" i="0" dirty="0">
                <a:solidFill>
                  <a:srgbClr val="0066FF"/>
                </a:solidFill>
                <a:latin typeface="Helvetica" charset="0"/>
              </a:rPr>
              <a:t>100-200 mg/</a:t>
            </a:r>
            <a:r>
              <a:rPr lang="en-US" sz="2000" b="1" i="0" dirty="0" err="1">
                <a:solidFill>
                  <a:srgbClr val="0066FF"/>
                </a:solidFill>
                <a:latin typeface="Helvetica" charset="0"/>
              </a:rPr>
              <a:t>d</a:t>
            </a:r>
            <a:endParaRPr lang="en-US" sz="1600" b="1" i="0" dirty="0">
              <a:solidFill>
                <a:srgbClr val="000000"/>
              </a:solidFill>
              <a:latin typeface="Helvetica" charset="0"/>
            </a:endParaRPr>
          </a:p>
        </p:txBody>
      </p:sp>
      <p:sp>
        <p:nvSpPr>
          <p:cNvPr id="13" name="AutoShape 14"/>
          <p:cNvSpPr>
            <a:spLocks noChangeArrowheads="1"/>
          </p:cNvSpPr>
          <p:nvPr/>
        </p:nvSpPr>
        <p:spPr bwMode="auto">
          <a:xfrm>
            <a:off x="6148388" y="1600200"/>
            <a:ext cx="2743200" cy="3640138"/>
          </a:xfrm>
          <a:prstGeom prst="roundRect">
            <a:avLst>
              <a:gd name="adj" fmla="val 4412"/>
            </a:avLst>
          </a:prstGeom>
          <a:solidFill>
            <a:schemeClr val="bg1"/>
          </a:solidFill>
          <a:ln w="9525">
            <a:noFill/>
            <a:round/>
            <a:headEnd/>
            <a:tailEnd/>
          </a:ln>
        </p:spPr>
        <p:txBody>
          <a:bodyPr anchor="ctr">
            <a:prstTxWarp prst="textNoShape">
              <a:avLst/>
            </a:prstTxWarp>
          </a:bodyPr>
          <a:lstStyle/>
          <a:p>
            <a:pPr algn="ctr"/>
            <a:endParaRPr lang="es-ES_tradnl" b="1" i="0">
              <a:solidFill>
                <a:srgbClr val="000000"/>
              </a:solidFill>
              <a:latin typeface="Helvetica" charset="0"/>
            </a:endParaRPr>
          </a:p>
        </p:txBody>
      </p:sp>
      <p:sp>
        <p:nvSpPr>
          <p:cNvPr id="14" name="Text Box 15"/>
          <p:cNvSpPr txBox="1">
            <a:spLocks noChangeArrowheads="1"/>
          </p:cNvSpPr>
          <p:nvPr/>
        </p:nvSpPr>
        <p:spPr bwMode="auto">
          <a:xfrm>
            <a:off x="6553200" y="4419600"/>
            <a:ext cx="2020888" cy="708025"/>
          </a:xfrm>
          <a:prstGeom prst="rect">
            <a:avLst/>
          </a:prstGeom>
          <a:noFill/>
          <a:ln w="9525">
            <a:noFill/>
            <a:miter lim="800000"/>
            <a:headEnd/>
            <a:tailEnd/>
          </a:ln>
        </p:spPr>
        <p:txBody>
          <a:bodyPr wrap="none">
            <a:prstTxWarp prst="textNoShape">
              <a:avLst/>
            </a:prstTxWarp>
            <a:spAutoFit/>
          </a:bodyPr>
          <a:lstStyle/>
          <a:p>
            <a:pPr algn="ctr"/>
            <a:r>
              <a:rPr lang="en-US" sz="2000" b="1" i="0" dirty="0" err="1">
                <a:solidFill>
                  <a:srgbClr val="FF6600"/>
                </a:solidFill>
                <a:latin typeface="Tahoma" charset="0"/>
              </a:rPr>
              <a:t>Pomalidomide</a:t>
            </a:r>
            <a:r>
              <a:rPr lang="en-US" sz="2000" b="1" i="0" dirty="0">
                <a:solidFill>
                  <a:srgbClr val="000000"/>
                </a:solidFill>
                <a:latin typeface="Tahoma" charset="0"/>
              </a:rPr>
              <a:t> </a:t>
            </a:r>
          </a:p>
          <a:p>
            <a:pPr algn="ctr"/>
            <a:r>
              <a:rPr lang="en-US" sz="2000" b="1" i="0" dirty="0">
                <a:solidFill>
                  <a:srgbClr val="0066FF"/>
                </a:solidFill>
                <a:latin typeface="Helvetica" charset="0"/>
              </a:rPr>
              <a:t>1-4 mg/</a:t>
            </a:r>
            <a:r>
              <a:rPr lang="en-US" sz="2000" b="1" i="0" dirty="0" err="1">
                <a:solidFill>
                  <a:srgbClr val="0066FF"/>
                </a:solidFill>
                <a:latin typeface="Helvetica" charset="0"/>
              </a:rPr>
              <a:t>d</a:t>
            </a:r>
            <a:endParaRPr lang="en-US" sz="2000" b="1" i="0" dirty="0">
              <a:solidFill>
                <a:srgbClr val="0066FF"/>
              </a:solidFill>
              <a:latin typeface="Helvetica" charset="0"/>
            </a:endParaRPr>
          </a:p>
        </p:txBody>
      </p:sp>
      <p:grpSp>
        <p:nvGrpSpPr>
          <p:cNvPr id="15" name="Group 16"/>
          <p:cNvGrpSpPr>
            <a:grpSpLocks/>
          </p:cNvGrpSpPr>
          <p:nvPr/>
        </p:nvGrpSpPr>
        <p:grpSpPr bwMode="auto">
          <a:xfrm>
            <a:off x="6264275" y="2274888"/>
            <a:ext cx="2655888" cy="1687512"/>
            <a:chOff x="2185" y="3114"/>
            <a:chExt cx="1232" cy="653"/>
          </a:xfrm>
        </p:grpSpPr>
        <p:sp>
          <p:nvSpPr>
            <p:cNvPr id="16" name="Line 17"/>
            <p:cNvSpPr>
              <a:spLocks noChangeShapeType="1"/>
            </p:cNvSpPr>
            <p:nvPr/>
          </p:nvSpPr>
          <p:spPr bwMode="auto">
            <a:xfrm>
              <a:off x="2185" y="3339"/>
              <a:ext cx="1" cy="146"/>
            </a:xfrm>
            <a:prstGeom prst="line">
              <a:avLst/>
            </a:prstGeom>
            <a:noFill/>
            <a:ln w="9525">
              <a:solidFill>
                <a:srgbClr val="000000"/>
              </a:solidFill>
              <a:round/>
              <a:headEnd/>
              <a:tailEnd/>
            </a:ln>
          </p:spPr>
          <p:txBody>
            <a:bodyPr>
              <a:prstTxWarp prst="textNoShape">
                <a:avLst/>
              </a:prstTxWarp>
            </a:bodyPr>
            <a:lstStyle/>
            <a:p>
              <a:endParaRPr lang="en-US"/>
            </a:p>
          </p:txBody>
        </p:sp>
        <p:sp>
          <p:nvSpPr>
            <p:cNvPr id="17" name="Line 18"/>
            <p:cNvSpPr>
              <a:spLocks noChangeShapeType="1"/>
            </p:cNvSpPr>
            <p:nvPr/>
          </p:nvSpPr>
          <p:spPr bwMode="auto">
            <a:xfrm>
              <a:off x="2213" y="3356"/>
              <a:ext cx="1" cy="11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8" name="Line 19"/>
            <p:cNvSpPr>
              <a:spLocks noChangeShapeType="1"/>
            </p:cNvSpPr>
            <p:nvPr/>
          </p:nvSpPr>
          <p:spPr bwMode="auto">
            <a:xfrm flipV="1">
              <a:off x="2185" y="3266"/>
              <a:ext cx="140" cy="7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9" name="Freeform 20"/>
            <p:cNvSpPr>
              <a:spLocks/>
            </p:cNvSpPr>
            <p:nvPr/>
          </p:nvSpPr>
          <p:spPr bwMode="auto">
            <a:xfrm>
              <a:off x="2185" y="3484"/>
              <a:ext cx="284" cy="73"/>
            </a:xfrm>
            <a:custGeom>
              <a:avLst/>
              <a:gdLst>
                <a:gd name="T0" fmla="*/ 0 w 284"/>
                <a:gd name="T1" fmla="*/ 1 h 73"/>
                <a:gd name="T2" fmla="*/ 140 w 284"/>
                <a:gd name="T3" fmla="*/ 73 h 73"/>
                <a:gd name="T4" fmla="*/ 284 w 284"/>
                <a:gd name="T5" fmla="*/ 0 h 73"/>
                <a:gd name="T6" fmla="*/ 0 60000 65536"/>
                <a:gd name="T7" fmla="*/ 0 60000 65536"/>
                <a:gd name="T8" fmla="*/ 0 60000 65536"/>
                <a:gd name="T9" fmla="*/ 0 w 284"/>
                <a:gd name="T10" fmla="*/ 0 h 73"/>
                <a:gd name="T11" fmla="*/ 284 w 284"/>
                <a:gd name="T12" fmla="*/ 73 h 73"/>
              </a:gdLst>
              <a:ahLst/>
              <a:cxnLst>
                <a:cxn ang="T6">
                  <a:pos x="T0" y="T1"/>
                </a:cxn>
                <a:cxn ang="T7">
                  <a:pos x="T2" y="T3"/>
                </a:cxn>
                <a:cxn ang="T8">
                  <a:pos x="T4" y="T5"/>
                </a:cxn>
              </a:cxnLst>
              <a:rect l="T9" t="T10" r="T11" b="T12"/>
              <a:pathLst>
                <a:path w="284" h="73">
                  <a:moveTo>
                    <a:pt x="0" y="1"/>
                  </a:moveTo>
                  <a:lnTo>
                    <a:pt x="140" y="73"/>
                  </a:lnTo>
                  <a:lnTo>
                    <a:pt x="284" y="0"/>
                  </a:lnTo>
                </a:path>
              </a:pathLst>
            </a:custGeom>
            <a:noFill/>
            <a:ln w="9525">
              <a:solidFill>
                <a:srgbClr val="000000"/>
              </a:solidFill>
              <a:round/>
              <a:headEnd/>
              <a:tailEnd/>
            </a:ln>
          </p:spPr>
          <p:txBody>
            <a:bodyPr>
              <a:prstTxWarp prst="textNoShape">
                <a:avLst/>
              </a:prstTxWarp>
            </a:bodyPr>
            <a:lstStyle/>
            <a:p>
              <a:endParaRPr lang="en-US"/>
            </a:p>
          </p:txBody>
        </p:sp>
        <p:sp>
          <p:nvSpPr>
            <p:cNvPr id="20" name="Line 21"/>
            <p:cNvSpPr>
              <a:spLocks noChangeShapeType="1"/>
            </p:cNvSpPr>
            <p:nvPr/>
          </p:nvSpPr>
          <p:spPr bwMode="auto">
            <a:xfrm flipV="1">
              <a:off x="2327" y="3470"/>
              <a:ext cx="111" cy="56"/>
            </a:xfrm>
            <a:prstGeom prst="line">
              <a:avLst/>
            </a:prstGeom>
            <a:noFill/>
            <a:ln w="9525">
              <a:solidFill>
                <a:srgbClr val="000000"/>
              </a:solidFill>
              <a:round/>
              <a:headEnd/>
              <a:tailEnd/>
            </a:ln>
          </p:spPr>
          <p:txBody>
            <a:bodyPr>
              <a:prstTxWarp prst="textNoShape">
                <a:avLst/>
              </a:prstTxWarp>
            </a:bodyPr>
            <a:lstStyle/>
            <a:p>
              <a:endParaRPr lang="en-US"/>
            </a:p>
          </p:txBody>
        </p:sp>
        <p:sp>
          <p:nvSpPr>
            <p:cNvPr id="21" name="Line 22"/>
            <p:cNvSpPr>
              <a:spLocks noChangeShapeType="1"/>
            </p:cNvSpPr>
            <p:nvPr/>
          </p:nvSpPr>
          <p:spPr bwMode="auto">
            <a:xfrm flipH="1" flipV="1">
              <a:off x="2325" y="3266"/>
              <a:ext cx="144" cy="73"/>
            </a:xfrm>
            <a:prstGeom prst="line">
              <a:avLst/>
            </a:prstGeom>
            <a:noFill/>
            <a:ln w="9525">
              <a:solidFill>
                <a:srgbClr val="000000"/>
              </a:solidFill>
              <a:round/>
              <a:headEnd/>
              <a:tailEnd/>
            </a:ln>
          </p:spPr>
          <p:txBody>
            <a:bodyPr>
              <a:prstTxWarp prst="textNoShape">
                <a:avLst/>
              </a:prstTxWarp>
            </a:bodyPr>
            <a:lstStyle/>
            <a:p>
              <a:endParaRPr lang="en-US"/>
            </a:p>
          </p:txBody>
        </p:sp>
        <p:sp>
          <p:nvSpPr>
            <p:cNvPr id="22" name="Line 23"/>
            <p:cNvSpPr>
              <a:spLocks noChangeShapeType="1"/>
            </p:cNvSpPr>
            <p:nvPr/>
          </p:nvSpPr>
          <p:spPr bwMode="auto">
            <a:xfrm flipH="1" flipV="1">
              <a:off x="2327" y="3296"/>
              <a:ext cx="111" cy="56"/>
            </a:xfrm>
            <a:prstGeom prst="line">
              <a:avLst/>
            </a:prstGeom>
            <a:noFill/>
            <a:ln w="9525">
              <a:solidFill>
                <a:srgbClr val="000000"/>
              </a:solidFill>
              <a:round/>
              <a:headEnd/>
              <a:tailEnd/>
            </a:ln>
          </p:spPr>
          <p:txBody>
            <a:bodyPr>
              <a:prstTxWarp prst="textNoShape">
                <a:avLst/>
              </a:prstTxWarp>
            </a:bodyPr>
            <a:lstStyle/>
            <a:p>
              <a:endParaRPr lang="en-US"/>
            </a:p>
          </p:txBody>
        </p:sp>
        <p:sp>
          <p:nvSpPr>
            <p:cNvPr id="23" name="Line 24"/>
            <p:cNvSpPr>
              <a:spLocks noChangeShapeType="1"/>
            </p:cNvSpPr>
            <p:nvPr/>
          </p:nvSpPr>
          <p:spPr bwMode="auto">
            <a:xfrm>
              <a:off x="2469" y="3339"/>
              <a:ext cx="1" cy="145"/>
            </a:xfrm>
            <a:prstGeom prst="line">
              <a:avLst/>
            </a:prstGeom>
            <a:noFill/>
            <a:ln w="9525">
              <a:solidFill>
                <a:srgbClr val="000000"/>
              </a:solidFill>
              <a:round/>
              <a:headEnd/>
              <a:tailEnd/>
            </a:ln>
          </p:spPr>
          <p:txBody>
            <a:bodyPr>
              <a:prstTxWarp prst="textNoShape">
                <a:avLst/>
              </a:prstTxWarp>
            </a:bodyPr>
            <a:lstStyle/>
            <a:p>
              <a:endParaRPr lang="en-US"/>
            </a:p>
          </p:txBody>
        </p:sp>
        <p:sp>
          <p:nvSpPr>
            <p:cNvPr id="24" name="Rectangle 25"/>
            <p:cNvSpPr>
              <a:spLocks noChangeArrowheads="1"/>
            </p:cNvSpPr>
            <p:nvPr/>
          </p:nvSpPr>
          <p:spPr bwMode="auto">
            <a:xfrm>
              <a:off x="2690" y="3368"/>
              <a:ext cx="67" cy="77"/>
            </a:xfrm>
            <a:prstGeom prst="rect">
              <a:avLst/>
            </a:prstGeom>
            <a:noFill/>
            <a:ln w="9525">
              <a:noFill/>
              <a:miter lim="800000"/>
              <a:headEnd/>
              <a:tailEnd/>
            </a:ln>
          </p:spPr>
          <p:txBody>
            <a:bodyPr lIns="0" tIns="0" rIns="0" bIns="0">
              <a:prstTxWarp prst="textNoShape">
                <a:avLst/>
              </a:prstTxWarp>
              <a:spAutoFit/>
            </a:bodyPr>
            <a:lstStyle/>
            <a:p>
              <a:r>
                <a:rPr lang="en-US" sz="1300" b="1" i="0">
                  <a:solidFill>
                    <a:srgbClr val="000000"/>
                  </a:solidFill>
                </a:rPr>
                <a:t>N</a:t>
              </a:r>
              <a:endParaRPr lang="en-US" b="1" i="0">
                <a:solidFill>
                  <a:srgbClr val="000000"/>
                </a:solidFill>
                <a:latin typeface="Helvetica" charset="0"/>
              </a:endParaRPr>
            </a:p>
          </p:txBody>
        </p:sp>
        <p:sp>
          <p:nvSpPr>
            <p:cNvPr id="25" name="Freeform 26"/>
            <p:cNvSpPr>
              <a:spLocks/>
            </p:cNvSpPr>
            <p:nvPr/>
          </p:nvSpPr>
          <p:spPr bwMode="auto">
            <a:xfrm>
              <a:off x="2469" y="3455"/>
              <a:ext cx="217" cy="73"/>
            </a:xfrm>
            <a:custGeom>
              <a:avLst/>
              <a:gdLst>
                <a:gd name="T0" fmla="*/ 0 w 217"/>
                <a:gd name="T1" fmla="*/ 29 h 73"/>
                <a:gd name="T2" fmla="*/ 157 w 217"/>
                <a:gd name="T3" fmla="*/ 73 h 73"/>
                <a:gd name="T4" fmla="*/ 217 w 217"/>
                <a:gd name="T5" fmla="*/ 0 h 73"/>
                <a:gd name="T6" fmla="*/ 0 60000 65536"/>
                <a:gd name="T7" fmla="*/ 0 60000 65536"/>
                <a:gd name="T8" fmla="*/ 0 60000 65536"/>
                <a:gd name="T9" fmla="*/ 0 w 217"/>
                <a:gd name="T10" fmla="*/ 0 h 73"/>
                <a:gd name="T11" fmla="*/ 217 w 217"/>
                <a:gd name="T12" fmla="*/ 73 h 73"/>
              </a:gdLst>
              <a:ahLst/>
              <a:cxnLst>
                <a:cxn ang="T6">
                  <a:pos x="T0" y="T1"/>
                </a:cxn>
                <a:cxn ang="T7">
                  <a:pos x="T2" y="T3"/>
                </a:cxn>
                <a:cxn ang="T8">
                  <a:pos x="T4" y="T5"/>
                </a:cxn>
              </a:cxnLst>
              <a:rect l="T9" t="T10" r="T11" b="T12"/>
              <a:pathLst>
                <a:path w="217" h="73">
                  <a:moveTo>
                    <a:pt x="0" y="29"/>
                  </a:moveTo>
                  <a:lnTo>
                    <a:pt x="157" y="73"/>
                  </a:lnTo>
                  <a:lnTo>
                    <a:pt x="217" y="0"/>
                  </a:lnTo>
                </a:path>
              </a:pathLst>
            </a:custGeom>
            <a:noFill/>
            <a:ln w="9525">
              <a:solidFill>
                <a:srgbClr val="000000"/>
              </a:solidFill>
              <a:round/>
              <a:headEnd/>
              <a:tailEnd/>
            </a:ln>
          </p:spPr>
          <p:txBody>
            <a:bodyPr>
              <a:prstTxWarp prst="textNoShape">
                <a:avLst/>
              </a:prstTxWarp>
            </a:bodyPr>
            <a:lstStyle/>
            <a:p>
              <a:endParaRPr lang="en-US"/>
            </a:p>
          </p:txBody>
        </p:sp>
        <p:sp>
          <p:nvSpPr>
            <p:cNvPr id="26" name="Freeform 27"/>
            <p:cNvSpPr>
              <a:spLocks/>
            </p:cNvSpPr>
            <p:nvPr/>
          </p:nvSpPr>
          <p:spPr bwMode="auto">
            <a:xfrm>
              <a:off x="2469" y="3293"/>
              <a:ext cx="217" cy="74"/>
            </a:xfrm>
            <a:custGeom>
              <a:avLst/>
              <a:gdLst>
                <a:gd name="T0" fmla="*/ 217 w 217"/>
                <a:gd name="T1" fmla="*/ 74 h 74"/>
                <a:gd name="T2" fmla="*/ 157 w 217"/>
                <a:gd name="T3" fmla="*/ 0 h 74"/>
                <a:gd name="T4" fmla="*/ 0 w 217"/>
                <a:gd name="T5" fmla="*/ 46 h 74"/>
                <a:gd name="T6" fmla="*/ 0 60000 65536"/>
                <a:gd name="T7" fmla="*/ 0 60000 65536"/>
                <a:gd name="T8" fmla="*/ 0 60000 65536"/>
                <a:gd name="T9" fmla="*/ 0 w 217"/>
                <a:gd name="T10" fmla="*/ 0 h 74"/>
                <a:gd name="T11" fmla="*/ 217 w 217"/>
                <a:gd name="T12" fmla="*/ 74 h 74"/>
              </a:gdLst>
              <a:ahLst/>
              <a:cxnLst>
                <a:cxn ang="T6">
                  <a:pos x="T0" y="T1"/>
                </a:cxn>
                <a:cxn ang="T7">
                  <a:pos x="T2" y="T3"/>
                </a:cxn>
                <a:cxn ang="T8">
                  <a:pos x="T4" y="T5"/>
                </a:cxn>
              </a:cxnLst>
              <a:rect l="T9" t="T10" r="T11" b="T12"/>
              <a:pathLst>
                <a:path w="217" h="74">
                  <a:moveTo>
                    <a:pt x="217" y="74"/>
                  </a:moveTo>
                  <a:lnTo>
                    <a:pt x="157" y="0"/>
                  </a:lnTo>
                  <a:lnTo>
                    <a:pt x="0" y="46"/>
                  </a:lnTo>
                </a:path>
              </a:pathLst>
            </a:custGeom>
            <a:noFill/>
            <a:ln w="9525">
              <a:solidFill>
                <a:srgbClr val="000000"/>
              </a:solidFill>
              <a:round/>
              <a:headEnd/>
              <a:tailEnd/>
            </a:ln>
          </p:spPr>
          <p:txBody>
            <a:bodyPr>
              <a:prstTxWarp prst="textNoShape">
                <a:avLst/>
              </a:prstTxWarp>
            </a:bodyPr>
            <a:lstStyle/>
            <a:p>
              <a:endParaRPr lang="en-US"/>
            </a:p>
          </p:txBody>
        </p:sp>
        <p:sp>
          <p:nvSpPr>
            <p:cNvPr id="27" name="Rectangle 28"/>
            <p:cNvSpPr>
              <a:spLocks noChangeArrowheads="1"/>
            </p:cNvSpPr>
            <p:nvPr/>
          </p:nvSpPr>
          <p:spPr bwMode="auto">
            <a:xfrm>
              <a:off x="2642" y="3114"/>
              <a:ext cx="73" cy="77"/>
            </a:xfrm>
            <a:prstGeom prst="rect">
              <a:avLst/>
            </a:prstGeom>
            <a:noFill/>
            <a:ln w="9525">
              <a:noFill/>
              <a:miter lim="800000"/>
              <a:headEnd/>
              <a:tailEnd/>
            </a:ln>
          </p:spPr>
          <p:txBody>
            <a:bodyPr lIns="0" tIns="0" rIns="0" bIns="0">
              <a:prstTxWarp prst="textNoShape">
                <a:avLst/>
              </a:prstTxWarp>
              <a:spAutoFit/>
            </a:bodyPr>
            <a:lstStyle/>
            <a:p>
              <a:r>
                <a:rPr lang="en-US" sz="1300" b="1" i="0">
                  <a:solidFill>
                    <a:srgbClr val="000000"/>
                  </a:solidFill>
                </a:rPr>
                <a:t>O</a:t>
              </a:r>
              <a:endParaRPr lang="en-US" b="1" i="0">
                <a:solidFill>
                  <a:srgbClr val="000000"/>
                </a:solidFill>
                <a:latin typeface="Helvetica" charset="0"/>
              </a:endParaRPr>
            </a:p>
          </p:txBody>
        </p:sp>
        <p:sp>
          <p:nvSpPr>
            <p:cNvPr id="28" name="Line 29"/>
            <p:cNvSpPr>
              <a:spLocks noChangeShapeType="1"/>
            </p:cNvSpPr>
            <p:nvPr/>
          </p:nvSpPr>
          <p:spPr bwMode="auto">
            <a:xfrm flipV="1">
              <a:off x="2637" y="3205"/>
              <a:ext cx="35" cy="97"/>
            </a:xfrm>
            <a:prstGeom prst="line">
              <a:avLst/>
            </a:prstGeom>
            <a:noFill/>
            <a:ln w="9525">
              <a:solidFill>
                <a:srgbClr val="000000"/>
              </a:solidFill>
              <a:round/>
              <a:headEnd/>
              <a:tailEnd/>
            </a:ln>
          </p:spPr>
          <p:txBody>
            <a:bodyPr>
              <a:prstTxWarp prst="textNoShape">
                <a:avLst/>
              </a:prstTxWarp>
            </a:bodyPr>
            <a:lstStyle/>
            <a:p>
              <a:endParaRPr lang="en-US"/>
            </a:p>
          </p:txBody>
        </p:sp>
        <p:sp>
          <p:nvSpPr>
            <p:cNvPr id="29" name="Line 30"/>
            <p:cNvSpPr>
              <a:spLocks noChangeShapeType="1"/>
            </p:cNvSpPr>
            <p:nvPr/>
          </p:nvSpPr>
          <p:spPr bwMode="auto">
            <a:xfrm flipV="1">
              <a:off x="2609" y="3197"/>
              <a:ext cx="36" cy="98"/>
            </a:xfrm>
            <a:prstGeom prst="line">
              <a:avLst/>
            </a:prstGeom>
            <a:noFill/>
            <a:ln w="9525">
              <a:solidFill>
                <a:srgbClr val="000000"/>
              </a:solidFill>
              <a:round/>
              <a:headEnd/>
              <a:tailEnd/>
            </a:ln>
          </p:spPr>
          <p:txBody>
            <a:bodyPr>
              <a:prstTxWarp prst="textNoShape">
                <a:avLst/>
              </a:prstTxWarp>
            </a:bodyPr>
            <a:lstStyle/>
            <a:p>
              <a:endParaRPr lang="en-US"/>
            </a:p>
          </p:txBody>
        </p:sp>
        <p:sp>
          <p:nvSpPr>
            <p:cNvPr id="30" name="Rectangle 31"/>
            <p:cNvSpPr>
              <a:spLocks noChangeArrowheads="1"/>
            </p:cNvSpPr>
            <p:nvPr/>
          </p:nvSpPr>
          <p:spPr bwMode="auto">
            <a:xfrm>
              <a:off x="2642" y="3623"/>
              <a:ext cx="73" cy="77"/>
            </a:xfrm>
            <a:prstGeom prst="rect">
              <a:avLst/>
            </a:prstGeom>
            <a:noFill/>
            <a:ln w="9525">
              <a:noFill/>
              <a:miter lim="800000"/>
              <a:headEnd/>
              <a:tailEnd/>
            </a:ln>
          </p:spPr>
          <p:txBody>
            <a:bodyPr lIns="0" tIns="0" rIns="0" bIns="0">
              <a:prstTxWarp prst="textNoShape">
                <a:avLst/>
              </a:prstTxWarp>
              <a:spAutoFit/>
            </a:bodyPr>
            <a:lstStyle/>
            <a:p>
              <a:r>
                <a:rPr lang="en-US" sz="1300" b="1" i="0">
                  <a:solidFill>
                    <a:srgbClr val="000000"/>
                  </a:solidFill>
                </a:rPr>
                <a:t>O</a:t>
              </a:r>
              <a:endParaRPr lang="en-US" b="1" i="0">
                <a:solidFill>
                  <a:srgbClr val="000000"/>
                </a:solidFill>
                <a:latin typeface="Helvetica" charset="0"/>
              </a:endParaRPr>
            </a:p>
          </p:txBody>
        </p:sp>
        <p:sp>
          <p:nvSpPr>
            <p:cNvPr id="31" name="Line 32"/>
            <p:cNvSpPr>
              <a:spLocks noChangeShapeType="1"/>
            </p:cNvSpPr>
            <p:nvPr/>
          </p:nvSpPr>
          <p:spPr bwMode="auto">
            <a:xfrm>
              <a:off x="2611" y="3527"/>
              <a:ext cx="36" cy="99"/>
            </a:xfrm>
            <a:prstGeom prst="line">
              <a:avLst/>
            </a:prstGeom>
            <a:noFill/>
            <a:ln w="9525">
              <a:solidFill>
                <a:srgbClr val="000000"/>
              </a:solidFill>
              <a:round/>
              <a:headEnd/>
              <a:tailEnd/>
            </a:ln>
          </p:spPr>
          <p:txBody>
            <a:bodyPr>
              <a:prstTxWarp prst="textNoShape">
                <a:avLst/>
              </a:prstTxWarp>
            </a:bodyPr>
            <a:lstStyle/>
            <a:p>
              <a:endParaRPr lang="en-US"/>
            </a:p>
          </p:txBody>
        </p:sp>
        <p:sp>
          <p:nvSpPr>
            <p:cNvPr id="32" name="Line 33"/>
            <p:cNvSpPr>
              <a:spLocks noChangeShapeType="1"/>
            </p:cNvSpPr>
            <p:nvPr/>
          </p:nvSpPr>
          <p:spPr bwMode="auto">
            <a:xfrm>
              <a:off x="2638" y="3519"/>
              <a:ext cx="36" cy="99"/>
            </a:xfrm>
            <a:prstGeom prst="line">
              <a:avLst/>
            </a:prstGeom>
            <a:noFill/>
            <a:ln w="9525">
              <a:solidFill>
                <a:srgbClr val="000000"/>
              </a:solidFill>
              <a:round/>
              <a:headEnd/>
              <a:tailEnd/>
            </a:ln>
          </p:spPr>
          <p:txBody>
            <a:bodyPr>
              <a:prstTxWarp prst="textNoShape">
                <a:avLst/>
              </a:prstTxWarp>
            </a:bodyPr>
            <a:lstStyle/>
            <a:p>
              <a:endParaRPr lang="en-US"/>
            </a:p>
          </p:txBody>
        </p:sp>
        <p:sp>
          <p:nvSpPr>
            <p:cNvPr id="33" name="Freeform 34"/>
            <p:cNvSpPr>
              <a:spLocks/>
            </p:cNvSpPr>
            <p:nvPr/>
          </p:nvSpPr>
          <p:spPr bwMode="auto">
            <a:xfrm>
              <a:off x="2769" y="3411"/>
              <a:ext cx="200" cy="126"/>
            </a:xfrm>
            <a:custGeom>
              <a:avLst/>
              <a:gdLst>
                <a:gd name="T0" fmla="*/ 0 w 200"/>
                <a:gd name="T1" fmla="*/ 0 h 126"/>
                <a:gd name="T2" fmla="*/ 118 w 200"/>
                <a:gd name="T3" fmla="*/ 0 h 126"/>
                <a:gd name="T4" fmla="*/ 200 w 200"/>
                <a:gd name="T5" fmla="*/ 126 h 126"/>
                <a:gd name="T6" fmla="*/ 0 60000 65536"/>
                <a:gd name="T7" fmla="*/ 0 60000 65536"/>
                <a:gd name="T8" fmla="*/ 0 60000 65536"/>
                <a:gd name="T9" fmla="*/ 0 w 200"/>
                <a:gd name="T10" fmla="*/ 0 h 126"/>
                <a:gd name="T11" fmla="*/ 200 w 200"/>
                <a:gd name="T12" fmla="*/ 126 h 126"/>
              </a:gdLst>
              <a:ahLst/>
              <a:cxnLst>
                <a:cxn ang="T6">
                  <a:pos x="T0" y="T1"/>
                </a:cxn>
                <a:cxn ang="T7">
                  <a:pos x="T2" y="T3"/>
                </a:cxn>
                <a:cxn ang="T8">
                  <a:pos x="T4" y="T5"/>
                </a:cxn>
              </a:cxnLst>
              <a:rect l="T9" t="T10" r="T11" b="T12"/>
              <a:pathLst>
                <a:path w="200" h="126">
                  <a:moveTo>
                    <a:pt x="0" y="0"/>
                  </a:moveTo>
                  <a:lnTo>
                    <a:pt x="118" y="0"/>
                  </a:lnTo>
                  <a:lnTo>
                    <a:pt x="200" y="126"/>
                  </a:lnTo>
                </a:path>
              </a:pathLst>
            </a:custGeom>
            <a:noFill/>
            <a:ln w="9525">
              <a:solidFill>
                <a:srgbClr val="000000"/>
              </a:solidFill>
              <a:round/>
              <a:headEnd/>
              <a:tailEnd/>
            </a:ln>
          </p:spPr>
          <p:txBody>
            <a:bodyPr>
              <a:prstTxWarp prst="textNoShape">
                <a:avLst/>
              </a:prstTxWarp>
            </a:bodyPr>
            <a:lstStyle/>
            <a:p>
              <a:endParaRPr lang="en-US"/>
            </a:p>
          </p:txBody>
        </p:sp>
        <p:sp>
          <p:nvSpPr>
            <p:cNvPr id="34" name="Rectangle 35"/>
            <p:cNvSpPr>
              <a:spLocks noChangeArrowheads="1"/>
            </p:cNvSpPr>
            <p:nvPr/>
          </p:nvSpPr>
          <p:spPr bwMode="auto">
            <a:xfrm>
              <a:off x="3101" y="3245"/>
              <a:ext cx="67" cy="77"/>
            </a:xfrm>
            <a:prstGeom prst="rect">
              <a:avLst/>
            </a:prstGeom>
            <a:noFill/>
            <a:ln w="9525">
              <a:noFill/>
              <a:miter lim="800000"/>
              <a:headEnd/>
              <a:tailEnd/>
            </a:ln>
          </p:spPr>
          <p:txBody>
            <a:bodyPr lIns="0" tIns="0" rIns="0" bIns="0">
              <a:prstTxWarp prst="textNoShape">
                <a:avLst/>
              </a:prstTxWarp>
              <a:spAutoFit/>
            </a:bodyPr>
            <a:lstStyle/>
            <a:p>
              <a:r>
                <a:rPr lang="en-US" sz="1300" b="1" i="0">
                  <a:solidFill>
                    <a:srgbClr val="000000"/>
                  </a:solidFill>
                </a:rPr>
                <a:t>N</a:t>
              </a:r>
              <a:endParaRPr lang="en-US" b="1" i="0">
                <a:solidFill>
                  <a:srgbClr val="000000"/>
                </a:solidFill>
                <a:latin typeface="Helvetica" charset="0"/>
              </a:endParaRPr>
            </a:p>
          </p:txBody>
        </p:sp>
        <p:sp>
          <p:nvSpPr>
            <p:cNvPr id="35" name="Rectangle 36"/>
            <p:cNvSpPr>
              <a:spLocks noChangeArrowheads="1"/>
            </p:cNvSpPr>
            <p:nvPr/>
          </p:nvSpPr>
          <p:spPr bwMode="auto">
            <a:xfrm>
              <a:off x="3101" y="3173"/>
              <a:ext cx="67" cy="77"/>
            </a:xfrm>
            <a:prstGeom prst="rect">
              <a:avLst/>
            </a:prstGeom>
            <a:noFill/>
            <a:ln w="9525">
              <a:noFill/>
              <a:miter lim="800000"/>
              <a:headEnd/>
              <a:tailEnd/>
            </a:ln>
          </p:spPr>
          <p:txBody>
            <a:bodyPr lIns="0" tIns="0" rIns="0" bIns="0">
              <a:prstTxWarp prst="textNoShape">
                <a:avLst/>
              </a:prstTxWarp>
              <a:spAutoFit/>
            </a:bodyPr>
            <a:lstStyle/>
            <a:p>
              <a:r>
                <a:rPr lang="en-US" sz="1300" b="1" i="0">
                  <a:solidFill>
                    <a:srgbClr val="000000"/>
                  </a:solidFill>
                </a:rPr>
                <a:t>H</a:t>
              </a:r>
              <a:endParaRPr lang="en-US" b="1" i="0">
                <a:solidFill>
                  <a:srgbClr val="000000"/>
                </a:solidFill>
                <a:latin typeface="Helvetica" charset="0"/>
              </a:endParaRPr>
            </a:p>
          </p:txBody>
        </p:sp>
        <p:sp>
          <p:nvSpPr>
            <p:cNvPr id="36" name="Line 37"/>
            <p:cNvSpPr>
              <a:spLocks noChangeShapeType="1"/>
            </p:cNvSpPr>
            <p:nvPr/>
          </p:nvSpPr>
          <p:spPr bwMode="auto">
            <a:xfrm flipV="1">
              <a:off x="2887" y="3287"/>
              <a:ext cx="82" cy="124"/>
            </a:xfrm>
            <a:prstGeom prst="line">
              <a:avLst/>
            </a:prstGeom>
            <a:noFill/>
            <a:ln w="9525">
              <a:solidFill>
                <a:srgbClr val="000000"/>
              </a:solidFill>
              <a:round/>
              <a:headEnd/>
              <a:tailEnd/>
            </a:ln>
          </p:spPr>
          <p:txBody>
            <a:bodyPr>
              <a:prstTxWarp prst="textNoShape">
                <a:avLst/>
              </a:prstTxWarp>
            </a:bodyPr>
            <a:lstStyle/>
            <a:p>
              <a:endParaRPr lang="en-US"/>
            </a:p>
          </p:txBody>
        </p:sp>
        <p:sp>
          <p:nvSpPr>
            <p:cNvPr id="37" name="Freeform 38"/>
            <p:cNvSpPr>
              <a:spLocks/>
            </p:cNvSpPr>
            <p:nvPr/>
          </p:nvSpPr>
          <p:spPr bwMode="auto">
            <a:xfrm>
              <a:off x="2969" y="3331"/>
              <a:ext cx="247" cy="206"/>
            </a:xfrm>
            <a:custGeom>
              <a:avLst/>
              <a:gdLst>
                <a:gd name="T0" fmla="*/ 0 w 247"/>
                <a:gd name="T1" fmla="*/ 206 h 206"/>
                <a:gd name="T2" fmla="*/ 164 w 247"/>
                <a:gd name="T3" fmla="*/ 206 h 206"/>
                <a:gd name="T4" fmla="*/ 247 w 247"/>
                <a:gd name="T5" fmla="*/ 81 h 206"/>
                <a:gd name="T6" fmla="*/ 192 w 247"/>
                <a:gd name="T7" fmla="*/ 0 h 206"/>
                <a:gd name="T8" fmla="*/ 0 60000 65536"/>
                <a:gd name="T9" fmla="*/ 0 60000 65536"/>
                <a:gd name="T10" fmla="*/ 0 60000 65536"/>
                <a:gd name="T11" fmla="*/ 0 60000 65536"/>
                <a:gd name="T12" fmla="*/ 0 w 247"/>
                <a:gd name="T13" fmla="*/ 0 h 206"/>
                <a:gd name="T14" fmla="*/ 247 w 247"/>
                <a:gd name="T15" fmla="*/ 206 h 206"/>
              </a:gdLst>
              <a:ahLst/>
              <a:cxnLst>
                <a:cxn ang="T8">
                  <a:pos x="T0" y="T1"/>
                </a:cxn>
                <a:cxn ang="T9">
                  <a:pos x="T2" y="T3"/>
                </a:cxn>
                <a:cxn ang="T10">
                  <a:pos x="T4" y="T5"/>
                </a:cxn>
                <a:cxn ang="T11">
                  <a:pos x="T6" y="T7"/>
                </a:cxn>
              </a:cxnLst>
              <a:rect l="T12" t="T13" r="T14" b="T15"/>
              <a:pathLst>
                <a:path w="247" h="206">
                  <a:moveTo>
                    <a:pt x="0" y="206"/>
                  </a:moveTo>
                  <a:lnTo>
                    <a:pt x="164" y="206"/>
                  </a:lnTo>
                  <a:lnTo>
                    <a:pt x="247" y="81"/>
                  </a:lnTo>
                  <a:lnTo>
                    <a:pt x="192" y="0"/>
                  </a:lnTo>
                </a:path>
              </a:pathLst>
            </a:custGeom>
            <a:noFill/>
            <a:ln w="9525">
              <a:solidFill>
                <a:srgbClr val="000000"/>
              </a:solidFill>
              <a:round/>
              <a:headEnd/>
              <a:tailEnd/>
            </a:ln>
          </p:spPr>
          <p:txBody>
            <a:bodyPr>
              <a:prstTxWarp prst="textNoShape">
                <a:avLst/>
              </a:prstTxWarp>
            </a:bodyPr>
            <a:lstStyle/>
            <a:p>
              <a:endParaRPr lang="en-US"/>
            </a:p>
          </p:txBody>
        </p:sp>
        <p:sp>
          <p:nvSpPr>
            <p:cNvPr id="38" name="Line 39"/>
            <p:cNvSpPr>
              <a:spLocks noChangeShapeType="1"/>
            </p:cNvSpPr>
            <p:nvPr/>
          </p:nvSpPr>
          <p:spPr bwMode="auto">
            <a:xfrm flipH="1">
              <a:off x="2969" y="3287"/>
              <a:ext cx="11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39" name="Rectangle 40"/>
            <p:cNvSpPr>
              <a:spLocks noChangeArrowheads="1"/>
            </p:cNvSpPr>
            <p:nvPr/>
          </p:nvSpPr>
          <p:spPr bwMode="auto">
            <a:xfrm>
              <a:off x="2852" y="3118"/>
              <a:ext cx="72" cy="77"/>
            </a:xfrm>
            <a:prstGeom prst="rect">
              <a:avLst/>
            </a:prstGeom>
            <a:noFill/>
            <a:ln w="9525">
              <a:noFill/>
              <a:miter lim="800000"/>
              <a:headEnd/>
              <a:tailEnd/>
            </a:ln>
          </p:spPr>
          <p:txBody>
            <a:bodyPr lIns="0" tIns="0" rIns="0" bIns="0">
              <a:prstTxWarp prst="textNoShape">
                <a:avLst/>
              </a:prstTxWarp>
              <a:spAutoFit/>
            </a:bodyPr>
            <a:lstStyle/>
            <a:p>
              <a:r>
                <a:rPr lang="en-US" sz="1300" b="1" i="0">
                  <a:solidFill>
                    <a:srgbClr val="000000"/>
                  </a:solidFill>
                </a:rPr>
                <a:t>O</a:t>
              </a:r>
              <a:endParaRPr lang="en-US" b="1" i="0">
                <a:solidFill>
                  <a:srgbClr val="000000"/>
                </a:solidFill>
                <a:latin typeface="Helvetica" charset="0"/>
              </a:endParaRPr>
            </a:p>
          </p:txBody>
        </p:sp>
        <p:sp>
          <p:nvSpPr>
            <p:cNvPr id="40" name="Line 41"/>
            <p:cNvSpPr>
              <a:spLocks noChangeShapeType="1"/>
            </p:cNvSpPr>
            <p:nvPr/>
          </p:nvSpPr>
          <p:spPr bwMode="auto">
            <a:xfrm flipH="1" flipV="1">
              <a:off x="2928" y="3199"/>
              <a:ext cx="55" cy="86"/>
            </a:xfrm>
            <a:prstGeom prst="line">
              <a:avLst/>
            </a:prstGeom>
            <a:noFill/>
            <a:ln w="9525">
              <a:solidFill>
                <a:srgbClr val="000000"/>
              </a:solidFill>
              <a:round/>
              <a:headEnd/>
              <a:tailEnd/>
            </a:ln>
          </p:spPr>
          <p:txBody>
            <a:bodyPr>
              <a:prstTxWarp prst="textNoShape">
                <a:avLst/>
              </a:prstTxWarp>
            </a:bodyPr>
            <a:lstStyle/>
            <a:p>
              <a:endParaRPr lang="en-US"/>
            </a:p>
          </p:txBody>
        </p:sp>
        <p:sp>
          <p:nvSpPr>
            <p:cNvPr id="41" name="Line 42"/>
            <p:cNvSpPr>
              <a:spLocks noChangeShapeType="1"/>
            </p:cNvSpPr>
            <p:nvPr/>
          </p:nvSpPr>
          <p:spPr bwMode="auto">
            <a:xfrm flipH="1" flipV="1">
              <a:off x="2903" y="3212"/>
              <a:ext cx="55" cy="85"/>
            </a:xfrm>
            <a:prstGeom prst="line">
              <a:avLst/>
            </a:prstGeom>
            <a:noFill/>
            <a:ln w="9525">
              <a:solidFill>
                <a:srgbClr val="000000"/>
              </a:solidFill>
              <a:round/>
              <a:headEnd/>
              <a:tailEnd/>
            </a:ln>
          </p:spPr>
          <p:txBody>
            <a:bodyPr>
              <a:prstTxWarp prst="textNoShape">
                <a:avLst/>
              </a:prstTxWarp>
            </a:bodyPr>
            <a:lstStyle/>
            <a:p>
              <a:endParaRPr lang="en-US"/>
            </a:p>
          </p:txBody>
        </p:sp>
        <p:sp>
          <p:nvSpPr>
            <p:cNvPr id="42" name="Rectangle 43"/>
            <p:cNvSpPr>
              <a:spLocks noChangeArrowheads="1"/>
            </p:cNvSpPr>
            <p:nvPr/>
          </p:nvSpPr>
          <p:spPr bwMode="auto">
            <a:xfrm>
              <a:off x="3345" y="3370"/>
              <a:ext cx="72" cy="77"/>
            </a:xfrm>
            <a:prstGeom prst="rect">
              <a:avLst/>
            </a:prstGeom>
            <a:noFill/>
            <a:ln w="9525">
              <a:noFill/>
              <a:miter lim="800000"/>
              <a:headEnd/>
              <a:tailEnd/>
            </a:ln>
          </p:spPr>
          <p:txBody>
            <a:bodyPr lIns="0" tIns="0" rIns="0" bIns="0">
              <a:prstTxWarp prst="textNoShape">
                <a:avLst/>
              </a:prstTxWarp>
              <a:spAutoFit/>
            </a:bodyPr>
            <a:lstStyle/>
            <a:p>
              <a:r>
                <a:rPr lang="en-US" sz="1300" b="1" i="0">
                  <a:solidFill>
                    <a:srgbClr val="000000"/>
                  </a:solidFill>
                </a:rPr>
                <a:t>O</a:t>
              </a:r>
              <a:endParaRPr lang="en-US" b="1" i="0">
                <a:solidFill>
                  <a:srgbClr val="000000"/>
                </a:solidFill>
                <a:latin typeface="Helvetica" charset="0"/>
              </a:endParaRPr>
            </a:p>
          </p:txBody>
        </p:sp>
        <p:sp>
          <p:nvSpPr>
            <p:cNvPr id="43" name="Line 44"/>
            <p:cNvSpPr>
              <a:spLocks noChangeShapeType="1"/>
            </p:cNvSpPr>
            <p:nvPr/>
          </p:nvSpPr>
          <p:spPr bwMode="auto">
            <a:xfrm>
              <a:off x="3211" y="3425"/>
              <a:ext cx="120"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44" name="Line 45"/>
            <p:cNvSpPr>
              <a:spLocks noChangeShapeType="1"/>
            </p:cNvSpPr>
            <p:nvPr/>
          </p:nvSpPr>
          <p:spPr bwMode="auto">
            <a:xfrm>
              <a:off x="3211" y="3400"/>
              <a:ext cx="120"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45" name="Rectangle 46"/>
            <p:cNvSpPr>
              <a:spLocks noChangeArrowheads="1"/>
            </p:cNvSpPr>
            <p:nvPr/>
          </p:nvSpPr>
          <p:spPr bwMode="auto">
            <a:xfrm>
              <a:off x="2292" y="3657"/>
              <a:ext cx="67" cy="77"/>
            </a:xfrm>
            <a:prstGeom prst="rect">
              <a:avLst/>
            </a:prstGeom>
            <a:noFill/>
            <a:ln w="9525">
              <a:noFill/>
              <a:miter lim="800000"/>
              <a:headEnd/>
              <a:tailEnd/>
            </a:ln>
          </p:spPr>
          <p:txBody>
            <a:bodyPr lIns="0" tIns="0" rIns="0" bIns="0">
              <a:prstTxWarp prst="textNoShape">
                <a:avLst/>
              </a:prstTxWarp>
              <a:spAutoFit/>
            </a:bodyPr>
            <a:lstStyle/>
            <a:p>
              <a:r>
                <a:rPr lang="en-US" sz="1300" b="1" i="0">
                  <a:solidFill>
                    <a:srgbClr val="000000"/>
                  </a:solidFill>
                </a:rPr>
                <a:t>N</a:t>
              </a:r>
              <a:endParaRPr lang="en-US" b="1" i="0">
                <a:solidFill>
                  <a:srgbClr val="000000"/>
                </a:solidFill>
                <a:latin typeface="Helvetica" charset="0"/>
              </a:endParaRPr>
            </a:p>
          </p:txBody>
        </p:sp>
        <p:sp>
          <p:nvSpPr>
            <p:cNvPr id="46" name="Rectangle 47"/>
            <p:cNvSpPr>
              <a:spLocks noChangeArrowheads="1"/>
            </p:cNvSpPr>
            <p:nvPr/>
          </p:nvSpPr>
          <p:spPr bwMode="auto">
            <a:xfrm>
              <a:off x="2364" y="3657"/>
              <a:ext cx="67" cy="77"/>
            </a:xfrm>
            <a:prstGeom prst="rect">
              <a:avLst/>
            </a:prstGeom>
            <a:noFill/>
            <a:ln w="9525">
              <a:noFill/>
              <a:miter lim="800000"/>
              <a:headEnd/>
              <a:tailEnd/>
            </a:ln>
          </p:spPr>
          <p:txBody>
            <a:bodyPr lIns="0" tIns="0" rIns="0" bIns="0">
              <a:prstTxWarp prst="textNoShape">
                <a:avLst/>
              </a:prstTxWarp>
              <a:spAutoFit/>
            </a:bodyPr>
            <a:lstStyle/>
            <a:p>
              <a:r>
                <a:rPr lang="en-US" sz="1300" b="1" i="0">
                  <a:solidFill>
                    <a:srgbClr val="000000"/>
                  </a:solidFill>
                </a:rPr>
                <a:t>H</a:t>
              </a:r>
              <a:endParaRPr lang="en-US" b="1" i="0">
                <a:solidFill>
                  <a:srgbClr val="000000"/>
                </a:solidFill>
                <a:latin typeface="Helvetica" charset="0"/>
              </a:endParaRPr>
            </a:p>
          </p:txBody>
        </p:sp>
        <p:sp>
          <p:nvSpPr>
            <p:cNvPr id="47" name="Rectangle 48"/>
            <p:cNvSpPr>
              <a:spLocks noChangeArrowheads="1"/>
            </p:cNvSpPr>
            <p:nvPr/>
          </p:nvSpPr>
          <p:spPr bwMode="auto">
            <a:xfrm>
              <a:off x="2436" y="3713"/>
              <a:ext cx="36" cy="54"/>
            </a:xfrm>
            <a:prstGeom prst="rect">
              <a:avLst/>
            </a:prstGeom>
            <a:noFill/>
            <a:ln w="9525">
              <a:noFill/>
              <a:miter lim="800000"/>
              <a:headEnd/>
              <a:tailEnd/>
            </a:ln>
          </p:spPr>
          <p:txBody>
            <a:bodyPr lIns="0" tIns="0" rIns="0" bIns="0">
              <a:prstTxWarp prst="textNoShape">
                <a:avLst/>
              </a:prstTxWarp>
              <a:spAutoFit/>
            </a:bodyPr>
            <a:lstStyle/>
            <a:p>
              <a:r>
                <a:rPr lang="en-US" sz="900" b="1" i="0">
                  <a:solidFill>
                    <a:srgbClr val="000000"/>
                  </a:solidFill>
                </a:rPr>
                <a:t>2</a:t>
              </a:r>
              <a:endParaRPr lang="en-US" b="1" i="0">
                <a:solidFill>
                  <a:srgbClr val="000000"/>
                </a:solidFill>
                <a:latin typeface="Helvetica" charset="0"/>
              </a:endParaRPr>
            </a:p>
          </p:txBody>
        </p:sp>
        <p:sp>
          <p:nvSpPr>
            <p:cNvPr id="48" name="Line 49"/>
            <p:cNvSpPr>
              <a:spLocks noChangeShapeType="1"/>
            </p:cNvSpPr>
            <p:nvPr/>
          </p:nvSpPr>
          <p:spPr bwMode="auto">
            <a:xfrm>
              <a:off x="2325" y="3557"/>
              <a:ext cx="1" cy="99"/>
            </a:xfrm>
            <a:prstGeom prst="line">
              <a:avLst/>
            </a:prstGeom>
            <a:noFill/>
            <a:ln w="9525">
              <a:solidFill>
                <a:srgbClr val="000000"/>
              </a:solidFill>
              <a:round/>
              <a:headEnd/>
              <a:tailEnd/>
            </a:ln>
          </p:spPr>
          <p:txBody>
            <a:bodyPr>
              <a:prstTxWarp prst="textNoShape">
                <a:avLst/>
              </a:prstTxWarp>
            </a:bodyPr>
            <a:lstStyle/>
            <a:p>
              <a:endParaRPr lang="en-US"/>
            </a:p>
          </p:txBody>
        </p:sp>
      </p:grpSp>
      <p:sp>
        <p:nvSpPr>
          <p:cNvPr id="49" name="Rounded Rectangle 48"/>
          <p:cNvSpPr/>
          <p:nvPr/>
        </p:nvSpPr>
        <p:spPr bwMode="auto">
          <a:xfrm>
            <a:off x="292100" y="1524000"/>
            <a:ext cx="2819400" cy="4038600"/>
          </a:xfrm>
          <a:prstGeom prst="roundRect">
            <a:avLst/>
          </a:pr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108" charset="0"/>
            </a:endParaRPr>
          </a:p>
        </p:txBody>
      </p:sp>
      <p:sp>
        <p:nvSpPr>
          <p:cNvPr id="52" name="Rounded Rectangle 51"/>
          <p:cNvSpPr/>
          <p:nvPr/>
        </p:nvSpPr>
        <p:spPr bwMode="auto">
          <a:xfrm>
            <a:off x="6172200" y="1524000"/>
            <a:ext cx="2819400" cy="4038600"/>
          </a:xfrm>
          <a:prstGeom prst="roundRect">
            <a:avLst/>
          </a:pr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108" charset="0"/>
            </a:endParaRPr>
          </a:p>
        </p:txBody>
      </p:sp>
      <p:sp>
        <p:nvSpPr>
          <p:cNvPr id="53" name="Rounded Rectangle 52"/>
          <p:cNvSpPr/>
          <p:nvPr/>
        </p:nvSpPr>
        <p:spPr bwMode="auto">
          <a:xfrm>
            <a:off x="3238500" y="1524000"/>
            <a:ext cx="2819400" cy="4038600"/>
          </a:xfrm>
          <a:prstGeom prst="roundRect">
            <a:avLst/>
          </a:pr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108" charset="0"/>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66713" y="206375"/>
            <a:ext cx="8448675" cy="944563"/>
          </a:xfrm>
          <a:prstGeom prst="rect">
            <a:avLst/>
          </a:prstGeom>
          <a:noFill/>
          <a:ln w="9525">
            <a:noFill/>
            <a:miter lim="800000"/>
            <a:headEnd/>
            <a:tailEnd/>
          </a:ln>
        </p:spPr>
        <p:txBody>
          <a:bodyPr vert="horz" wrap="square" lIns="91418" tIns="45709" rIns="91418" bIns="45709" numCol="1" anchor="ctr" anchorCtr="0" compatLnSpc="1">
            <a:prstTxWarp prst="textNoShape">
              <a:avLst/>
            </a:prstTxWarp>
          </a:bodyPr>
          <a:lstStyle/>
          <a:p>
            <a:pPr marL="0" marR="0" lvl="0" indent="0" algn="ctr" defTabSz="455613"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MM-002: Phase 2 Study Design</a:t>
            </a:r>
            <a:endParaRPr kumimoji="0" lang="en-US" sz="3600" b="1"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
        <p:nvSpPr>
          <p:cNvPr id="3" name="Content Placeholder 8"/>
          <p:cNvSpPr txBox="1">
            <a:spLocks/>
          </p:cNvSpPr>
          <p:nvPr/>
        </p:nvSpPr>
        <p:spPr bwMode="auto">
          <a:xfrm>
            <a:off x="123825" y="1371600"/>
            <a:ext cx="8943975" cy="45720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341313" marR="0" lvl="0" indent="-341313" algn="l" defTabSz="455613" rtl="0" eaLnBrk="0" fontAlgn="base" latinLnBrk="0" hangingPunct="0">
              <a:lnSpc>
                <a:spcPct val="100000"/>
              </a:lnSpc>
              <a:spcBef>
                <a:spcPts val="600"/>
              </a:spcBef>
              <a:spcAft>
                <a:spcPct val="0"/>
              </a:spcAft>
              <a:buClrTx/>
              <a:buSzTx/>
              <a:buFont typeface="Arial" charset="0"/>
              <a:buChar char="•"/>
              <a:tabLst/>
              <a:defRPr/>
            </a:pPr>
            <a:r>
              <a:rPr kumimoji="0" lang="en-US" sz="1800" b="1" i="0" u="sng" strike="noStrike" kern="0" cap="none" spc="0" normalizeH="0" baseline="0" noProof="0" dirty="0" smtClean="0">
                <a:ln>
                  <a:noFill/>
                </a:ln>
                <a:solidFill>
                  <a:srgbClr val="000000"/>
                </a:solidFill>
                <a:effectLst/>
                <a:uLnTx/>
                <a:uFillTx/>
                <a:latin typeface="+mn-lt"/>
                <a:ea typeface="ＭＳ Ｐゴシック" charset="-128"/>
                <a:cs typeface="ＭＳ Ｐゴシック" charset="-128"/>
              </a:rPr>
              <a:t>Primary endpoint</a:t>
            </a:r>
            <a:r>
              <a:rPr kumimoji="0" lang="en-US" sz="1800" b="1" i="0" u="none" strike="noStrike" kern="0" cap="none" spc="0" normalizeH="0" baseline="0" noProof="0" dirty="0" smtClean="0">
                <a:ln>
                  <a:noFill/>
                </a:ln>
                <a:solidFill>
                  <a:srgbClr val="000000"/>
                </a:solidFill>
                <a:effectLst/>
                <a:uLnTx/>
                <a:uFillTx/>
                <a:latin typeface="+mn-lt"/>
                <a:ea typeface="ＭＳ Ｐゴシック" charset="-128"/>
                <a:cs typeface="ＭＳ Ｐゴシック" charset="-128"/>
              </a:rPr>
              <a:t>: </a:t>
            </a:r>
            <a:r>
              <a:rPr kumimoji="0" lang="en-US" sz="1800" b="0" i="0" u="none" strike="noStrike" kern="0" cap="none" spc="0" normalizeH="0" baseline="0" noProof="0" dirty="0" smtClean="0">
                <a:ln>
                  <a:noFill/>
                </a:ln>
                <a:solidFill>
                  <a:srgbClr val="000000"/>
                </a:solidFill>
                <a:effectLst/>
                <a:uLnTx/>
                <a:uFillTx/>
                <a:latin typeface="+mn-lt"/>
                <a:ea typeface="ＭＳ Ｐゴシック" charset="-128"/>
                <a:cs typeface="ＭＳ Ｐゴシック" charset="-128"/>
              </a:rPr>
              <a:t>PFS</a:t>
            </a:r>
          </a:p>
          <a:p>
            <a:pPr marL="341313" marR="0" lvl="0" indent="-341313" algn="l" defTabSz="455613" rtl="0" eaLnBrk="0" fontAlgn="base" latinLnBrk="0" hangingPunct="0">
              <a:lnSpc>
                <a:spcPct val="100000"/>
              </a:lnSpc>
              <a:spcBef>
                <a:spcPts val="600"/>
              </a:spcBef>
              <a:spcAft>
                <a:spcPct val="0"/>
              </a:spcAft>
              <a:buClrTx/>
              <a:buSzTx/>
              <a:buFont typeface="Arial" charset="0"/>
              <a:buChar char="•"/>
              <a:tabLst/>
              <a:defRPr/>
            </a:pPr>
            <a:r>
              <a:rPr kumimoji="0" lang="en-US" sz="1800" b="1" i="0" u="sng" strike="noStrike" kern="0" cap="none" spc="0" normalizeH="0" baseline="0" noProof="0" dirty="0" smtClean="0">
                <a:ln>
                  <a:noFill/>
                </a:ln>
                <a:solidFill>
                  <a:srgbClr val="000000"/>
                </a:solidFill>
                <a:effectLst/>
                <a:uLnTx/>
                <a:uFillTx/>
                <a:latin typeface="+mn-lt"/>
                <a:ea typeface="ＭＳ Ｐゴシック" charset="-128"/>
                <a:cs typeface="ＭＳ Ｐゴシック" charset="-128"/>
              </a:rPr>
              <a:t>Secondary endpoints</a:t>
            </a:r>
            <a:r>
              <a:rPr kumimoji="0" lang="en-US" sz="1800" b="1" i="0" u="none" strike="noStrike" kern="0" cap="none" spc="0" normalizeH="0" baseline="0" noProof="0" dirty="0" smtClean="0">
                <a:ln>
                  <a:noFill/>
                </a:ln>
                <a:solidFill>
                  <a:srgbClr val="000000"/>
                </a:solidFill>
                <a:effectLst/>
                <a:uLnTx/>
                <a:uFillTx/>
                <a:latin typeface="+mn-lt"/>
                <a:ea typeface="ＭＳ Ｐゴシック" charset="-128"/>
                <a:cs typeface="ＭＳ Ｐゴシック" charset="-128"/>
              </a:rPr>
              <a:t>: </a:t>
            </a:r>
            <a:r>
              <a:rPr kumimoji="0" lang="en-US" sz="1800" b="0" i="0" u="none" strike="noStrike" kern="0" cap="none" spc="0" normalizeH="0" baseline="0" noProof="0" dirty="0" smtClean="0">
                <a:ln>
                  <a:noFill/>
                </a:ln>
                <a:solidFill>
                  <a:srgbClr val="000000"/>
                </a:solidFill>
                <a:effectLst/>
                <a:uLnTx/>
                <a:uFillTx/>
                <a:latin typeface="+mn-lt"/>
                <a:ea typeface="ＭＳ Ｐゴシック" charset="-128"/>
                <a:cs typeface="ＭＳ Ｐゴシック" charset="-128"/>
              </a:rPr>
              <a:t>ORR,</a:t>
            </a:r>
            <a:r>
              <a:rPr kumimoji="0" lang="en-US" sz="1800" b="0" i="0" u="none" strike="noStrike" kern="0" cap="none" spc="0" normalizeH="0" baseline="30000" noProof="0" dirty="0" smtClean="0">
                <a:ln>
                  <a:noFill/>
                </a:ln>
                <a:solidFill>
                  <a:srgbClr val="000000"/>
                </a:solidFill>
                <a:effectLst/>
                <a:uLnTx/>
                <a:uFillTx/>
                <a:latin typeface="+mn-lt"/>
                <a:ea typeface="ＭＳ Ｐゴシック" charset="-128"/>
                <a:cs typeface="ＭＳ Ｐゴシック" charset="-128"/>
              </a:rPr>
              <a:t>1,2</a:t>
            </a:r>
            <a:r>
              <a:rPr kumimoji="0" lang="en-US" sz="1800" b="0" i="0" u="none" strike="noStrike" kern="0" cap="none" spc="0" normalizeH="0" baseline="0" noProof="0" dirty="0" smtClean="0">
                <a:ln>
                  <a:noFill/>
                </a:ln>
                <a:solidFill>
                  <a:srgbClr val="000000"/>
                </a:solidFill>
                <a:effectLst/>
                <a:uLnTx/>
                <a:uFillTx/>
                <a:latin typeface="+mn-lt"/>
                <a:ea typeface="ＭＳ Ｐゴシック" charset="-128"/>
                <a:cs typeface="ＭＳ Ｐゴシック" charset="-128"/>
              </a:rPr>
              <a:t> safety, DOR, OS</a:t>
            </a:r>
          </a:p>
          <a:p>
            <a:pPr marL="341313" marR="0" lvl="0" indent="-341313" algn="l" defTabSz="455613" rtl="0" eaLnBrk="0" fontAlgn="base" latinLnBrk="0" hangingPunct="0">
              <a:lnSpc>
                <a:spcPct val="100000"/>
              </a:lnSpc>
              <a:spcBef>
                <a:spcPts val="600"/>
              </a:spcBef>
              <a:spcAft>
                <a:spcPct val="0"/>
              </a:spcAft>
              <a:buClrTx/>
              <a:buSzTx/>
              <a:buFont typeface="Arial" charset="0"/>
              <a:buChar char="•"/>
              <a:tabLst/>
              <a:defRPr/>
            </a:pPr>
            <a:r>
              <a:rPr kumimoji="0" lang="en-GB" sz="1800" b="0" i="0" u="none" strike="noStrike" kern="0" cap="none" spc="0" normalizeH="0" baseline="0" noProof="0" dirty="0" smtClean="0">
                <a:ln>
                  <a:noFill/>
                </a:ln>
                <a:solidFill>
                  <a:srgbClr val="000000"/>
                </a:solidFill>
                <a:effectLst/>
                <a:uLnTx/>
                <a:uFillTx/>
                <a:latin typeface="+mn-lt"/>
                <a:ea typeface="ＭＳ Ｐゴシック" charset="-128"/>
                <a:cs typeface="ＭＳ Ｐゴシック" charset="-128"/>
              </a:rPr>
              <a:t>Stratification factors: Age (≤75 </a:t>
            </a:r>
            <a:r>
              <a:rPr kumimoji="0" lang="en-GB" sz="1800" b="0" i="0" u="none" strike="noStrike" kern="0" cap="none" spc="0" normalizeH="0" baseline="0" noProof="0" dirty="0" err="1" smtClean="0">
                <a:ln>
                  <a:noFill/>
                </a:ln>
                <a:solidFill>
                  <a:srgbClr val="000000"/>
                </a:solidFill>
                <a:effectLst/>
                <a:uLnTx/>
                <a:uFillTx/>
                <a:latin typeface="+mn-lt"/>
                <a:ea typeface="ＭＳ Ｐゴシック" charset="-128"/>
                <a:cs typeface="ＭＳ Ｐゴシック" charset="-128"/>
              </a:rPr>
              <a:t>vs</a:t>
            </a:r>
            <a:r>
              <a:rPr kumimoji="0" lang="en-GB" sz="1800" b="0" i="0" u="none" strike="noStrike" kern="0" cap="none" spc="0" normalizeH="0" baseline="0" noProof="0" dirty="0" smtClean="0">
                <a:ln>
                  <a:noFill/>
                </a:ln>
                <a:solidFill>
                  <a:srgbClr val="000000"/>
                </a:solidFill>
                <a:effectLst/>
                <a:uLnTx/>
                <a:uFillTx/>
                <a:latin typeface="+mn-lt"/>
                <a:ea typeface="ＭＳ Ｐゴシック" charset="-128"/>
                <a:cs typeface="ＭＳ Ｐゴシック" charset="-128"/>
              </a:rPr>
              <a:t> &gt;75 yrs), prior THAL, and 2 </a:t>
            </a:r>
            <a:r>
              <a:rPr kumimoji="0" lang="en-GB" sz="1800" b="0" i="0" u="none" strike="noStrike" kern="0" cap="none" spc="0" normalizeH="0" baseline="0" noProof="0" dirty="0" err="1" smtClean="0">
                <a:ln>
                  <a:noFill/>
                </a:ln>
                <a:solidFill>
                  <a:srgbClr val="000000"/>
                </a:solidFill>
                <a:effectLst/>
                <a:uLnTx/>
                <a:uFillTx/>
                <a:latin typeface="+mn-lt"/>
                <a:ea typeface="ＭＳ Ｐゴシック" charset="-128"/>
                <a:cs typeface="ＭＳ Ｐゴシック" charset="-128"/>
              </a:rPr>
              <a:t>vs</a:t>
            </a:r>
            <a:r>
              <a:rPr kumimoji="0" lang="en-GB" sz="1800" b="0" i="0" u="none" strike="noStrike" kern="0" cap="none" spc="0" normalizeH="0" baseline="0" noProof="0" dirty="0" smtClean="0">
                <a:ln>
                  <a:noFill/>
                </a:ln>
                <a:solidFill>
                  <a:srgbClr val="000000"/>
                </a:solidFill>
                <a:effectLst/>
                <a:uLnTx/>
                <a:uFillTx/>
                <a:latin typeface="+mn-lt"/>
                <a:ea typeface="ＭＳ Ｐゴシック" charset="-128"/>
                <a:cs typeface="ＭＳ Ｐゴシック" charset="-128"/>
              </a:rPr>
              <a:t> &gt;2 prior treatments</a:t>
            </a:r>
            <a:endParaRPr kumimoji="0" lang="en-US" sz="1800" b="0" i="0" u="none" strike="noStrike" kern="0" cap="none" spc="0" normalizeH="0" baseline="0" noProof="0" dirty="0">
              <a:ln>
                <a:noFill/>
              </a:ln>
              <a:solidFill>
                <a:srgbClr val="000000"/>
              </a:solidFill>
              <a:effectLst/>
              <a:uLnTx/>
              <a:uFillTx/>
              <a:latin typeface="+mn-lt"/>
              <a:ea typeface="ＭＳ Ｐゴシック" charset="-128"/>
              <a:cs typeface="ＭＳ Ｐゴシック" charset="-128"/>
            </a:endParaRPr>
          </a:p>
        </p:txBody>
      </p:sp>
      <p:sp>
        <p:nvSpPr>
          <p:cNvPr id="4" name="Rectangle 246"/>
          <p:cNvSpPr>
            <a:spLocks noChangeArrowheads="1"/>
          </p:cNvSpPr>
          <p:nvPr/>
        </p:nvSpPr>
        <p:spPr bwMode="auto">
          <a:xfrm>
            <a:off x="433388" y="5433558"/>
            <a:ext cx="8431212" cy="738642"/>
          </a:xfrm>
          <a:prstGeom prst="rect">
            <a:avLst/>
          </a:prstGeom>
          <a:noFill/>
          <a:ln w="9525">
            <a:noFill/>
            <a:miter lim="800000"/>
            <a:headEnd/>
            <a:tailEnd/>
          </a:ln>
        </p:spPr>
        <p:txBody>
          <a:bodyPr wrap="square" lIns="91418" tIns="45709" rIns="91418" bIns="45709" anchor="b">
            <a:prstTxWarp prst="textNoShape">
              <a:avLst/>
            </a:prstTxWarp>
            <a:spAutoFit/>
          </a:bodyPr>
          <a:lstStyle/>
          <a:p>
            <a:pPr>
              <a:spcBef>
                <a:spcPts val="1200"/>
              </a:spcBef>
            </a:pPr>
            <a:r>
              <a:rPr lang="en-GB" sz="1600" i="0" dirty="0">
                <a:ea typeface="Arial" charset="0"/>
                <a:cs typeface="Arial" charset="0"/>
              </a:rPr>
              <a:t>Aspirin (80–100 mg) or equivalent was mandated for all patients</a:t>
            </a:r>
          </a:p>
          <a:p>
            <a:pPr>
              <a:spcBef>
                <a:spcPts val="1200"/>
              </a:spcBef>
            </a:pPr>
            <a:r>
              <a:rPr lang="en-US" sz="1600" i="0" dirty="0">
                <a:ea typeface="Arial" charset="0"/>
                <a:cs typeface="Arial" charset="0"/>
              </a:rPr>
              <a:t>* Patients aged &gt; 75 years had a starting DEX dose of 20 mg/week.</a:t>
            </a:r>
          </a:p>
        </p:txBody>
      </p:sp>
      <p:grpSp>
        <p:nvGrpSpPr>
          <p:cNvPr id="5" name="Group 45"/>
          <p:cNvGrpSpPr>
            <a:grpSpLocks/>
          </p:cNvGrpSpPr>
          <p:nvPr/>
        </p:nvGrpSpPr>
        <p:grpSpPr bwMode="auto">
          <a:xfrm>
            <a:off x="442913" y="2824163"/>
            <a:ext cx="8424862" cy="2405062"/>
            <a:chOff x="293497" y="1293773"/>
            <a:chExt cx="8802447" cy="2404423"/>
          </a:xfrm>
        </p:grpSpPr>
        <p:sp>
          <p:nvSpPr>
            <p:cNvPr id="6" name="Rectangle 209"/>
            <p:cNvSpPr>
              <a:spLocks noChangeArrowheads="1"/>
            </p:cNvSpPr>
            <p:nvPr/>
          </p:nvSpPr>
          <p:spPr bwMode="auto">
            <a:xfrm rot="10800000">
              <a:off x="293497" y="1693438"/>
              <a:ext cx="444500" cy="1801144"/>
            </a:xfrm>
            <a:prstGeom prst="rect">
              <a:avLst/>
            </a:prstGeom>
            <a:solidFill>
              <a:srgbClr val="EB4C11"/>
            </a:solidFill>
            <a:ln>
              <a:headEnd/>
              <a:tailEnd/>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vert="eaVert" wrap="none" anchor="ctr">
              <a:prstTxWarp prst="textNoShape">
                <a:avLst/>
              </a:prstTxWarp>
            </a:bodyPr>
            <a:lstStyle/>
            <a:p>
              <a:pPr algn="ctr"/>
              <a:r>
                <a:rPr lang="en-US" b="1" i="0" dirty="0">
                  <a:solidFill>
                    <a:schemeClr val="bg1"/>
                  </a:solidFill>
                  <a:ea typeface="Arial" charset="0"/>
                  <a:cs typeface="Arial" charset="0"/>
                </a:rPr>
                <a:t>Randomization</a:t>
              </a:r>
              <a:endParaRPr lang="en-US" b="1" i="0" baseline="30000" dirty="0">
                <a:solidFill>
                  <a:schemeClr val="bg1"/>
                </a:solidFill>
                <a:ea typeface="Arial" charset="0"/>
                <a:cs typeface="Arial" charset="0"/>
              </a:endParaRPr>
            </a:p>
          </p:txBody>
        </p:sp>
        <p:sp>
          <p:nvSpPr>
            <p:cNvPr id="7" name="Text Box 226"/>
            <p:cNvSpPr txBox="1">
              <a:spLocks noChangeArrowheads="1"/>
            </p:cNvSpPr>
            <p:nvPr/>
          </p:nvSpPr>
          <p:spPr bwMode="auto">
            <a:xfrm>
              <a:off x="5018993" y="1510588"/>
              <a:ext cx="1435693" cy="674031"/>
            </a:xfrm>
            <a:prstGeom prst="rect">
              <a:avLst/>
            </a:prstGeom>
            <a:solidFill>
              <a:schemeClr val="accent6"/>
            </a:solidFill>
            <a:ln>
              <a:headEnd/>
              <a:tailEnd/>
            </a:ln>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anchor="b">
              <a:spAutoFit/>
            </a:bodyPr>
            <a:lstStyle/>
            <a:p>
              <a:pPr algn="ctr">
                <a:lnSpc>
                  <a:spcPct val="90000"/>
                </a:lnSpc>
                <a:defRPr/>
              </a:pPr>
              <a:r>
                <a:rPr lang="en-US" sz="1400" b="1" i="0" dirty="0">
                  <a:solidFill>
                    <a:srgbClr val="FFFFFF"/>
                  </a:solidFill>
                  <a:ea typeface="ＭＳ Ｐゴシック"/>
                  <a:cs typeface="Arial" charset="0"/>
                </a:rPr>
                <a:t>Option to add </a:t>
              </a:r>
              <a:r>
                <a:rPr lang="en-US" sz="1400" b="1" i="0" dirty="0" err="1">
                  <a:solidFill>
                    <a:srgbClr val="FFFFFF"/>
                  </a:solidFill>
                  <a:ea typeface="ＭＳ Ｐゴシック"/>
                  <a:cs typeface="Arial" charset="0"/>
                </a:rPr>
                <a:t>LoDEX</a:t>
              </a:r>
              <a:r>
                <a:rPr lang="en-US" sz="1400" b="1" i="0" dirty="0">
                  <a:solidFill>
                    <a:srgbClr val="FFFFFF"/>
                  </a:solidFill>
                  <a:ea typeface="ＭＳ Ｐゴシック"/>
                  <a:cs typeface="Arial" charset="0"/>
                </a:rPr>
                <a:t>*</a:t>
              </a:r>
              <a:br>
                <a:rPr lang="en-US" sz="1400" b="1" i="0" dirty="0">
                  <a:solidFill>
                    <a:srgbClr val="FFFFFF"/>
                  </a:solidFill>
                  <a:ea typeface="ＭＳ Ｐゴシック"/>
                  <a:cs typeface="Arial" charset="0"/>
                </a:rPr>
              </a:br>
              <a:r>
                <a:rPr lang="en-US" sz="1400" b="1" i="0" dirty="0">
                  <a:solidFill>
                    <a:srgbClr val="FFFFFF"/>
                  </a:solidFill>
                  <a:ea typeface="ＭＳ Ｐゴシック"/>
                  <a:cs typeface="Arial" charset="0"/>
                </a:rPr>
                <a:t>(40 mg/week)</a:t>
              </a:r>
            </a:p>
          </p:txBody>
        </p:sp>
        <p:grpSp>
          <p:nvGrpSpPr>
            <p:cNvPr id="8" name="Group 234"/>
            <p:cNvGrpSpPr>
              <a:grpSpLocks/>
            </p:cNvGrpSpPr>
            <p:nvPr/>
          </p:nvGrpSpPr>
          <p:grpSpPr bwMode="auto">
            <a:xfrm>
              <a:off x="7614806" y="1366048"/>
              <a:ext cx="1481138" cy="2232026"/>
              <a:chOff x="4815" y="2537"/>
              <a:chExt cx="933" cy="1406"/>
            </a:xfrm>
          </p:grpSpPr>
          <p:sp>
            <p:nvSpPr>
              <p:cNvPr id="15" name="Rectangle 228"/>
              <p:cNvSpPr>
                <a:spLocks noChangeArrowheads="1"/>
              </p:cNvSpPr>
              <p:nvPr/>
            </p:nvSpPr>
            <p:spPr bwMode="auto">
              <a:xfrm>
                <a:off x="4847" y="2537"/>
                <a:ext cx="901" cy="1406"/>
              </a:xfrm>
              <a:prstGeom prst="rect">
                <a:avLst/>
              </a:prstGeom>
              <a:solidFill>
                <a:srgbClr val="008000"/>
              </a:solidFill>
              <a:ln w="9525" algn="ctr">
                <a:solidFill>
                  <a:schemeClr val="bg1"/>
                </a:solidFill>
                <a:miter lim="800000"/>
                <a:headEnd/>
                <a:tailEnd/>
              </a:ln>
              <a:scene3d>
                <a:camera prst="orthographicFront"/>
                <a:lightRig rig="threePt" dir="t"/>
              </a:scene3d>
              <a:sp3d>
                <a:bevelT/>
              </a:sp3d>
            </p:spPr>
            <p:txBody>
              <a:bodyPr wrap="none" anchor="ctr"/>
              <a:lstStyle/>
              <a:p>
                <a:pPr>
                  <a:defRPr/>
                </a:pPr>
                <a:endParaRPr lang="en-US" b="1" i="0" dirty="0">
                  <a:solidFill>
                    <a:srgbClr val="0B4A72"/>
                  </a:solidFill>
                  <a:ea typeface="ＭＳ Ｐゴシック"/>
                  <a:cs typeface="Arial" charset="0"/>
                </a:endParaRPr>
              </a:p>
            </p:txBody>
          </p:sp>
          <p:sp>
            <p:nvSpPr>
              <p:cNvPr id="16" name="Text Box 229"/>
              <p:cNvSpPr txBox="1">
                <a:spLocks noChangeArrowheads="1"/>
              </p:cNvSpPr>
              <p:nvPr/>
            </p:nvSpPr>
            <p:spPr bwMode="auto">
              <a:xfrm>
                <a:off x="4815" y="2859"/>
                <a:ext cx="924" cy="791"/>
              </a:xfrm>
              <a:prstGeom prst="rect">
                <a:avLst/>
              </a:prstGeom>
              <a:noFill/>
              <a:ln w="9525">
                <a:noFill/>
                <a:miter lim="800000"/>
                <a:headEnd/>
                <a:tailEnd/>
              </a:ln>
            </p:spPr>
            <p:txBody>
              <a:bodyPr anchor="b">
                <a:prstTxWarp prst="textNoShape">
                  <a:avLst/>
                </a:prstTxWarp>
                <a:spAutoFit/>
              </a:bodyPr>
              <a:lstStyle/>
              <a:p>
                <a:pPr algn="ctr">
                  <a:lnSpc>
                    <a:spcPct val="90000"/>
                  </a:lnSpc>
                </a:pPr>
                <a:r>
                  <a:rPr lang="en-US" sz="1400" b="1" i="0" dirty="0">
                    <a:solidFill>
                      <a:srgbClr val="FFFFFF"/>
                    </a:solidFill>
                    <a:ea typeface="Arial" charset="0"/>
                    <a:cs typeface="Arial" charset="0"/>
                  </a:rPr>
                  <a:t>Discontinue and follow up for survival and subsequent treatment</a:t>
                </a:r>
              </a:p>
            </p:txBody>
          </p:sp>
        </p:grpSp>
        <p:sp>
          <p:nvSpPr>
            <p:cNvPr id="9" name="Text Box 230"/>
            <p:cNvSpPr txBox="1">
              <a:spLocks noChangeArrowheads="1"/>
            </p:cNvSpPr>
            <p:nvPr/>
          </p:nvSpPr>
          <p:spPr bwMode="auto">
            <a:xfrm>
              <a:off x="3668916" y="1293773"/>
              <a:ext cx="1329883" cy="523220"/>
            </a:xfrm>
            <a:prstGeom prst="rect">
              <a:avLst/>
            </a:prstGeom>
            <a:noFill/>
            <a:ln w="9525">
              <a:noFill/>
              <a:miter lim="800000"/>
              <a:headEnd/>
              <a:tailEnd/>
            </a:ln>
          </p:spPr>
          <p:txBody>
            <a:bodyPr anchor="b">
              <a:prstTxWarp prst="textNoShape">
                <a:avLst/>
              </a:prstTxWarp>
              <a:spAutoFit/>
            </a:bodyPr>
            <a:lstStyle/>
            <a:p>
              <a:pPr algn="ctr"/>
              <a:r>
                <a:rPr lang="en-US" sz="1400" b="1" i="0" dirty="0">
                  <a:solidFill>
                    <a:schemeClr val="tx2"/>
                  </a:solidFill>
                  <a:ea typeface="Arial" charset="0"/>
                  <a:cs typeface="Arial" charset="0"/>
                </a:rPr>
                <a:t>Progressive </a:t>
              </a:r>
              <a:br>
                <a:rPr lang="en-US" sz="1400" b="1" i="0" dirty="0">
                  <a:solidFill>
                    <a:schemeClr val="tx2"/>
                  </a:solidFill>
                  <a:ea typeface="Arial" charset="0"/>
                  <a:cs typeface="Arial" charset="0"/>
                </a:rPr>
              </a:br>
              <a:r>
                <a:rPr lang="en-US" sz="1400" b="1" i="0" dirty="0">
                  <a:solidFill>
                    <a:schemeClr val="tx2"/>
                  </a:solidFill>
                  <a:ea typeface="Arial" charset="0"/>
                  <a:cs typeface="Arial" charset="0"/>
                </a:rPr>
                <a:t>disease</a:t>
              </a:r>
            </a:p>
          </p:txBody>
        </p:sp>
        <p:sp>
          <p:nvSpPr>
            <p:cNvPr id="10" name="Text Box 232"/>
            <p:cNvSpPr txBox="1">
              <a:spLocks noChangeArrowheads="1"/>
            </p:cNvSpPr>
            <p:nvPr/>
          </p:nvSpPr>
          <p:spPr bwMode="auto">
            <a:xfrm>
              <a:off x="4985774" y="2686144"/>
              <a:ext cx="1316609" cy="523220"/>
            </a:xfrm>
            <a:prstGeom prst="rect">
              <a:avLst/>
            </a:prstGeom>
            <a:noFill/>
            <a:ln w="9525">
              <a:noFill/>
              <a:miter lim="800000"/>
              <a:headEnd/>
              <a:tailEnd/>
            </a:ln>
          </p:spPr>
          <p:txBody>
            <a:bodyPr wrap="none" anchor="b">
              <a:prstTxWarp prst="textNoShape">
                <a:avLst/>
              </a:prstTxWarp>
              <a:spAutoFit/>
            </a:bodyPr>
            <a:lstStyle/>
            <a:p>
              <a:pPr algn="ctr"/>
              <a:r>
                <a:rPr lang="en-US" sz="1400" b="1" i="0" dirty="0">
                  <a:solidFill>
                    <a:srgbClr val="0066FF"/>
                  </a:solidFill>
                  <a:ea typeface="Arial" charset="0"/>
                  <a:cs typeface="Arial" charset="0"/>
                </a:rPr>
                <a:t>Progressive </a:t>
              </a:r>
              <a:br>
                <a:rPr lang="en-US" sz="1400" b="1" i="0" dirty="0">
                  <a:solidFill>
                    <a:srgbClr val="0066FF"/>
                  </a:solidFill>
                  <a:ea typeface="Arial" charset="0"/>
                  <a:cs typeface="Arial" charset="0"/>
                </a:rPr>
              </a:br>
              <a:r>
                <a:rPr lang="en-US" sz="1400" b="1" i="0" dirty="0">
                  <a:solidFill>
                    <a:srgbClr val="0066FF"/>
                  </a:solidFill>
                  <a:ea typeface="Arial" charset="0"/>
                  <a:cs typeface="Arial" charset="0"/>
                </a:rPr>
                <a:t>disease</a:t>
              </a:r>
            </a:p>
          </p:txBody>
        </p:sp>
        <p:sp>
          <p:nvSpPr>
            <p:cNvPr id="11" name="Rectangle 225"/>
            <p:cNvSpPr>
              <a:spLocks noChangeArrowheads="1"/>
            </p:cNvSpPr>
            <p:nvPr/>
          </p:nvSpPr>
          <p:spPr bwMode="auto">
            <a:xfrm>
              <a:off x="1485517" y="2718092"/>
              <a:ext cx="2233981" cy="980104"/>
            </a:xfrm>
            <a:prstGeom prst="rect">
              <a:avLst/>
            </a:prstGeom>
            <a:solidFill>
              <a:srgbClr val="FFC000"/>
            </a:solidFill>
            <a:ln w="9525" algn="ctr">
              <a:solidFill>
                <a:schemeClr val="bg1"/>
              </a:solidFill>
              <a:miter lim="800000"/>
              <a:headEnd/>
              <a:tailEnd/>
            </a:ln>
            <a:scene3d>
              <a:camera prst="orthographicFront"/>
              <a:lightRig rig="threePt" dir="t"/>
            </a:scene3d>
            <a:sp3d>
              <a:bevelT/>
            </a:sp3d>
          </p:spPr>
          <p:txBody>
            <a:bodyPr wrap="none" anchor="ctr"/>
            <a:lstStyle/>
            <a:p>
              <a:pPr>
                <a:defRPr/>
              </a:pPr>
              <a:endParaRPr lang="en-US" i="0">
                <a:solidFill>
                  <a:srgbClr val="0B4A72"/>
                </a:solidFill>
                <a:ea typeface="ＭＳ Ｐゴシック"/>
                <a:cs typeface="Arial" charset="0"/>
              </a:endParaRPr>
            </a:p>
          </p:txBody>
        </p:sp>
        <p:sp>
          <p:nvSpPr>
            <p:cNvPr id="12" name="Text Box 226"/>
            <p:cNvSpPr txBox="1">
              <a:spLocks noChangeArrowheads="1"/>
            </p:cNvSpPr>
            <p:nvPr/>
          </p:nvSpPr>
          <p:spPr bwMode="auto">
            <a:xfrm>
              <a:off x="1475015" y="2812606"/>
              <a:ext cx="2220467" cy="738664"/>
            </a:xfrm>
            <a:prstGeom prst="rect">
              <a:avLst/>
            </a:prstGeom>
            <a:noFill/>
            <a:ln w="9525">
              <a:noFill/>
              <a:miter lim="800000"/>
              <a:headEnd/>
              <a:tailEnd/>
            </a:ln>
          </p:spPr>
          <p:txBody>
            <a:bodyPr anchor="b">
              <a:prstTxWarp prst="textNoShape">
                <a:avLst/>
              </a:prstTxWarp>
              <a:spAutoFit/>
            </a:bodyPr>
            <a:lstStyle/>
            <a:p>
              <a:pPr algn="ctr"/>
              <a:r>
                <a:rPr lang="en-US" sz="1400" b="1" i="0" dirty="0">
                  <a:solidFill>
                    <a:srgbClr val="0B4A72"/>
                  </a:solidFill>
                  <a:ea typeface="Arial" charset="0"/>
                  <a:cs typeface="Arial" charset="0"/>
                </a:rPr>
                <a:t>POM (4 mg days 1–21 of 28-day cycles) + </a:t>
              </a:r>
              <a:r>
                <a:rPr lang="en-US" sz="1400" b="1" i="0" dirty="0" err="1">
                  <a:solidFill>
                    <a:srgbClr val="0B4A72"/>
                  </a:solidFill>
                  <a:ea typeface="Arial" charset="0"/>
                  <a:cs typeface="Arial" charset="0"/>
                </a:rPr>
                <a:t>LoDEX</a:t>
              </a:r>
              <a:r>
                <a:rPr lang="en-US" sz="1400" b="1" i="0" dirty="0">
                  <a:solidFill>
                    <a:srgbClr val="0B4A72"/>
                  </a:solidFill>
                  <a:ea typeface="Arial" charset="0"/>
                  <a:cs typeface="Arial" charset="0"/>
                </a:rPr>
                <a:t>* (40 mg/week)</a:t>
              </a:r>
            </a:p>
          </p:txBody>
        </p:sp>
        <p:sp>
          <p:nvSpPr>
            <p:cNvPr id="13" name="Rectangle 225"/>
            <p:cNvSpPr>
              <a:spLocks noChangeArrowheads="1"/>
            </p:cNvSpPr>
            <p:nvPr/>
          </p:nvSpPr>
          <p:spPr bwMode="auto">
            <a:xfrm>
              <a:off x="1501704" y="1516806"/>
              <a:ext cx="2219260" cy="714375"/>
            </a:xfrm>
            <a:prstGeom prst="rect">
              <a:avLst/>
            </a:prstGeom>
            <a:solidFill>
              <a:schemeClr val="accent6"/>
            </a:solidFill>
            <a:ln>
              <a:headEnd/>
              <a:tailEnd/>
            </a:ln>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none" anchor="ctr"/>
            <a:lstStyle/>
            <a:p>
              <a:pPr>
                <a:defRPr/>
              </a:pPr>
              <a:endParaRPr lang="en-US" i="0">
                <a:solidFill>
                  <a:srgbClr val="0B4A72"/>
                </a:solidFill>
                <a:ea typeface="ＭＳ Ｐゴシック"/>
                <a:cs typeface="Arial" charset="0"/>
              </a:endParaRPr>
            </a:p>
          </p:txBody>
        </p:sp>
        <p:sp>
          <p:nvSpPr>
            <p:cNvPr id="14" name="Rectangle 212"/>
            <p:cNvSpPr>
              <a:spLocks noChangeArrowheads="1"/>
            </p:cNvSpPr>
            <p:nvPr/>
          </p:nvSpPr>
          <p:spPr bwMode="auto">
            <a:xfrm>
              <a:off x="1490645" y="1487045"/>
              <a:ext cx="2256034" cy="766763"/>
            </a:xfrm>
            <a:prstGeom prst="rect">
              <a:avLst/>
            </a:prstGeom>
            <a:noFill/>
            <a:ln w="12700">
              <a:noFill/>
              <a:miter lim="800000"/>
              <a:headEnd/>
              <a:tailEnd/>
            </a:ln>
          </p:spPr>
          <p:txBody>
            <a:bodyPr wrap="none" anchor="ctr">
              <a:prstTxWarp prst="textNoShape">
                <a:avLst/>
              </a:prstTxWarp>
            </a:bodyPr>
            <a:lstStyle/>
            <a:p>
              <a:pPr algn="ctr"/>
              <a:r>
                <a:rPr lang="en-US" sz="1400" b="1" i="0" dirty="0">
                  <a:solidFill>
                    <a:srgbClr val="FFFFFF"/>
                  </a:solidFill>
                  <a:ea typeface="Arial" charset="0"/>
                  <a:cs typeface="Arial" charset="0"/>
                </a:rPr>
                <a:t>POM (4 mg days 1–21 </a:t>
              </a:r>
              <a:br>
                <a:rPr lang="en-US" sz="1400" b="1" i="0" dirty="0">
                  <a:solidFill>
                    <a:srgbClr val="FFFFFF"/>
                  </a:solidFill>
                  <a:ea typeface="Arial" charset="0"/>
                  <a:cs typeface="Arial" charset="0"/>
                </a:rPr>
              </a:br>
              <a:r>
                <a:rPr lang="en-US" sz="1400" b="1" i="0" dirty="0">
                  <a:solidFill>
                    <a:srgbClr val="FFFFFF"/>
                  </a:solidFill>
                  <a:ea typeface="Arial" charset="0"/>
                  <a:cs typeface="Arial" charset="0"/>
                </a:rPr>
                <a:t>of 28-day cycles) </a:t>
              </a:r>
            </a:p>
          </p:txBody>
        </p:sp>
      </p:grpSp>
      <p:sp>
        <p:nvSpPr>
          <p:cNvPr id="17" name="Text Box 13"/>
          <p:cNvSpPr txBox="1">
            <a:spLocks noChangeArrowheads="1"/>
          </p:cNvSpPr>
          <p:nvPr/>
        </p:nvSpPr>
        <p:spPr bwMode="auto">
          <a:xfrm>
            <a:off x="0" y="6172200"/>
            <a:ext cx="9037637" cy="307975"/>
          </a:xfrm>
          <a:prstGeom prst="rect">
            <a:avLst/>
          </a:prstGeom>
          <a:noFill/>
          <a:ln w="9525">
            <a:noFill/>
            <a:miter lim="800000"/>
            <a:headEnd/>
            <a:tailEnd/>
          </a:ln>
        </p:spPr>
        <p:txBody>
          <a:bodyPr wrap="square" lIns="91418" tIns="45709" rIns="91418" bIns="45709">
            <a:prstTxWarp prst="textNoShape">
              <a:avLst/>
            </a:prstTxWarp>
            <a:spAutoFit/>
          </a:bodyPr>
          <a:lstStyle/>
          <a:p>
            <a:pPr>
              <a:spcAft>
                <a:spcPts val="300"/>
              </a:spcAft>
            </a:pPr>
            <a:r>
              <a:rPr lang="en-US" sz="1400" i="0" dirty="0">
                <a:ea typeface="Arial" charset="0"/>
                <a:cs typeface="Arial" charset="0"/>
              </a:rPr>
              <a:t>1. </a:t>
            </a:r>
            <a:r>
              <a:rPr lang="en-US" sz="1400" i="0" dirty="0" err="1">
                <a:ea typeface="Arial" charset="0"/>
                <a:cs typeface="Arial" charset="0"/>
              </a:rPr>
              <a:t>Bladé</a:t>
            </a:r>
            <a:r>
              <a:rPr lang="en-US" sz="1400" i="0" dirty="0">
                <a:ea typeface="Arial" charset="0"/>
                <a:cs typeface="Arial" charset="0"/>
              </a:rPr>
              <a:t> J, et al. Br J </a:t>
            </a:r>
            <a:r>
              <a:rPr lang="en-US" sz="1400" dirty="0" err="1">
                <a:ea typeface="Arial" charset="0"/>
                <a:cs typeface="Arial" charset="0"/>
              </a:rPr>
              <a:t>Haematol</a:t>
            </a:r>
            <a:r>
              <a:rPr lang="en-US" sz="1400" i="0" dirty="0">
                <a:ea typeface="Arial" charset="0"/>
                <a:cs typeface="Arial" charset="0"/>
              </a:rPr>
              <a:t>. 1998;102:1115-23; 2. Richardson PG, et al. </a:t>
            </a:r>
            <a:r>
              <a:rPr lang="en-US" sz="1400" dirty="0">
                <a:ea typeface="Arial" charset="0"/>
                <a:cs typeface="Arial" charset="0"/>
              </a:rPr>
              <a:t>N </a:t>
            </a:r>
            <a:r>
              <a:rPr lang="en-US" sz="1400" dirty="0" err="1">
                <a:ea typeface="Arial" charset="0"/>
                <a:cs typeface="Arial" charset="0"/>
              </a:rPr>
              <a:t>Engl</a:t>
            </a:r>
            <a:r>
              <a:rPr lang="en-US" sz="1400" dirty="0">
                <a:ea typeface="Arial" charset="0"/>
                <a:cs typeface="Arial" charset="0"/>
              </a:rPr>
              <a:t> J </a:t>
            </a:r>
            <a:r>
              <a:rPr lang="en-US" sz="1400" dirty="0" smtClean="0">
                <a:ea typeface="Arial" charset="0"/>
                <a:cs typeface="Arial" charset="0"/>
              </a:rPr>
              <a:t>Med</a:t>
            </a:r>
            <a:r>
              <a:rPr lang="en-US" sz="1400" i="0" dirty="0" smtClean="0">
                <a:ea typeface="Arial" charset="0"/>
                <a:cs typeface="Arial" charset="0"/>
              </a:rPr>
              <a:t> </a:t>
            </a:r>
            <a:r>
              <a:rPr lang="en-US" sz="1400" i="0" dirty="0">
                <a:ea typeface="Arial" charset="0"/>
                <a:cs typeface="Arial" charset="0"/>
              </a:rPr>
              <a:t>2003;348:2609-17.</a:t>
            </a:r>
          </a:p>
        </p:txBody>
      </p:sp>
      <p:cxnSp>
        <p:nvCxnSpPr>
          <p:cNvPr id="18" name="Elbow Connector 17"/>
          <p:cNvCxnSpPr/>
          <p:nvPr/>
        </p:nvCxnSpPr>
        <p:spPr>
          <a:xfrm flipV="1">
            <a:off x="867695" y="3401061"/>
            <a:ext cx="720448" cy="759208"/>
          </a:xfrm>
          <a:prstGeom prst="bentConnector3">
            <a:avLst>
              <a:gd name="adj1" fmla="val 50000"/>
            </a:avLst>
          </a:prstGeom>
          <a:ln w="50800">
            <a:solidFill>
              <a:schemeClr val="bg1">
                <a:lumMod val="65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a:off x="867697" y="4160269"/>
            <a:ext cx="715539" cy="614134"/>
          </a:xfrm>
          <a:prstGeom prst="bentConnector3">
            <a:avLst>
              <a:gd name="adj1" fmla="val 50000"/>
            </a:avLst>
          </a:prstGeom>
          <a:ln w="50800">
            <a:solidFill>
              <a:schemeClr val="bg1">
                <a:lumMod val="65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0" name="Elbow Connector 47"/>
          <p:cNvCxnSpPr/>
          <p:nvPr/>
        </p:nvCxnSpPr>
        <p:spPr>
          <a:xfrm>
            <a:off x="3734276" y="4796061"/>
            <a:ext cx="3723429" cy="6517"/>
          </a:xfrm>
          <a:prstGeom prst="straightConnector1">
            <a:avLst/>
          </a:prstGeom>
          <a:ln w="50800">
            <a:solidFill>
              <a:schemeClr val="bg1">
                <a:lumMod val="65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Elbow Connector 50"/>
          <p:cNvCxnSpPr/>
          <p:nvPr/>
        </p:nvCxnSpPr>
        <p:spPr>
          <a:xfrm>
            <a:off x="3747657" y="3401063"/>
            <a:ext cx="1217880" cy="12802"/>
          </a:xfrm>
          <a:prstGeom prst="straightConnector1">
            <a:avLst/>
          </a:prstGeom>
          <a:ln w="50800">
            <a:solidFill>
              <a:schemeClr val="bg1">
                <a:lumMod val="65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Elbow Connector 50"/>
          <p:cNvCxnSpPr/>
          <p:nvPr/>
        </p:nvCxnSpPr>
        <p:spPr>
          <a:xfrm flipV="1">
            <a:off x="6339809" y="3413167"/>
            <a:ext cx="1153523" cy="698"/>
          </a:xfrm>
          <a:prstGeom prst="straightConnector1">
            <a:avLst/>
          </a:prstGeom>
          <a:ln w="50800">
            <a:solidFill>
              <a:schemeClr val="bg1">
                <a:lumMod val="65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3" name="Text Box 230"/>
          <p:cNvSpPr txBox="1">
            <a:spLocks noChangeArrowheads="1"/>
          </p:cNvSpPr>
          <p:nvPr/>
        </p:nvSpPr>
        <p:spPr bwMode="auto">
          <a:xfrm>
            <a:off x="6259513" y="2822575"/>
            <a:ext cx="1273175" cy="522288"/>
          </a:xfrm>
          <a:prstGeom prst="rect">
            <a:avLst/>
          </a:prstGeom>
          <a:noFill/>
          <a:ln w="9525">
            <a:noFill/>
            <a:miter lim="800000"/>
            <a:headEnd/>
            <a:tailEnd/>
          </a:ln>
        </p:spPr>
        <p:txBody>
          <a:bodyPr lIns="91418" tIns="45709" rIns="91418" bIns="45709" anchor="b">
            <a:prstTxWarp prst="textNoShape">
              <a:avLst/>
            </a:prstTxWarp>
            <a:spAutoFit/>
          </a:bodyPr>
          <a:lstStyle/>
          <a:p>
            <a:pPr algn="ctr"/>
            <a:r>
              <a:rPr lang="en-US" sz="1400" b="1" i="0" dirty="0">
                <a:solidFill>
                  <a:srgbClr val="0066FF"/>
                </a:solidFill>
                <a:ea typeface="Arial" charset="0"/>
                <a:cs typeface="Arial" charset="0"/>
              </a:rPr>
              <a:t>Progressive </a:t>
            </a:r>
            <a:br>
              <a:rPr lang="en-US" sz="1400" b="1" i="0" dirty="0">
                <a:solidFill>
                  <a:srgbClr val="0066FF"/>
                </a:solidFill>
                <a:ea typeface="Arial" charset="0"/>
                <a:cs typeface="Arial" charset="0"/>
              </a:rPr>
            </a:br>
            <a:r>
              <a:rPr lang="en-US" sz="1400" b="1" i="0" dirty="0">
                <a:solidFill>
                  <a:srgbClr val="0066FF"/>
                </a:solidFill>
                <a:ea typeface="Arial" charset="0"/>
                <a:cs typeface="Arial" charset="0"/>
              </a:rPr>
              <a:t>disease</a:t>
            </a:r>
          </a:p>
        </p:txBody>
      </p:sp>
      <p:sp>
        <p:nvSpPr>
          <p:cNvPr id="24" name="Rounded Rectangle 23"/>
          <p:cNvSpPr/>
          <p:nvPr/>
        </p:nvSpPr>
        <p:spPr bwMode="auto">
          <a:xfrm>
            <a:off x="152400" y="2743200"/>
            <a:ext cx="8915400" cy="2590800"/>
          </a:xfrm>
          <a:prstGeom prst="roundRect">
            <a:avLst/>
          </a:pr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108" charset="0"/>
            </a:endParaRPr>
          </a:p>
        </p:txBody>
      </p:sp>
      <p:sp>
        <p:nvSpPr>
          <p:cNvPr id="25" name="Text Box 13"/>
          <p:cNvSpPr txBox="1">
            <a:spLocks noChangeArrowheads="1"/>
          </p:cNvSpPr>
          <p:nvPr/>
        </p:nvSpPr>
        <p:spPr bwMode="auto">
          <a:xfrm>
            <a:off x="152400" y="6477000"/>
            <a:ext cx="6400800" cy="307754"/>
          </a:xfrm>
          <a:prstGeom prst="rect">
            <a:avLst/>
          </a:prstGeom>
          <a:noFill/>
          <a:ln w="9525">
            <a:noFill/>
            <a:miter lim="800000"/>
            <a:headEnd/>
            <a:tailEnd/>
          </a:ln>
        </p:spPr>
        <p:txBody>
          <a:bodyPr lIns="91418" tIns="45709" rIns="91418" bIns="45709" anchor="b">
            <a:prstTxWarp prst="textNoShape">
              <a:avLst/>
            </a:prstTxWarp>
            <a:spAutoFit/>
          </a:bodyPr>
          <a:lstStyle/>
          <a:p>
            <a:pPr>
              <a:spcBef>
                <a:spcPts val="600"/>
              </a:spcBef>
            </a:pPr>
            <a:r>
              <a:rPr lang="en-US" sz="1400" i="0" dirty="0" err="1">
                <a:ea typeface="Arial" charset="0"/>
                <a:cs typeface="Arial" charset="0"/>
              </a:rPr>
              <a:t>Vij</a:t>
            </a:r>
            <a:r>
              <a:rPr lang="en-US" sz="1400" i="0" dirty="0">
                <a:ea typeface="Arial" charset="0"/>
                <a:cs typeface="Arial" charset="0"/>
              </a:rPr>
              <a:t> R et al. </a:t>
            </a:r>
            <a:r>
              <a:rPr lang="en-US" sz="1400" dirty="0">
                <a:ea typeface="Arial" charset="0"/>
                <a:cs typeface="Arial" charset="0"/>
              </a:rPr>
              <a:t>Proc ASCO </a:t>
            </a:r>
            <a:r>
              <a:rPr lang="en-US" sz="1400" i="0" dirty="0">
                <a:ea typeface="Arial" charset="0"/>
                <a:cs typeface="Arial" charset="0"/>
              </a:rPr>
              <a:t>2012;Abstract 8016. </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77838" y="2392363"/>
          <a:ext cx="8199437" cy="3565620"/>
        </p:xfrm>
        <a:graphic>
          <a:graphicData uri="http://schemas.openxmlformats.org/drawingml/2006/table">
            <a:tbl>
              <a:tblPr/>
              <a:tblGrid>
                <a:gridCol w="4032250"/>
                <a:gridCol w="1709737"/>
                <a:gridCol w="2457450"/>
              </a:tblGrid>
              <a:tr h="603433">
                <a:tc>
                  <a:txBody>
                    <a:bodyPr/>
                    <a:lstStyle/>
                    <a:p>
                      <a:pPr marL="0" marR="0" lvl="0" indent="0" algn="l" defTabSz="912813"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27405" marB="27405" anchor="b"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POM </a:t>
                      </a:r>
                    </a:p>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a:t>
                      </a:r>
                      <a:r>
                        <a:rPr kumimoji="0" lang="en-US" sz="1800" b="1" i="0" u="none" strike="noStrike" cap="none" normalizeH="0" baseline="0" dirty="0" err="1">
                          <a:ln>
                            <a:noFill/>
                          </a:ln>
                          <a:solidFill>
                            <a:schemeClr val="bg1"/>
                          </a:solidFill>
                          <a:effectLst/>
                          <a:latin typeface="Arial" charset="0"/>
                          <a:ea typeface="ＭＳ Ｐゴシック" charset="0"/>
                          <a:cs typeface="ＭＳ Ｐゴシック" charset="0"/>
                        </a:rPr>
                        <a:t>n</a:t>
                      </a: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 = 108)</a:t>
                      </a:r>
                    </a:p>
                  </a:txBody>
                  <a:tcPr marT="27405" marB="27405" anchor="b"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POM + </a:t>
                      </a:r>
                      <a:r>
                        <a:rPr kumimoji="0" lang="en-US" sz="1800" b="1" i="0" u="none" strike="noStrike" cap="none" normalizeH="0" baseline="0" dirty="0" err="1">
                          <a:ln>
                            <a:noFill/>
                          </a:ln>
                          <a:solidFill>
                            <a:schemeClr val="bg1"/>
                          </a:solidFill>
                          <a:effectLst/>
                          <a:latin typeface="Arial" charset="0"/>
                          <a:ea typeface="ＭＳ Ｐゴシック" charset="0"/>
                          <a:cs typeface="ＭＳ Ｐゴシック" charset="0"/>
                        </a:rPr>
                        <a:t>LoDEX</a:t>
                      </a: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 </a:t>
                      </a:r>
                    </a:p>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a:t>
                      </a:r>
                      <a:r>
                        <a:rPr kumimoji="0" lang="en-US" sz="1800" b="1" i="0" u="none" strike="noStrike" cap="none" normalizeH="0" baseline="0" dirty="0" err="1">
                          <a:ln>
                            <a:noFill/>
                          </a:ln>
                          <a:solidFill>
                            <a:schemeClr val="bg1"/>
                          </a:solidFill>
                          <a:effectLst/>
                          <a:latin typeface="Arial" charset="0"/>
                          <a:ea typeface="ＭＳ Ｐゴシック" charset="0"/>
                          <a:cs typeface="ＭＳ Ｐゴシック" charset="0"/>
                        </a:rPr>
                        <a:t>n</a:t>
                      </a: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 = 113)</a:t>
                      </a:r>
                    </a:p>
                  </a:txBody>
                  <a:tcPr marT="27405" marB="27405" anchor="b"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60000"/>
                        <a:lumOff val="40000"/>
                      </a:schemeClr>
                    </a:solidFill>
                  </a:tcPr>
                </a:tc>
              </a:tr>
              <a:tr h="329121">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6600"/>
                          </a:solidFill>
                          <a:effectLst/>
                          <a:latin typeface="Arial" charset="0"/>
                          <a:ea typeface="ＭＳ Ｐゴシック" charset="0"/>
                          <a:cs typeface="ＭＳ Ｐゴシック" charset="0"/>
                        </a:rPr>
                        <a:t>ORR (≥ PR) (%)</a:t>
                      </a:r>
                    </a:p>
                  </a:txBody>
                  <a:tcPr marT="27405" marB="27405"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6600"/>
                          </a:solidFill>
                          <a:effectLst/>
                          <a:latin typeface="Arial" charset="0"/>
                          <a:ea typeface="ＭＳ Ｐゴシック" charset="0"/>
                          <a:cs typeface="ＭＳ Ｐゴシック" charset="0"/>
                        </a:rPr>
                        <a:t>9</a:t>
                      </a:r>
                    </a:p>
                  </a:txBody>
                  <a:tcPr marT="27405" marB="27405"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6600"/>
                          </a:solidFill>
                          <a:effectLst/>
                          <a:latin typeface="Arial" charset="0"/>
                          <a:ea typeface="ＭＳ Ｐゴシック" charset="0"/>
                          <a:cs typeface="ＭＳ Ｐゴシック" charset="0"/>
                        </a:rPr>
                        <a:t>30</a:t>
                      </a:r>
                    </a:p>
                  </a:txBody>
                  <a:tcPr marT="27405" marB="27405"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r>
              <a:tr h="329121">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6600"/>
                          </a:solidFill>
                          <a:effectLst/>
                          <a:latin typeface="Arial" charset="0"/>
                          <a:ea typeface="ＭＳ Ｐゴシック" charset="0"/>
                          <a:cs typeface="ＭＳ Ｐゴシック" charset="0"/>
                        </a:rPr>
                        <a:t>Median DOR*, months</a:t>
                      </a:r>
                    </a:p>
                  </a:txBody>
                  <a:tcPr marT="27405" marB="27405" horzOverflow="overflow">
                    <a:lnL>
                      <a:noFill/>
                    </a:lnL>
                    <a:lnR>
                      <a:noFill/>
                    </a:lnR>
                    <a:lnT>
                      <a:noFill/>
                    </a:lnT>
                    <a:lnB>
                      <a:noFill/>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6600"/>
                          </a:solidFill>
                          <a:effectLst/>
                          <a:latin typeface="Arial" charset="0"/>
                          <a:ea typeface="ＭＳ Ｐゴシック" charset="0"/>
                          <a:cs typeface="ＭＳ Ｐゴシック" charset="0"/>
                        </a:rPr>
                        <a:t>NR</a:t>
                      </a:r>
                    </a:p>
                  </a:txBody>
                  <a:tcPr marT="27405" marB="27405" horzOverflow="overflow">
                    <a:lnL>
                      <a:noFill/>
                    </a:lnL>
                    <a:lnR>
                      <a:noFill/>
                    </a:lnR>
                    <a:lnT>
                      <a:noFill/>
                    </a:lnT>
                    <a:lnB>
                      <a:noFill/>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6600"/>
                          </a:solidFill>
                          <a:effectLst/>
                          <a:latin typeface="Arial" charset="0"/>
                          <a:ea typeface="ＭＳ Ｐゴシック" charset="0"/>
                          <a:cs typeface="ＭＳ Ｐゴシック" charset="0"/>
                        </a:rPr>
                        <a:t>7.4</a:t>
                      </a:r>
                    </a:p>
                  </a:txBody>
                  <a:tcPr marT="27405" marB="27405" horzOverflow="overflow">
                    <a:lnL>
                      <a:noFill/>
                    </a:lnL>
                    <a:lnR>
                      <a:noFill/>
                    </a:lnR>
                    <a:lnT>
                      <a:noFill/>
                    </a:lnT>
                    <a:lnB>
                      <a:noFill/>
                    </a:lnB>
                    <a:lnTlToBr>
                      <a:noFill/>
                    </a:lnTlToBr>
                    <a:lnBlToTr>
                      <a:noFill/>
                    </a:lnBlToTr>
                    <a:noFill/>
                  </a:tcPr>
                </a:tc>
              </a:tr>
              <a:tr h="329121">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 MR</a:t>
                      </a:r>
                    </a:p>
                  </a:txBody>
                  <a:tcPr marT="27405" marB="27405" horzOverflow="overflow">
                    <a:lnL>
                      <a:noFill/>
                    </a:lnL>
                    <a:lnR>
                      <a:noFill/>
                    </a:lnR>
                    <a:lnT>
                      <a:noFill/>
                    </a:lnT>
                    <a:lnB>
                      <a:noFill/>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25</a:t>
                      </a:r>
                    </a:p>
                  </a:txBody>
                  <a:tcPr marT="27405" marB="27405" horzOverflow="overflow">
                    <a:lnL>
                      <a:noFill/>
                    </a:lnL>
                    <a:lnR>
                      <a:noFill/>
                    </a:lnR>
                    <a:lnT>
                      <a:noFill/>
                    </a:lnT>
                    <a:lnB>
                      <a:noFill/>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45</a:t>
                      </a:r>
                    </a:p>
                  </a:txBody>
                  <a:tcPr marT="27405" marB="27405" horzOverflow="overflow">
                    <a:lnL>
                      <a:noFill/>
                    </a:lnL>
                    <a:lnR>
                      <a:noFill/>
                    </a:lnR>
                    <a:lnT>
                      <a:noFill/>
                    </a:lnT>
                    <a:lnB>
                      <a:noFill/>
                    </a:lnB>
                    <a:lnTlToBr>
                      <a:noFill/>
                    </a:lnTlToBr>
                    <a:lnBlToTr>
                      <a:noFill/>
                    </a:lnBlToTr>
                    <a:noFill/>
                  </a:tcPr>
                </a:tc>
              </a:tr>
              <a:tr h="329121">
                <a:tc>
                  <a:txBody>
                    <a:bodyPr/>
                    <a:lstStyle/>
                    <a:p>
                      <a:pPr marL="0" marR="0" lvl="0" indent="339725" algn="l"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CR</a:t>
                      </a:r>
                    </a:p>
                  </a:txBody>
                  <a:tcPr marT="27405" marB="27405" horzOverflow="overflow">
                    <a:lnL>
                      <a:noFill/>
                    </a:lnL>
                    <a:lnR>
                      <a:noFill/>
                    </a:lnR>
                    <a:lnT>
                      <a:noFill/>
                    </a:lnT>
                    <a:lnB>
                      <a:noFill/>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0</a:t>
                      </a:r>
                    </a:p>
                  </a:txBody>
                  <a:tcPr marT="27405" marB="27405" horzOverflow="overflow">
                    <a:lnL>
                      <a:noFill/>
                    </a:lnL>
                    <a:lnR>
                      <a:noFill/>
                    </a:lnR>
                    <a:lnT>
                      <a:noFill/>
                    </a:lnT>
                    <a:lnB>
                      <a:noFill/>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1</a:t>
                      </a:r>
                    </a:p>
                  </a:txBody>
                  <a:tcPr marT="27405" marB="27405" horzOverflow="overflow">
                    <a:lnL>
                      <a:noFill/>
                    </a:lnL>
                    <a:lnR>
                      <a:noFill/>
                    </a:lnR>
                    <a:lnT>
                      <a:noFill/>
                    </a:lnT>
                    <a:lnB>
                      <a:noFill/>
                    </a:lnB>
                    <a:lnTlToBr>
                      <a:noFill/>
                    </a:lnTlToBr>
                    <a:lnBlToTr>
                      <a:noFill/>
                    </a:lnBlToTr>
                    <a:noFill/>
                  </a:tcPr>
                </a:tc>
              </a:tr>
              <a:tr h="329121">
                <a:tc>
                  <a:txBody>
                    <a:bodyPr/>
                    <a:lstStyle/>
                    <a:p>
                      <a:pPr marL="0" marR="0" lvl="0" indent="339725"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PR</a:t>
                      </a:r>
                    </a:p>
                  </a:txBody>
                  <a:tcPr marT="27405" marB="27405" horzOverflow="overflow">
                    <a:lnL>
                      <a:noFill/>
                    </a:lnL>
                    <a:lnR>
                      <a:noFill/>
                    </a:lnR>
                    <a:lnT>
                      <a:noFill/>
                    </a:lnT>
                    <a:lnB>
                      <a:noFill/>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9</a:t>
                      </a:r>
                    </a:p>
                  </a:txBody>
                  <a:tcPr marT="27405" marB="27405" horzOverflow="overflow">
                    <a:lnL>
                      <a:noFill/>
                    </a:lnL>
                    <a:lnR>
                      <a:noFill/>
                    </a:lnR>
                    <a:lnT>
                      <a:noFill/>
                    </a:lnT>
                    <a:lnB>
                      <a:noFill/>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29</a:t>
                      </a:r>
                    </a:p>
                  </a:txBody>
                  <a:tcPr marT="27405" marB="27405" horzOverflow="overflow">
                    <a:lnL>
                      <a:noFill/>
                    </a:lnL>
                    <a:lnR>
                      <a:noFill/>
                    </a:lnR>
                    <a:lnT>
                      <a:noFill/>
                    </a:lnT>
                    <a:lnB>
                      <a:noFill/>
                    </a:lnB>
                    <a:lnTlToBr>
                      <a:noFill/>
                    </a:lnTlToBr>
                    <a:lnBlToTr>
                      <a:noFill/>
                    </a:lnBlToTr>
                    <a:noFill/>
                  </a:tcPr>
                </a:tc>
              </a:tr>
              <a:tr h="329121">
                <a:tc>
                  <a:txBody>
                    <a:bodyPr/>
                    <a:lstStyle/>
                    <a:p>
                      <a:pPr marL="0" marR="0" lvl="0" indent="339725"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MR</a:t>
                      </a:r>
                    </a:p>
                  </a:txBody>
                  <a:tcPr marT="27405" marB="27405" horzOverflow="overflow">
                    <a:lnL>
                      <a:noFill/>
                    </a:lnL>
                    <a:lnR>
                      <a:noFill/>
                    </a:lnR>
                    <a:lnT>
                      <a:noFill/>
                    </a:lnT>
                    <a:lnB>
                      <a:noFill/>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16</a:t>
                      </a:r>
                    </a:p>
                  </a:txBody>
                  <a:tcPr marT="27405" marB="27405" horzOverflow="overflow">
                    <a:lnL>
                      <a:noFill/>
                    </a:lnL>
                    <a:lnR>
                      <a:noFill/>
                    </a:lnR>
                    <a:lnT>
                      <a:noFill/>
                    </a:lnT>
                    <a:lnB>
                      <a:noFill/>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15</a:t>
                      </a:r>
                    </a:p>
                  </a:txBody>
                  <a:tcPr marT="27405" marB="27405" horzOverflow="overflow">
                    <a:lnL>
                      <a:noFill/>
                    </a:lnL>
                    <a:lnR>
                      <a:noFill/>
                    </a:lnR>
                    <a:lnT>
                      <a:noFill/>
                    </a:lnT>
                    <a:lnB>
                      <a:noFill/>
                    </a:lnB>
                    <a:lnTlToBr>
                      <a:noFill/>
                    </a:lnTlToBr>
                    <a:lnBlToTr>
                      <a:noFill/>
                    </a:lnBlToTr>
                    <a:noFill/>
                  </a:tcPr>
                </a:tc>
              </a:tr>
              <a:tr h="329121">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SD</a:t>
                      </a:r>
                    </a:p>
                  </a:txBody>
                  <a:tcPr marT="27405" marB="27405" horzOverflow="overflow">
                    <a:lnL>
                      <a:noFill/>
                    </a:lnL>
                    <a:lnR>
                      <a:noFill/>
                    </a:lnR>
                    <a:lnT>
                      <a:noFill/>
                    </a:lnT>
                    <a:lnB>
                      <a:noFill/>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46</a:t>
                      </a:r>
                    </a:p>
                  </a:txBody>
                  <a:tcPr marT="27405" marB="27405" horzOverflow="overflow">
                    <a:lnL>
                      <a:noFill/>
                    </a:lnL>
                    <a:lnR>
                      <a:noFill/>
                    </a:lnR>
                    <a:lnT>
                      <a:noFill/>
                    </a:lnT>
                    <a:lnB>
                      <a:noFill/>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35</a:t>
                      </a:r>
                    </a:p>
                  </a:txBody>
                  <a:tcPr marT="27405" marB="27405" horzOverflow="overflow">
                    <a:lnL>
                      <a:noFill/>
                    </a:lnL>
                    <a:lnR>
                      <a:noFill/>
                    </a:lnR>
                    <a:lnT>
                      <a:noFill/>
                    </a:lnT>
                    <a:lnB>
                      <a:noFill/>
                    </a:lnB>
                    <a:lnTlToBr>
                      <a:noFill/>
                    </a:lnTlToBr>
                    <a:lnBlToTr>
                      <a:noFill/>
                    </a:lnBlToTr>
                    <a:noFill/>
                  </a:tcPr>
                </a:tc>
              </a:tr>
              <a:tr h="329121">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PD</a:t>
                      </a:r>
                    </a:p>
                  </a:txBody>
                  <a:tcPr marT="27405" marB="27405" horzOverflow="overflow">
                    <a:lnL>
                      <a:noFill/>
                    </a:lnL>
                    <a:lnR>
                      <a:noFill/>
                    </a:lnR>
                    <a:lnT>
                      <a:noFill/>
                    </a:lnT>
                    <a:lnB>
                      <a:noFill/>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16</a:t>
                      </a:r>
                    </a:p>
                  </a:txBody>
                  <a:tcPr marT="27405" marB="27405" horzOverflow="overflow">
                    <a:lnL>
                      <a:noFill/>
                    </a:lnL>
                    <a:lnR>
                      <a:noFill/>
                    </a:lnR>
                    <a:lnT>
                      <a:noFill/>
                    </a:lnT>
                    <a:lnB>
                      <a:noFill/>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6</a:t>
                      </a:r>
                    </a:p>
                  </a:txBody>
                  <a:tcPr marT="27405" marB="27405" horzOverflow="overflow">
                    <a:lnL>
                      <a:noFill/>
                    </a:lnL>
                    <a:lnR>
                      <a:noFill/>
                    </a:lnR>
                    <a:lnT>
                      <a:noFill/>
                    </a:lnT>
                    <a:lnB>
                      <a:noFill/>
                    </a:lnB>
                    <a:lnTlToBr>
                      <a:noFill/>
                    </a:lnTlToBr>
                    <a:lnBlToTr>
                      <a:noFill/>
                    </a:lnBlToTr>
                    <a:noFill/>
                  </a:tcPr>
                </a:tc>
              </a:tr>
              <a:tr h="329121">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Median time to ORR*, months</a:t>
                      </a:r>
                    </a:p>
                  </a:txBody>
                  <a:tcPr marT="27405" marB="27405" horzOverflow="overflow">
                    <a:lnL>
                      <a:noFill/>
                    </a:lnL>
                    <a:lnR>
                      <a:noFill/>
                    </a:lnR>
                    <a:lnT>
                      <a:noFill/>
                    </a:lnT>
                    <a:lnB w="12700" cap="flat" cmpd="sng" algn="ctr">
                      <a:solidFill>
                        <a:srgbClr val="FFC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2.0</a:t>
                      </a:r>
                    </a:p>
                  </a:txBody>
                  <a:tcPr marT="27405" marB="27405" horzOverflow="overflow">
                    <a:lnL>
                      <a:noFill/>
                    </a:lnL>
                    <a:lnR>
                      <a:noFill/>
                    </a:lnR>
                    <a:lnT>
                      <a:noFill/>
                    </a:lnT>
                    <a:lnB w="12700" cap="flat" cmpd="sng" algn="ctr">
                      <a:solidFill>
                        <a:srgbClr val="FFC000"/>
                      </a:solidFill>
                      <a:prstDash val="solid"/>
                      <a:round/>
                      <a:headEnd type="none" w="med" len="med"/>
                      <a:tailEnd type="none" w="med" len="med"/>
                    </a:lnB>
                    <a:lnTlToBr>
                      <a:noFill/>
                    </a:lnTlToBr>
                    <a:lnBlToTr>
                      <a:noFill/>
                    </a:lnBlToTr>
                    <a:no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1.9</a:t>
                      </a:r>
                    </a:p>
                  </a:txBody>
                  <a:tcPr marT="27405" marB="27405" horzOverflow="overflow">
                    <a:lnL>
                      <a:noFill/>
                    </a:lnL>
                    <a:lnR>
                      <a:noFill/>
                    </a:lnR>
                    <a:lnT>
                      <a:noFill/>
                    </a:lnT>
                    <a:lnB w="12700" cap="flat" cmpd="sng" algn="ctr">
                      <a:solidFill>
                        <a:srgbClr val="FFC000"/>
                      </a:solidFill>
                      <a:prstDash val="solid"/>
                      <a:round/>
                      <a:headEnd type="none" w="med" len="med"/>
                      <a:tailEnd type="none" w="med" len="med"/>
                    </a:lnB>
                    <a:lnTlToBr>
                      <a:noFill/>
                    </a:lnTlToBr>
                    <a:lnBlToTr>
                      <a:noFill/>
                    </a:lnBlToTr>
                    <a:noFill/>
                  </a:tcPr>
                </a:tc>
              </a:tr>
            </a:tbl>
          </a:graphicData>
        </a:graphic>
      </p:graphicFrame>
      <p:sp>
        <p:nvSpPr>
          <p:cNvPr id="3" name="Title 1"/>
          <p:cNvSpPr txBox="1">
            <a:spLocks/>
          </p:cNvSpPr>
          <p:nvPr/>
        </p:nvSpPr>
        <p:spPr bwMode="auto">
          <a:xfrm>
            <a:off x="1" y="427037"/>
            <a:ext cx="9143999" cy="944563"/>
          </a:xfrm>
          <a:prstGeom prst="rect">
            <a:avLst/>
          </a:prstGeom>
          <a:noFill/>
          <a:ln w="9525">
            <a:noFill/>
            <a:miter lim="800000"/>
            <a:headEnd/>
            <a:tailEnd/>
          </a:ln>
        </p:spPr>
        <p:txBody>
          <a:bodyPr vert="horz" wrap="square" lIns="91418" tIns="45709" rIns="91418" bIns="45709" numCol="1" anchor="ctr" anchorCtr="0" compatLnSpc="1">
            <a:prstTxWarp prst="textNoShape">
              <a:avLst/>
            </a:prstTxWarp>
          </a:bodyPr>
          <a:lstStyle/>
          <a:p>
            <a:pPr marL="0" marR="0" lvl="0" indent="0" algn="ctr" defTabSz="455613"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0066FF"/>
                </a:solidFill>
                <a:effectLst/>
                <a:uLnTx/>
                <a:uFillTx/>
                <a:latin typeface="Arial"/>
                <a:ea typeface="ＭＳ Ｐゴシック" charset="-128"/>
                <a:cs typeface="Arial"/>
              </a:rPr>
              <a:t>MM-002: Best Response by IRAC Review </a:t>
            </a:r>
            <a:br>
              <a:rPr kumimoji="0" lang="en-US" sz="3600" b="1" i="0" u="none" strike="noStrike" kern="0" cap="none" spc="0" normalizeH="0" baseline="0" noProof="0" dirty="0" smtClean="0">
                <a:ln>
                  <a:noFill/>
                </a:ln>
                <a:solidFill>
                  <a:srgbClr val="0066FF"/>
                </a:solidFill>
                <a:effectLst/>
                <a:uLnTx/>
                <a:uFillTx/>
                <a:latin typeface="Arial"/>
                <a:ea typeface="ＭＳ Ｐゴシック" charset="-128"/>
                <a:cs typeface="Arial"/>
              </a:rPr>
            </a:br>
            <a:r>
              <a:rPr kumimoji="0" lang="en-US" sz="3600" b="1" i="0" u="none" strike="noStrike" kern="0" cap="none" spc="0" normalizeH="0" baseline="0" noProof="0" dirty="0" smtClean="0">
                <a:ln>
                  <a:noFill/>
                </a:ln>
                <a:solidFill>
                  <a:srgbClr val="0066FF"/>
                </a:solidFill>
                <a:effectLst/>
                <a:uLnTx/>
                <a:uFillTx/>
                <a:latin typeface="Arial"/>
                <a:ea typeface="ＭＳ Ｐゴシック" charset="-128"/>
                <a:cs typeface="Arial"/>
              </a:rPr>
              <a:t>Using EBMT Criteria, ITT Population</a:t>
            </a:r>
            <a:endParaRPr kumimoji="0" lang="en-US" sz="3600" b="1" i="0" u="none" strike="noStrike" kern="0" cap="none" spc="0" normalizeH="0" baseline="0" noProof="0" dirty="0">
              <a:ln>
                <a:noFill/>
              </a:ln>
              <a:solidFill>
                <a:srgbClr val="0066FF"/>
              </a:solidFill>
              <a:effectLst/>
              <a:uLnTx/>
              <a:uFillTx/>
              <a:latin typeface="Arial"/>
              <a:ea typeface="ＭＳ Ｐゴシック" charset="-128"/>
              <a:cs typeface="Arial"/>
            </a:endParaRPr>
          </a:p>
        </p:txBody>
      </p:sp>
      <p:sp>
        <p:nvSpPr>
          <p:cNvPr id="4" name="Content Placeholder 5"/>
          <p:cNvSpPr txBox="1">
            <a:spLocks/>
          </p:cNvSpPr>
          <p:nvPr/>
        </p:nvSpPr>
        <p:spPr bwMode="auto">
          <a:xfrm>
            <a:off x="366713" y="1524000"/>
            <a:ext cx="8448675" cy="45720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292100" marR="0" lvl="0" indent="-292100" algn="l" defTabSz="455613" rtl="0" eaLnBrk="0" fontAlgn="base" latinLnBrk="0" hangingPunct="0">
              <a:lnSpc>
                <a:spcPct val="100000"/>
              </a:lnSpc>
              <a:spcBef>
                <a:spcPct val="0"/>
              </a:spcBef>
              <a:spcAft>
                <a:spcPts val="600"/>
              </a:spcAft>
              <a:buClr>
                <a:schemeClr val="tx2"/>
              </a:buClr>
              <a:buSzTx/>
              <a:buFont typeface="Arial" charset="0"/>
              <a:buChar char="•"/>
              <a:tabLst/>
              <a:defRPr/>
            </a:pPr>
            <a:r>
              <a:rPr kumimoji="0" lang="en-GB" sz="2000" b="1" i="0" u="none" strike="noStrike" kern="0" cap="none" spc="0" normalizeH="0" baseline="0" noProof="0" dirty="0" smtClean="0">
                <a:ln>
                  <a:noFill/>
                </a:ln>
                <a:effectLst/>
                <a:uLnTx/>
                <a:uFillTx/>
                <a:latin typeface="+mn-lt"/>
                <a:ea typeface="ＭＳ Ｐゴシック" charset="-128"/>
                <a:cs typeface="ＭＳ Ｐゴシック" charset="-128"/>
              </a:rPr>
              <a:t>Median number of cycles received was 5 (range 1 - 17)</a:t>
            </a:r>
            <a:endParaRPr kumimoji="0" lang="en-US" sz="2000" b="1" i="0" u="none" strike="noStrike" kern="0" cap="none" spc="0" normalizeH="0" baseline="0" noProof="0" dirty="0" smtClean="0">
              <a:ln>
                <a:noFill/>
              </a:ln>
              <a:effectLst/>
              <a:uLnTx/>
              <a:uFillTx/>
              <a:latin typeface="+mn-lt"/>
              <a:ea typeface="ＭＳ Ｐゴシック" charset="-128"/>
              <a:cs typeface="ＭＳ Ｐゴシック" charset="-128"/>
            </a:endParaRPr>
          </a:p>
          <a:p>
            <a:pPr marL="292100" marR="0" lvl="0" indent="-292100" algn="l" defTabSz="455613" rtl="0" eaLnBrk="0" fontAlgn="base" latinLnBrk="0" hangingPunct="0">
              <a:lnSpc>
                <a:spcPct val="100000"/>
              </a:lnSpc>
              <a:spcBef>
                <a:spcPct val="0"/>
              </a:spcBef>
              <a:spcAft>
                <a:spcPts val="600"/>
              </a:spcAft>
              <a:buClr>
                <a:schemeClr val="tx2"/>
              </a:buClr>
              <a:buSzTx/>
              <a:buFont typeface="Arial" charset="0"/>
              <a:buChar char="•"/>
              <a:tabLst/>
              <a:defRPr/>
            </a:pPr>
            <a:r>
              <a:rPr kumimoji="0" lang="en-US" sz="2000" b="1" i="0" u="none" strike="noStrike" kern="0" cap="none" spc="0" normalizeH="0" baseline="0" noProof="0" dirty="0" smtClean="0">
                <a:ln>
                  <a:noFill/>
                </a:ln>
                <a:effectLst/>
                <a:uLnTx/>
                <a:uFillTx/>
                <a:latin typeface="+mn-lt"/>
                <a:ea typeface="ＭＳ Ｐゴシック" charset="-128"/>
                <a:cs typeface="ＭＳ Ｐゴシック" charset="-128"/>
              </a:rPr>
              <a:t>Disease control (≥ SD) was observed in 76% of overall patients</a:t>
            </a:r>
            <a:endParaRPr kumimoji="0" lang="en-US" sz="2000" b="1" i="0" u="none" strike="noStrike" kern="0" cap="none" spc="0" normalizeH="0" baseline="0" noProof="0" dirty="0">
              <a:ln>
                <a:noFill/>
              </a:ln>
              <a:effectLst/>
              <a:uLnTx/>
              <a:uFillTx/>
              <a:latin typeface="+mn-lt"/>
              <a:ea typeface="ＭＳ Ｐゴシック" charset="-128"/>
              <a:cs typeface="ＭＳ Ｐゴシック" charset="-128"/>
            </a:endParaRPr>
          </a:p>
        </p:txBody>
      </p:sp>
      <p:sp>
        <p:nvSpPr>
          <p:cNvPr id="5" name="Rectangle 1"/>
          <p:cNvSpPr>
            <a:spLocks noChangeArrowheads="1"/>
          </p:cNvSpPr>
          <p:nvPr/>
        </p:nvSpPr>
        <p:spPr bwMode="auto">
          <a:xfrm>
            <a:off x="469900" y="6102571"/>
            <a:ext cx="8105775" cy="307754"/>
          </a:xfrm>
          <a:prstGeom prst="rect">
            <a:avLst/>
          </a:prstGeom>
          <a:noFill/>
          <a:ln w="9525">
            <a:noFill/>
            <a:miter lim="800000"/>
            <a:headEnd/>
            <a:tailEnd/>
          </a:ln>
        </p:spPr>
        <p:txBody>
          <a:bodyPr lIns="91418" tIns="45709" rIns="91418" bIns="45709">
            <a:prstTxWarp prst="textNoShape">
              <a:avLst/>
            </a:prstTxWarp>
            <a:spAutoFit/>
          </a:bodyPr>
          <a:lstStyle/>
          <a:p>
            <a:pPr>
              <a:spcBef>
                <a:spcPts val="600"/>
              </a:spcBef>
            </a:pPr>
            <a:r>
              <a:rPr lang="en-US" sz="1400" i="0" dirty="0">
                <a:solidFill>
                  <a:srgbClr val="000000"/>
                </a:solidFill>
                <a:ea typeface="Arial" charset="0"/>
                <a:cs typeface="Arial" charset="0"/>
              </a:rPr>
              <a:t>Discrepancies in totals are due to rounding. *For patients who achieved ≥ PR.</a:t>
            </a:r>
          </a:p>
        </p:txBody>
      </p:sp>
      <p:sp>
        <p:nvSpPr>
          <p:cNvPr id="6" name="Text Box 13"/>
          <p:cNvSpPr txBox="1">
            <a:spLocks noChangeArrowheads="1"/>
          </p:cNvSpPr>
          <p:nvPr/>
        </p:nvSpPr>
        <p:spPr bwMode="auto">
          <a:xfrm>
            <a:off x="152400" y="6477000"/>
            <a:ext cx="6400800" cy="307754"/>
          </a:xfrm>
          <a:prstGeom prst="rect">
            <a:avLst/>
          </a:prstGeom>
          <a:noFill/>
          <a:ln w="9525">
            <a:noFill/>
            <a:miter lim="800000"/>
            <a:headEnd/>
            <a:tailEnd/>
          </a:ln>
        </p:spPr>
        <p:txBody>
          <a:bodyPr lIns="91418" tIns="45709" rIns="91418" bIns="45709" anchor="b">
            <a:prstTxWarp prst="textNoShape">
              <a:avLst/>
            </a:prstTxWarp>
            <a:spAutoFit/>
          </a:bodyPr>
          <a:lstStyle/>
          <a:p>
            <a:pPr>
              <a:spcBef>
                <a:spcPts val="600"/>
              </a:spcBef>
            </a:pPr>
            <a:r>
              <a:rPr lang="en-US" sz="1400" i="0" dirty="0" err="1">
                <a:solidFill>
                  <a:srgbClr val="000000"/>
                </a:solidFill>
                <a:ea typeface="Arial" charset="0"/>
                <a:cs typeface="Arial" charset="0"/>
              </a:rPr>
              <a:t>Vij</a:t>
            </a:r>
            <a:r>
              <a:rPr lang="en-US" sz="1400" i="0" dirty="0">
                <a:solidFill>
                  <a:srgbClr val="000000"/>
                </a:solidFill>
                <a:ea typeface="Arial" charset="0"/>
                <a:cs typeface="Arial" charset="0"/>
              </a:rPr>
              <a:t> R et al. </a:t>
            </a:r>
            <a:r>
              <a:rPr lang="en-US" sz="1400" dirty="0">
                <a:solidFill>
                  <a:srgbClr val="000000"/>
                </a:solidFill>
                <a:ea typeface="Arial" charset="0"/>
                <a:cs typeface="Arial" charset="0"/>
              </a:rPr>
              <a:t>Proc ASCO</a:t>
            </a:r>
            <a:r>
              <a:rPr lang="en-US" sz="1400" i="0" dirty="0">
                <a:solidFill>
                  <a:srgbClr val="000000"/>
                </a:solidFill>
                <a:ea typeface="Arial" charset="0"/>
                <a:cs typeface="Arial" charset="0"/>
              </a:rPr>
              <a:t> 2012;Abstract 8016. </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85800" y="533400"/>
            <a:ext cx="7769225" cy="2133600"/>
          </a:xfrm>
          <a:prstGeom prst="rect">
            <a:avLst/>
          </a:prstGeom>
        </p:spPr>
        <p:txBody>
          <a:bodyPr/>
          <a:lstStyle>
            <a:lvl1pPr algn="ctr" rtl="0" eaLnBrk="0" fontAlgn="base" hangingPunct="0">
              <a:lnSpc>
                <a:spcPct val="90000"/>
              </a:lnSpc>
              <a:spcBef>
                <a:spcPct val="0"/>
              </a:spcBef>
              <a:spcAft>
                <a:spcPct val="0"/>
              </a:spcAft>
              <a:defRPr sz="3200" b="1">
                <a:solidFill>
                  <a:schemeClr val="tx2"/>
                </a:solidFill>
                <a:latin typeface="+mj-lt"/>
                <a:ea typeface="ＭＳ Ｐゴシック" pitchFamily="-108" charset="-128"/>
                <a:cs typeface="ＭＳ Ｐゴシック" pitchFamily="-108" charset="-128"/>
              </a:defRPr>
            </a:lvl1pPr>
            <a:lvl2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5pPr>
            <a:lvl6pPr marL="457092" algn="ctr" rtl="0" fontAlgn="base">
              <a:lnSpc>
                <a:spcPct val="90000"/>
              </a:lnSpc>
              <a:spcBef>
                <a:spcPct val="0"/>
              </a:spcBef>
              <a:spcAft>
                <a:spcPct val="0"/>
              </a:spcAft>
              <a:defRPr sz="3200" b="1">
                <a:solidFill>
                  <a:schemeClr val="tx2"/>
                </a:solidFill>
                <a:latin typeface="Arial" pitchFamily="-108" charset="0"/>
              </a:defRPr>
            </a:lvl6pPr>
            <a:lvl7pPr marL="914186" algn="ctr" rtl="0" fontAlgn="base">
              <a:lnSpc>
                <a:spcPct val="90000"/>
              </a:lnSpc>
              <a:spcBef>
                <a:spcPct val="0"/>
              </a:spcBef>
              <a:spcAft>
                <a:spcPct val="0"/>
              </a:spcAft>
              <a:defRPr sz="3200" b="1">
                <a:solidFill>
                  <a:schemeClr val="tx2"/>
                </a:solidFill>
                <a:latin typeface="Arial" pitchFamily="-108" charset="0"/>
              </a:defRPr>
            </a:lvl7pPr>
            <a:lvl8pPr marL="1371279" algn="ctr" rtl="0" fontAlgn="base">
              <a:lnSpc>
                <a:spcPct val="90000"/>
              </a:lnSpc>
              <a:spcBef>
                <a:spcPct val="0"/>
              </a:spcBef>
              <a:spcAft>
                <a:spcPct val="0"/>
              </a:spcAft>
              <a:defRPr sz="3200" b="1">
                <a:solidFill>
                  <a:schemeClr val="tx2"/>
                </a:solidFill>
                <a:latin typeface="Arial" pitchFamily="-108" charset="0"/>
              </a:defRPr>
            </a:lvl8pPr>
            <a:lvl9pPr marL="1828373" algn="ctr" rtl="0" fontAlgn="base">
              <a:lnSpc>
                <a:spcPct val="90000"/>
              </a:lnSpc>
              <a:spcBef>
                <a:spcPct val="0"/>
              </a:spcBef>
              <a:spcAft>
                <a:spcPct val="0"/>
              </a:spcAft>
              <a:defRPr sz="3200" b="1">
                <a:solidFill>
                  <a:schemeClr val="tx2"/>
                </a:solidFill>
                <a:latin typeface="Arial" pitchFamily="-108" charset="0"/>
              </a:defRPr>
            </a:lvl9pPr>
          </a:lstStyle>
          <a:p>
            <a:pPr algn="l"/>
            <a:r>
              <a:rPr lang="en-US" sz="3000" i="0" dirty="0" smtClean="0">
                <a:solidFill>
                  <a:srgbClr val="000090"/>
                </a:solidFill>
                <a:ea typeface="ＭＳ Ｐゴシック" charset="0"/>
                <a:cs typeface="ＭＳ Ｐゴシック" charset="0"/>
              </a:rPr>
              <a:t>To what extent do you use the subcutaneous route of administration of </a:t>
            </a:r>
            <a:r>
              <a:rPr lang="en-US" sz="3000" i="0" dirty="0" err="1" smtClean="0">
                <a:solidFill>
                  <a:srgbClr val="000090"/>
                </a:solidFill>
                <a:ea typeface="ＭＳ Ｐゴシック" charset="0"/>
                <a:cs typeface="ＭＳ Ｐゴシック" charset="0"/>
              </a:rPr>
              <a:t>bortezomib</a:t>
            </a:r>
            <a:r>
              <a:rPr lang="en-US" sz="3000" i="0" dirty="0" smtClean="0">
                <a:solidFill>
                  <a:srgbClr val="000090"/>
                </a:solidFill>
                <a:ea typeface="ＭＳ Ｐゴシック" charset="0"/>
                <a:cs typeface="ＭＳ Ｐゴシック" charset="0"/>
              </a:rPr>
              <a:t> for MM?</a:t>
            </a:r>
            <a:endParaRPr lang="en-US" sz="3000" i="0" dirty="0">
              <a:solidFill>
                <a:srgbClr val="000090"/>
              </a:solidFill>
              <a:ea typeface="ＭＳ Ｐゴシック" charset="0"/>
              <a:cs typeface="ＭＳ Ｐゴシック" charset="0"/>
            </a:endParaRPr>
          </a:p>
        </p:txBody>
      </p:sp>
      <p:graphicFrame>
        <p:nvGraphicFramePr>
          <p:cNvPr id="7" name="Chart 6"/>
          <p:cNvGraphicFramePr/>
          <p:nvPr>
            <p:extLst>
              <p:ext uri="{D42A27DB-BD31-4B8C-83A1-F6EECF244321}">
                <p14:modId xmlns:p14="http://schemas.microsoft.com/office/powerpoint/2010/main" val="1061210606"/>
              </p:ext>
            </p:extLst>
          </p:nvPr>
        </p:nvGraphicFramePr>
        <p:xfrm>
          <a:off x="1066800" y="2286000"/>
          <a:ext cx="6960000" cy="3683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46456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85800" y="457200"/>
            <a:ext cx="7769225" cy="2209800"/>
          </a:xfrm>
          <a:prstGeom prst="rect">
            <a:avLst/>
          </a:prstGeom>
        </p:spPr>
        <p:txBody>
          <a:bodyPr/>
          <a:lstStyle>
            <a:lvl1pPr algn="ctr" rtl="0" eaLnBrk="0" fontAlgn="base" hangingPunct="0">
              <a:lnSpc>
                <a:spcPct val="90000"/>
              </a:lnSpc>
              <a:spcBef>
                <a:spcPct val="0"/>
              </a:spcBef>
              <a:spcAft>
                <a:spcPct val="0"/>
              </a:spcAft>
              <a:defRPr sz="3200" b="1">
                <a:solidFill>
                  <a:schemeClr val="tx2"/>
                </a:solidFill>
                <a:latin typeface="+mj-lt"/>
                <a:ea typeface="ＭＳ Ｐゴシック" pitchFamily="-108" charset="-128"/>
                <a:cs typeface="ＭＳ Ｐゴシック" pitchFamily="-108" charset="-128"/>
              </a:defRPr>
            </a:lvl1pPr>
            <a:lvl2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5pPr>
            <a:lvl6pPr marL="457092" algn="ctr" rtl="0" fontAlgn="base">
              <a:lnSpc>
                <a:spcPct val="90000"/>
              </a:lnSpc>
              <a:spcBef>
                <a:spcPct val="0"/>
              </a:spcBef>
              <a:spcAft>
                <a:spcPct val="0"/>
              </a:spcAft>
              <a:defRPr sz="3200" b="1">
                <a:solidFill>
                  <a:schemeClr val="tx2"/>
                </a:solidFill>
                <a:latin typeface="Arial" pitchFamily="-108" charset="0"/>
              </a:defRPr>
            </a:lvl6pPr>
            <a:lvl7pPr marL="914186" algn="ctr" rtl="0" fontAlgn="base">
              <a:lnSpc>
                <a:spcPct val="90000"/>
              </a:lnSpc>
              <a:spcBef>
                <a:spcPct val="0"/>
              </a:spcBef>
              <a:spcAft>
                <a:spcPct val="0"/>
              </a:spcAft>
              <a:defRPr sz="3200" b="1">
                <a:solidFill>
                  <a:schemeClr val="tx2"/>
                </a:solidFill>
                <a:latin typeface="Arial" pitchFamily="-108" charset="0"/>
              </a:defRPr>
            </a:lvl7pPr>
            <a:lvl8pPr marL="1371279" algn="ctr" rtl="0" fontAlgn="base">
              <a:lnSpc>
                <a:spcPct val="90000"/>
              </a:lnSpc>
              <a:spcBef>
                <a:spcPct val="0"/>
              </a:spcBef>
              <a:spcAft>
                <a:spcPct val="0"/>
              </a:spcAft>
              <a:defRPr sz="3200" b="1">
                <a:solidFill>
                  <a:schemeClr val="tx2"/>
                </a:solidFill>
                <a:latin typeface="Arial" pitchFamily="-108" charset="0"/>
              </a:defRPr>
            </a:lvl8pPr>
            <a:lvl9pPr marL="1828373" algn="ctr" rtl="0" fontAlgn="base">
              <a:lnSpc>
                <a:spcPct val="90000"/>
              </a:lnSpc>
              <a:spcBef>
                <a:spcPct val="0"/>
              </a:spcBef>
              <a:spcAft>
                <a:spcPct val="0"/>
              </a:spcAft>
              <a:defRPr sz="3200" b="1">
                <a:solidFill>
                  <a:schemeClr val="tx2"/>
                </a:solidFill>
                <a:latin typeface="Arial" pitchFamily="-108" charset="0"/>
              </a:defRPr>
            </a:lvl9pPr>
          </a:lstStyle>
          <a:p>
            <a:pPr algn="l"/>
            <a:r>
              <a:rPr lang="en-US" sz="3000" i="0" dirty="0" smtClean="0">
                <a:solidFill>
                  <a:srgbClr val="000090"/>
                </a:solidFill>
                <a:ea typeface="ＭＳ Ｐゴシック" charset="0"/>
                <a:cs typeface="ＭＳ Ｐゴシック" charset="0"/>
              </a:rPr>
              <a:t>Given the recent FDA approval of </a:t>
            </a:r>
            <a:r>
              <a:rPr lang="en-US" sz="3000" i="0" dirty="0" err="1" smtClean="0">
                <a:solidFill>
                  <a:srgbClr val="000090"/>
                </a:solidFill>
                <a:ea typeface="ＭＳ Ｐゴシック" charset="0"/>
                <a:cs typeface="ＭＳ Ｐゴシック" charset="0"/>
              </a:rPr>
              <a:t>carfilzomib</a:t>
            </a:r>
            <a:r>
              <a:rPr lang="en-US" sz="3000" i="0" dirty="0" smtClean="0">
                <a:solidFill>
                  <a:srgbClr val="000090"/>
                </a:solidFill>
                <a:ea typeface="ＭＳ Ｐゴシック" charset="0"/>
                <a:cs typeface="ＭＳ Ｐゴシック" charset="0"/>
              </a:rPr>
              <a:t>, how have you integrated or how do you intend to integrate this agent into the management of MM for your patients?</a:t>
            </a:r>
            <a:endParaRPr lang="en-US" sz="3000" i="0" dirty="0">
              <a:solidFill>
                <a:srgbClr val="000090"/>
              </a:solidFill>
              <a:ea typeface="ＭＳ Ｐゴシック" charset="0"/>
              <a:cs typeface="ＭＳ Ｐゴシック" charset="0"/>
            </a:endParaRPr>
          </a:p>
        </p:txBody>
      </p:sp>
      <p:graphicFrame>
        <p:nvGraphicFramePr>
          <p:cNvPr id="7" name="Chart 6"/>
          <p:cNvGraphicFramePr/>
          <p:nvPr>
            <p:extLst>
              <p:ext uri="{D42A27DB-BD31-4B8C-83A1-F6EECF244321}">
                <p14:modId xmlns:p14="http://schemas.microsoft.com/office/powerpoint/2010/main" val="3781158605"/>
              </p:ext>
            </p:extLst>
          </p:nvPr>
        </p:nvGraphicFramePr>
        <p:xfrm>
          <a:off x="762000" y="2743200"/>
          <a:ext cx="7924800" cy="3683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09600" y="3657600"/>
            <a:ext cx="5257800" cy="646331"/>
          </a:xfrm>
          <a:prstGeom prst="rect">
            <a:avLst/>
          </a:prstGeom>
          <a:noFill/>
        </p:spPr>
        <p:txBody>
          <a:bodyPr wrap="square" rtlCol="0">
            <a:spAutoFit/>
          </a:bodyPr>
          <a:lstStyle/>
          <a:p>
            <a:pPr algn="r"/>
            <a:r>
              <a:rPr lang="en-US" i="0" dirty="0" smtClean="0">
                <a:solidFill>
                  <a:srgbClr val="000000"/>
                </a:solidFill>
                <a:latin typeface="Arial"/>
                <a:ea typeface="Calibri"/>
                <a:cs typeface="Arial"/>
              </a:rPr>
              <a:t>In both the induction and refractory/relapsed</a:t>
            </a:r>
            <a:br>
              <a:rPr lang="en-US" i="0" dirty="0" smtClean="0">
                <a:solidFill>
                  <a:srgbClr val="000000"/>
                </a:solidFill>
                <a:latin typeface="Arial"/>
                <a:ea typeface="Calibri"/>
                <a:cs typeface="Arial"/>
              </a:rPr>
            </a:br>
            <a:r>
              <a:rPr lang="en-US" i="0" dirty="0" smtClean="0">
                <a:solidFill>
                  <a:srgbClr val="000000"/>
                </a:solidFill>
                <a:latin typeface="Arial"/>
                <a:ea typeface="Calibri"/>
                <a:cs typeface="Arial"/>
              </a:rPr>
              <a:t>disease settings, depending on the patient profile</a:t>
            </a:r>
            <a:endParaRPr lang="en-US" dirty="0">
              <a:latin typeface="Arial"/>
              <a:cs typeface="Arial"/>
            </a:endParaRPr>
          </a:p>
        </p:txBody>
      </p:sp>
      <p:sp>
        <p:nvSpPr>
          <p:cNvPr id="5" name="TextBox 4"/>
          <p:cNvSpPr txBox="1"/>
          <p:nvPr/>
        </p:nvSpPr>
        <p:spPr>
          <a:xfrm>
            <a:off x="6019800" y="4648200"/>
            <a:ext cx="609600" cy="369332"/>
          </a:xfrm>
          <a:prstGeom prst="rect">
            <a:avLst/>
          </a:prstGeom>
          <a:noFill/>
        </p:spPr>
        <p:txBody>
          <a:bodyPr wrap="square" rtlCol="0">
            <a:spAutoFit/>
          </a:bodyPr>
          <a:lstStyle/>
          <a:p>
            <a:r>
              <a:rPr lang="en-US" i="0" dirty="0" smtClean="0">
                <a:solidFill>
                  <a:srgbClr val="000000"/>
                </a:solidFill>
                <a:latin typeface="Arial"/>
                <a:ea typeface="Calibri"/>
                <a:cs typeface="Arial"/>
              </a:rPr>
              <a:t>0%</a:t>
            </a:r>
            <a:endParaRPr lang="en-US" dirty="0">
              <a:latin typeface="Arial"/>
              <a:cs typeface="Arial"/>
            </a:endParaRPr>
          </a:p>
        </p:txBody>
      </p:sp>
    </p:spTree>
    <p:extLst>
      <p:ext uri="{BB962C8B-B14F-4D97-AF65-F5344CB8AC3E}">
        <p14:creationId xmlns:p14="http://schemas.microsoft.com/office/powerpoint/2010/main" val="159761923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685800" y="914400"/>
            <a:ext cx="7543800" cy="411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Arial" charset="0"/>
                <a:ea typeface="Consolas" charset="0"/>
                <a:cs typeface="Arial" charset="0"/>
              </a:rPr>
              <a:t>Stringent Complete Response (</a:t>
            </a:r>
            <a:r>
              <a:rPr kumimoji="0" lang="en-US" sz="3600" b="1" i="0" u="none" strike="noStrike" kern="0" cap="none" spc="0" normalizeH="0" baseline="0" noProof="0" dirty="0" err="1" smtClean="0">
                <a:ln>
                  <a:noFill/>
                </a:ln>
                <a:solidFill>
                  <a:schemeClr val="tx2"/>
                </a:solidFill>
                <a:effectLst/>
                <a:uLnTx/>
                <a:uFillTx/>
                <a:latin typeface="Arial" charset="0"/>
                <a:ea typeface="Consolas" charset="0"/>
                <a:cs typeface="Arial" charset="0"/>
              </a:rPr>
              <a:t>sCR</a:t>
            </a:r>
            <a:r>
              <a:rPr kumimoji="0" lang="en-US" sz="3600" b="1" i="0" u="none" strike="noStrike" kern="0" cap="none" spc="0" normalizeH="0" baseline="0" noProof="0" dirty="0" smtClean="0">
                <a:ln>
                  <a:noFill/>
                </a:ln>
                <a:solidFill>
                  <a:schemeClr val="tx2"/>
                </a:solidFill>
                <a:effectLst/>
                <a:uLnTx/>
                <a:uFillTx/>
                <a:latin typeface="Arial" charset="0"/>
                <a:ea typeface="Consolas" charset="0"/>
                <a:cs typeface="Arial" charset="0"/>
              </a:rPr>
              <a:t>) in Patients (pts) with Newly Diagnosed Multiple Myeloma (NDMM) Treated with </a:t>
            </a:r>
            <a:r>
              <a:rPr kumimoji="0" lang="en-US" sz="3600" b="1" i="0" u="none" strike="noStrike" kern="0" cap="none" spc="0" normalizeH="0" baseline="0" noProof="0" dirty="0" err="1" smtClean="0">
                <a:ln>
                  <a:noFill/>
                </a:ln>
                <a:solidFill>
                  <a:schemeClr val="tx2"/>
                </a:solidFill>
                <a:effectLst/>
                <a:uLnTx/>
                <a:uFillTx/>
                <a:latin typeface="Arial" charset="0"/>
                <a:ea typeface="Consolas" charset="0"/>
                <a:cs typeface="Arial" charset="0"/>
              </a:rPr>
              <a:t>Carfilzomib</a:t>
            </a:r>
            <a:r>
              <a:rPr kumimoji="0" lang="en-US" sz="3600" b="1" i="0" u="none" strike="noStrike" kern="0" cap="none" spc="0" normalizeH="0" baseline="0" noProof="0" dirty="0" smtClean="0">
                <a:ln>
                  <a:noFill/>
                </a:ln>
                <a:solidFill>
                  <a:schemeClr val="tx2"/>
                </a:solidFill>
                <a:effectLst/>
                <a:uLnTx/>
                <a:uFillTx/>
                <a:latin typeface="Arial" charset="0"/>
                <a:ea typeface="Consolas" charset="0"/>
                <a:cs typeface="Arial" charset="0"/>
              </a:rPr>
              <a:t> (CFZ), </a:t>
            </a:r>
            <a:r>
              <a:rPr kumimoji="0" lang="en-US" sz="3600" b="1" i="0" u="none" strike="noStrike" kern="0" cap="none" spc="0" normalizeH="0" baseline="0" noProof="0" dirty="0" err="1" smtClean="0">
                <a:ln>
                  <a:noFill/>
                </a:ln>
                <a:solidFill>
                  <a:schemeClr val="tx2"/>
                </a:solidFill>
                <a:effectLst/>
                <a:uLnTx/>
                <a:uFillTx/>
                <a:latin typeface="Arial" charset="0"/>
                <a:ea typeface="Consolas" charset="0"/>
                <a:cs typeface="Arial" charset="0"/>
              </a:rPr>
              <a:t>Lenalidomide</a:t>
            </a:r>
            <a:r>
              <a:rPr kumimoji="0" lang="en-US" sz="3600" b="1" i="0" u="none" strike="noStrike" kern="0" cap="none" spc="0" normalizeH="0" baseline="0" noProof="0" dirty="0" smtClean="0">
                <a:ln>
                  <a:noFill/>
                </a:ln>
                <a:solidFill>
                  <a:schemeClr val="tx2"/>
                </a:solidFill>
                <a:effectLst/>
                <a:uLnTx/>
                <a:uFillTx/>
                <a:latin typeface="Arial" charset="0"/>
                <a:ea typeface="Consolas" charset="0"/>
                <a:cs typeface="Arial" charset="0"/>
              </a:rPr>
              <a:t> (LEN), and </a:t>
            </a:r>
            <a:r>
              <a:rPr kumimoji="0" lang="en-US" sz="3600" b="1" i="0" u="none" strike="noStrike" kern="0" cap="none" spc="0" normalizeH="0" baseline="0" noProof="0" dirty="0" err="1" smtClean="0">
                <a:ln>
                  <a:noFill/>
                </a:ln>
                <a:solidFill>
                  <a:schemeClr val="tx2"/>
                </a:solidFill>
                <a:effectLst/>
                <a:uLnTx/>
                <a:uFillTx/>
                <a:latin typeface="Arial" charset="0"/>
                <a:ea typeface="Consolas" charset="0"/>
                <a:cs typeface="Arial" charset="0"/>
              </a:rPr>
              <a:t>Dexamethasone</a:t>
            </a:r>
            <a:r>
              <a:rPr kumimoji="0" lang="en-US" sz="3600" b="1" i="0" u="none" strike="noStrike" kern="0" cap="none" spc="0" normalizeH="0" baseline="0" noProof="0" dirty="0" smtClean="0">
                <a:ln>
                  <a:noFill/>
                </a:ln>
                <a:solidFill>
                  <a:schemeClr val="tx2"/>
                </a:solidFill>
                <a:effectLst/>
                <a:uLnTx/>
                <a:uFillTx/>
                <a:latin typeface="Arial" charset="0"/>
                <a:ea typeface="Consolas" charset="0"/>
                <a:cs typeface="Arial" charset="0"/>
              </a:rPr>
              <a:t> (DEX)</a:t>
            </a:r>
            <a:br>
              <a:rPr kumimoji="0" lang="en-US" sz="3600" b="1" i="0" u="none" strike="noStrike" kern="0" cap="none" spc="0" normalizeH="0" baseline="0" noProof="0" dirty="0" smtClean="0">
                <a:ln>
                  <a:noFill/>
                </a:ln>
                <a:solidFill>
                  <a:schemeClr val="tx2"/>
                </a:solidFill>
                <a:effectLst/>
                <a:uLnTx/>
                <a:uFillTx/>
                <a:latin typeface="Arial" charset="0"/>
                <a:ea typeface="Consolas" charset="0"/>
                <a:cs typeface="Arial" charset="0"/>
              </a:rPr>
            </a:br>
            <a:endParaRPr kumimoji="0" lang="en-US" sz="3600" b="1" i="0" u="none" strike="noStrike" kern="0" cap="none" spc="0" normalizeH="0" baseline="0" noProof="0" dirty="0">
              <a:ln>
                <a:noFill/>
              </a:ln>
              <a:solidFill>
                <a:schemeClr val="tx2"/>
              </a:solidFill>
              <a:effectLst/>
              <a:uLnTx/>
              <a:uFillTx/>
              <a:latin typeface="Arial" charset="0"/>
              <a:ea typeface="Consolas" charset="0"/>
              <a:cs typeface="Arial" charset="0"/>
            </a:endParaRPr>
          </a:p>
        </p:txBody>
      </p:sp>
      <p:sp>
        <p:nvSpPr>
          <p:cNvPr id="3" name="TextBox 1"/>
          <p:cNvSpPr txBox="1">
            <a:spLocks noChangeArrowheads="1"/>
          </p:cNvSpPr>
          <p:nvPr/>
        </p:nvSpPr>
        <p:spPr bwMode="auto">
          <a:xfrm>
            <a:off x="685800" y="4724400"/>
            <a:ext cx="7435850" cy="954088"/>
          </a:xfrm>
          <a:prstGeom prst="rect">
            <a:avLst/>
          </a:prstGeom>
          <a:noFill/>
          <a:ln w="9525">
            <a:noFill/>
            <a:miter lim="800000"/>
            <a:headEnd/>
            <a:tailEnd/>
          </a:ln>
        </p:spPr>
        <p:txBody>
          <a:bodyPr wrap="square">
            <a:prstTxWarp prst="textNoShape">
              <a:avLst/>
            </a:prstTxWarp>
            <a:spAutoFit/>
          </a:bodyPr>
          <a:lstStyle/>
          <a:p>
            <a:r>
              <a:rPr lang="en-US" sz="2800" b="1" i="0" dirty="0" err="1">
                <a:solidFill>
                  <a:srgbClr val="000000"/>
                </a:solidFill>
                <a:ea typeface="Consolas" charset="0"/>
                <a:cs typeface="Arial" charset="0"/>
              </a:rPr>
              <a:t>Jakubowiak</a:t>
            </a:r>
            <a:r>
              <a:rPr lang="en-US" sz="2800" b="1" i="0" dirty="0">
                <a:solidFill>
                  <a:srgbClr val="000000"/>
                </a:solidFill>
                <a:ea typeface="Consolas" charset="0"/>
                <a:cs typeface="Arial" charset="0"/>
              </a:rPr>
              <a:t> AJ et al. </a:t>
            </a:r>
            <a:br>
              <a:rPr lang="en-US" sz="2800" b="1" i="0" dirty="0">
                <a:solidFill>
                  <a:srgbClr val="000000"/>
                </a:solidFill>
                <a:ea typeface="Consolas" charset="0"/>
                <a:cs typeface="Arial" charset="0"/>
              </a:rPr>
            </a:br>
            <a:r>
              <a:rPr lang="en-US" sz="2800" b="1" dirty="0">
                <a:solidFill>
                  <a:srgbClr val="000000"/>
                </a:solidFill>
                <a:ea typeface="Consolas" charset="0"/>
                <a:cs typeface="Arial" charset="0"/>
              </a:rPr>
              <a:t>Proc ASCO </a:t>
            </a:r>
            <a:r>
              <a:rPr lang="en-US" sz="2800" b="1" i="0" dirty="0">
                <a:solidFill>
                  <a:srgbClr val="000000"/>
                </a:solidFill>
                <a:ea typeface="Consolas" charset="0"/>
                <a:cs typeface="Arial" charset="0"/>
              </a:rPr>
              <a:t>2012;Abstract 8011.</a:t>
            </a:r>
            <a:endParaRPr lang="en-US" sz="2800" b="1" i="0" dirty="0">
              <a:solidFill>
                <a:srgbClr val="000000"/>
              </a:solidFill>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0"/>
          <p:cNvSpPr>
            <a:spLocks noChangeShapeType="1"/>
          </p:cNvSpPr>
          <p:nvPr/>
        </p:nvSpPr>
        <p:spPr bwMode="auto">
          <a:xfrm rot="20400000" flipV="1">
            <a:off x="3565525" y="2489200"/>
            <a:ext cx="311150" cy="873125"/>
          </a:xfrm>
          <a:prstGeom prst="line">
            <a:avLst/>
          </a:prstGeom>
          <a:noFill/>
          <a:ln w="38100">
            <a:solidFill>
              <a:schemeClr val="tx1"/>
            </a:solidFill>
            <a:round/>
            <a:headEnd/>
            <a:tailEnd type="triangle" w="med" len="med"/>
          </a:ln>
        </p:spPr>
        <p:txBody>
          <a:bodyPr lIns="0" tIns="0" rIns="0" bIns="0">
            <a:spAutoFit/>
          </a:bodyPr>
          <a:lstStyle/>
          <a:p>
            <a:pPr eaLnBrk="0" fontAlgn="auto" hangingPunct="0">
              <a:spcBef>
                <a:spcPts val="0"/>
              </a:spcBef>
              <a:spcAft>
                <a:spcPts val="0"/>
              </a:spcAft>
              <a:defRPr/>
            </a:pPr>
            <a:endParaRPr lang="en-US" sz="1600" i="0" kern="0" dirty="0">
              <a:solidFill>
                <a:srgbClr val="FFFFFF"/>
              </a:solidFill>
              <a:latin typeface="Calibri"/>
              <a:ea typeface="+mn-ea"/>
              <a:cs typeface="Arial" charset="0"/>
            </a:endParaRPr>
          </a:p>
        </p:txBody>
      </p:sp>
      <p:sp>
        <p:nvSpPr>
          <p:cNvPr id="3" name="Line 20"/>
          <p:cNvSpPr>
            <a:spLocks noChangeShapeType="1"/>
          </p:cNvSpPr>
          <p:nvPr/>
        </p:nvSpPr>
        <p:spPr bwMode="auto">
          <a:xfrm rot="1200000">
            <a:off x="3186113" y="2489200"/>
            <a:ext cx="311150" cy="873125"/>
          </a:xfrm>
          <a:prstGeom prst="line">
            <a:avLst/>
          </a:prstGeom>
          <a:noFill/>
          <a:ln w="38100">
            <a:solidFill>
              <a:schemeClr val="tx1"/>
            </a:solidFill>
            <a:round/>
            <a:headEnd/>
            <a:tailEnd type="triangle" w="med" len="med"/>
          </a:ln>
        </p:spPr>
        <p:txBody>
          <a:bodyPr lIns="0" tIns="0" rIns="0" bIns="0">
            <a:spAutoFit/>
          </a:bodyPr>
          <a:lstStyle/>
          <a:p>
            <a:pPr eaLnBrk="0" fontAlgn="auto" hangingPunct="0">
              <a:spcBef>
                <a:spcPts val="0"/>
              </a:spcBef>
              <a:spcAft>
                <a:spcPts val="0"/>
              </a:spcAft>
              <a:defRPr/>
            </a:pPr>
            <a:endParaRPr lang="en-US" sz="1600" i="0" kern="0" dirty="0">
              <a:solidFill>
                <a:srgbClr val="FFFFFF"/>
              </a:solidFill>
              <a:latin typeface="Calibri"/>
              <a:ea typeface="+mn-ea"/>
              <a:cs typeface="Arial" charset="0"/>
            </a:endParaRPr>
          </a:p>
        </p:txBody>
      </p:sp>
      <p:sp>
        <p:nvSpPr>
          <p:cNvPr id="4" name="Right Arrow 3"/>
          <p:cNvSpPr/>
          <p:nvPr/>
        </p:nvSpPr>
        <p:spPr bwMode="auto">
          <a:xfrm>
            <a:off x="1684338" y="2024063"/>
            <a:ext cx="1531937" cy="520700"/>
          </a:xfrm>
          <a:prstGeom prst="rightArrow">
            <a:avLst>
              <a:gd name="adj1" fmla="val 66129"/>
              <a:gd name="adj2" fmla="val 75806"/>
            </a:avLst>
          </a:prstGeom>
          <a:solidFill>
            <a:schemeClr val="accent6"/>
          </a:solidFill>
          <a:ln>
            <a:noFill/>
          </a:ln>
          <a:effectLst/>
        </p:spPr>
        <p:txBody>
          <a:bodyPr anchor="ctr"/>
          <a:lstStyle/>
          <a:p>
            <a:pPr algn="ctr" eaLnBrk="0" fontAlgn="auto" hangingPunct="0">
              <a:spcBef>
                <a:spcPts val="0"/>
              </a:spcBef>
              <a:spcAft>
                <a:spcPts val="0"/>
              </a:spcAft>
              <a:defRPr/>
            </a:pPr>
            <a:endParaRPr lang="en-US" sz="1600" i="0" kern="0" dirty="0">
              <a:solidFill>
                <a:srgbClr val="003399">
                  <a:lumMod val="50000"/>
                </a:srgbClr>
              </a:solidFill>
              <a:latin typeface="Calibri"/>
              <a:ea typeface="+mn-ea"/>
              <a:cs typeface="Arial" charset="0"/>
            </a:endParaRPr>
          </a:p>
        </p:txBody>
      </p:sp>
      <p:sp>
        <p:nvSpPr>
          <p:cNvPr id="5" name="Right Arrow 4"/>
          <p:cNvSpPr/>
          <p:nvPr/>
        </p:nvSpPr>
        <p:spPr bwMode="auto">
          <a:xfrm>
            <a:off x="3275013" y="2024063"/>
            <a:ext cx="1549400" cy="522287"/>
          </a:xfrm>
          <a:prstGeom prst="rightArrow">
            <a:avLst>
              <a:gd name="adj1" fmla="val 66129"/>
              <a:gd name="adj2" fmla="val 75806"/>
            </a:avLst>
          </a:prstGeom>
          <a:solidFill>
            <a:schemeClr val="accent6"/>
          </a:solidFill>
          <a:ln>
            <a:noFill/>
          </a:ln>
          <a:effectLst/>
        </p:spPr>
        <p:txBody>
          <a:bodyPr anchor="ctr"/>
          <a:lstStyle/>
          <a:p>
            <a:pPr algn="ctr" eaLnBrk="0" fontAlgn="auto" hangingPunct="0">
              <a:spcBef>
                <a:spcPts val="0"/>
              </a:spcBef>
              <a:spcAft>
                <a:spcPts val="0"/>
              </a:spcAft>
              <a:defRPr/>
            </a:pPr>
            <a:endParaRPr lang="en-US" sz="1600" i="0" kern="0" dirty="0">
              <a:solidFill>
                <a:srgbClr val="003399">
                  <a:lumMod val="50000"/>
                </a:srgbClr>
              </a:solidFill>
              <a:latin typeface="Calibri"/>
              <a:ea typeface="+mn-ea"/>
              <a:cs typeface="Arial" charset="0"/>
            </a:endParaRPr>
          </a:p>
        </p:txBody>
      </p:sp>
      <p:sp>
        <p:nvSpPr>
          <p:cNvPr id="6" name="Text Box 23"/>
          <p:cNvSpPr txBox="1">
            <a:spLocks noChangeArrowheads="1"/>
          </p:cNvSpPr>
          <p:nvPr/>
        </p:nvSpPr>
        <p:spPr bwMode="auto">
          <a:xfrm>
            <a:off x="2855999" y="3394303"/>
            <a:ext cx="1676228" cy="215444"/>
          </a:xfrm>
          <a:prstGeom prst="rect">
            <a:avLst/>
          </a:prstGeom>
          <a:noFill/>
          <a:ln w="9525" algn="ctr">
            <a:noFill/>
            <a:miter lim="800000"/>
            <a:headEnd/>
            <a:tailEnd/>
          </a:ln>
        </p:spPr>
        <p:txBody>
          <a:bodyPr wrap="none" lIns="0" tIns="0" rIns="0" bIns="0" anchor="ctr">
            <a:spAutoFit/>
          </a:bodyPr>
          <a:lstStyle/>
          <a:p>
            <a:pPr algn="ctr" eaLnBrk="0" fontAlgn="auto" hangingPunct="0">
              <a:spcBef>
                <a:spcPts val="0"/>
              </a:spcBef>
              <a:spcAft>
                <a:spcPts val="0"/>
              </a:spcAft>
              <a:defRPr/>
            </a:pPr>
            <a:r>
              <a:rPr lang="en-US" sz="1400" b="1" i="0" kern="0" dirty="0">
                <a:solidFill>
                  <a:srgbClr val="000000"/>
                </a:solidFill>
                <a:latin typeface="Arial"/>
                <a:ea typeface="+mn-ea"/>
                <a:cs typeface="Arial"/>
              </a:rPr>
              <a:t>Stem cell collection</a:t>
            </a:r>
          </a:p>
        </p:txBody>
      </p:sp>
      <p:sp>
        <p:nvSpPr>
          <p:cNvPr id="7" name="Text Box 29"/>
          <p:cNvSpPr txBox="1">
            <a:spLocks noChangeArrowheads="1"/>
          </p:cNvSpPr>
          <p:nvPr/>
        </p:nvSpPr>
        <p:spPr bwMode="auto">
          <a:xfrm>
            <a:off x="3079750" y="2982913"/>
            <a:ext cx="542925" cy="206375"/>
          </a:xfrm>
          <a:prstGeom prst="rect">
            <a:avLst/>
          </a:prstGeom>
          <a:solidFill>
            <a:schemeClr val="bg1"/>
          </a:solidFill>
          <a:ln w="9525" algn="ctr">
            <a:noFill/>
            <a:miter lim="800000"/>
            <a:headEnd/>
            <a:tailEnd/>
          </a:ln>
        </p:spPr>
        <p:txBody>
          <a:bodyPr lIns="0" tIns="0" rIns="0" bIns="0" anchor="ctr"/>
          <a:lstStyle>
            <a:lvl1pPr eaLnBrk="0" hangingPunct="0">
              <a:defRPr i="1">
                <a:solidFill>
                  <a:schemeClr val="tx1"/>
                </a:solidFill>
                <a:latin typeface="Arial" charset="0"/>
                <a:ea typeface="ＭＳ Ｐゴシック" charset="0"/>
                <a:cs typeface="ＭＳ Ｐゴシック" charset="0"/>
              </a:defRPr>
            </a:lvl1pPr>
            <a:lvl2pPr marL="742950" indent="-285750" eaLnBrk="0" hangingPunct="0">
              <a:defRPr i="1">
                <a:solidFill>
                  <a:schemeClr val="tx1"/>
                </a:solidFill>
                <a:latin typeface="Arial" charset="0"/>
                <a:ea typeface="ＭＳ Ｐゴシック" charset="0"/>
              </a:defRPr>
            </a:lvl2pPr>
            <a:lvl3pPr marL="1143000" indent="-228600" eaLnBrk="0" hangingPunct="0">
              <a:defRPr i="1">
                <a:solidFill>
                  <a:schemeClr val="tx1"/>
                </a:solidFill>
                <a:latin typeface="Arial" charset="0"/>
                <a:ea typeface="ＭＳ Ｐゴシック" charset="0"/>
              </a:defRPr>
            </a:lvl3pPr>
            <a:lvl4pPr marL="1600200" indent="-228600" eaLnBrk="0" hangingPunct="0">
              <a:defRPr i="1">
                <a:solidFill>
                  <a:schemeClr val="tx1"/>
                </a:solidFill>
                <a:latin typeface="Arial" charset="0"/>
                <a:ea typeface="ＭＳ Ｐゴシック" charset="0"/>
              </a:defRPr>
            </a:lvl4pPr>
            <a:lvl5pPr marL="2057400" indent="-228600" eaLnBrk="0" hangingPunct="0">
              <a:defRPr i="1">
                <a:solidFill>
                  <a:schemeClr val="tx1"/>
                </a:solidFill>
                <a:latin typeface="Arial" charset="0"/>
                <a:ea typeface="ＭＳ Ｐゴシック" charset="0"/>
              </a:defRPr>
            </a:lvl5pPr>
            <a:lvl6pPr marL="2514600" indent="-228600" eaLnBrk="0" fontAlgn="base" hangingPunct="0">
              <a:spcBef>
                <a:spcPct val="0"/>
              </a:spcBef>
              <a:spcAft>
                <a:spcPct val="0"/>
              </a:spcAft>
              <a:defRPr i="1">
                <a:solidFill>
                  <a:schemeClr val="tx1"/>
                </a:solidFill>
                <a:latin typeface="Arial" charset="0"/>
                <a:ea typeface="ＭＳ Ｐゴシック" charset="0"/>
              </a:defRPr>
            </a:lvl6pPr>
            <a:lvl7pPr marL="2971800" indent="-228600" eaLnBrk="0" fontAlgn="base" hangingPunct="0">
              <a:spcBef>
                <a:spcPct val="0"/>
              </a:spcBef>
              <a:spcAft>
                <a:spcPct val="0"/>
              </a:spcAft>
              <a:defRPr i="1">
                <a:solidFill>
                  <a:schemeClr val="tx1"/>
                </a:solidFill>
                <a:latin typeface="Arial" charset="0"/>
                <a:ea typeface="ＭＳ Ｐゴシック" charset="0"/>
              </a:defRPr>
            </a:lvl7pPr>
            <a:lvl8pPr marL="3429000" indent="-228600" eaLnBrk="0" fontAlgn="base" hangingPunct="0">
              <a:spcBef>
                <a:spcPct val="0"/>
              </a:spcBef>
              <a:spcAft>
                <a:spcPct val="0"/>
              </a:spcAft>
              <a:defRPr i="1">
                <a:solidFill>
                  <a:schemeClr val="tx1"/>
                </a:solidFill>
                <a:latin typeface="Arial" charset="0"/>
                <a:ea typeface="ＭＳ Ｐゴシック" charset="0"/>
              </a:defRPr>
            </a:lvl8pPr>
            <a:lvl9pPr marL="3886200" indent="-228600" eaLnBrk="0" fontAlgn="base" hangingPunct="0">
              <a:spcBef>
                <a:spcPct val="0"/>
              </a:spcBef>
              <a:spcAft>
                <a:spcPct val="0"/>
              </a:spcAft>
              <a:defRPr i="1">
                <a:solidFill>
                  <a:schemeClr val="tx1"/>
                </a:solidFill>
                <a:latin typeface="Arial" charset="0"/>
                <a:ea typeface="ＭＳ Ｐゴシック" charset="0"/>
              </a:defRPr>
            </a:lvl9pPr>
          </a:lstStyle>
          <a:p>
            <a:pPr algn="ctr">
              <a:defRPr/>
            </a:pPr>
            <a:r>
              <a:rPr lang="en-US" sz="1400" b="1" i="0" dirty="0" smtClean="0">
                <a:solidFill>
                  <a:srgbClr val="000000"/>
                </a:solidFill>
                <a:latin typeface="Arial"/>
                <a:cs typeface="Arial"/>
              </a:rPr>
              <a:t>≥PR</a:t>
            </a:r>
          </a:p>
        </p:txBody>
      </p:sp>
      <p:sp>
        <p:nvSpPr>
          <p:cNvPr id="8" name="Right Arrow 7"/>
          <p:cNvSpPr/>
          <p:nvPr/>
        </p:nvSpPr>
        <p:spPr>
          <a:xfrm>
            <a:off x="4914900" y="2022475"/>
            <a:ext cx="1565275" cy="515938"/>
          </a:xfrm>
          <a:prstGeom prst="rightArrow">
            <a:avLst>
              <a:gd name="adj1" fmla="val 66129"/>
              <a:gd name="adj2" fmla="val 55241"/>
            </a:avLst>
          </a:prstGeom>
          <a:solidFill>
            <a:schemeClr val="accent6"/>
          </a:solidFill>
          <a:ln>
            <a:noFill/>
          </a:ln>
          <a:effectLst/>
        </p:spPr>
        <p:txBody>
          <a:bodyPr anchor="ctr"/>
          <a:lstStyle/>
          <a:p>
            <a:pPr algn="ctr" eaLnBrk="0" fontAlgn="auto" hangingPunct="0">
              <a:spcBef>
                <a:spcPts val="0"/>
              </a:spcBef>
              <a:spcAft>
                <a:spcPts val="0"/>
              </a:spcAft>
              <a:defRPr/>
            </a:pPr>
            <a:endParaRPr lang="en-US" sz="1600" i="0" kern="0" dirty="0">
              <a:solidFill>
                <a:srgbClr val="003399">
                  <a:lumMod val="50000"/>
                </a:srgbClr>
              </a:solidFill>
              <a:latin typeface="Calibri"/>
              <a:ea typeface="+mn-ea"/>
              <a:cs typeface="Arial" charset="0"/>
            </a:endParaRPr>
          </a:p>
        </p:txBody>
      </p:sp>
      <p:sp>
        <p:nvSpPr>
          <p:cNvPr id="9" name="Text Box 21"/>
          <p:cNvSpPr txBox="1">
            <a:spLocks noChangeArrowheads="1"/>
          </p:cNvSpPr>
          <p:nvPr/>
        </p:nvSpPr>
        <p:spPr bwMode="auto">
          <a:xfrm>
            <a:off x="4978851" y="2182003"/>
            <a:ext cx="1343711" cy="200055"/>
          </a:xfrm>
          <a:prstGeom prst="rect">
            <a:avLst/>
          </a:prstGeom>
          <a:noFill/>
          <a:ln w="9525">
            <a:noFill/>
            <a:miter lim="800000"/>
            <a:headEnd/>
            <a:tailEnd/>
          </a:ln>
        </p:spPr>
        <p:txBody>
          <a:bodyPr wrap="none" lIns="0" tIns="0" rIns="0" bIns="0" anchor="ctr">
            <a:prstTxWarp prst="textNoShape">
              <a:avLst/>
            </a:prstTxWarp>
            <a:spAutoFit/>
          </a:bodyPr>
          <a:lstStyle/>
          <a:p>
            <a:pPr algn="ctr" eaLnBrk="0" hangingPunct="0"/>
            <a:r>
              <a:rPr lang="en-US" sz="1300" b="1" i="0">
                <a:solidFill>
                  <a:schemeClr val="bg1"/>
                </a:solidFill>
                <a:latin typeface="Arial"/>
                <a:ea typeface="Arial" charset="0"/>
                <a:cs typeface="Arial"/>
              </a:rPr>
              <a:t>CRd Cycles 9–24</a:t>
            </a:r>
          </a:p>
        </p:txBody>
      </p:sp>
      <p:sp>
        <p:nvSpPr>
          <p:cNvPr id="10" name="Rectangle 9"/>
          <p:cNvSpPr/>
          <p:nvPr/>
        </p:nvSpPr>
        <p:spPr>
          <a:xfrm>
            <a:off x="1095375" y="993775"/>
            <a:ext cx="4235450" cy="584776"/>
          </a:xfrm>
          <a:prstGeom prst="rect">
            <a:avLst/>
          </a:prstGeom>
        </p:spPr>
        <p:txBody>
          <a:bodyPr>
            <a:spAutoFit/>
          </a:bodyPr>
          <a:lstStyle/>
          <a:p>
            <a:pPr algn="ctr" eaLnBrk="0" fontAlgn="auto" hangingPunct="0">
              <a:spcBef>
                <a:spcPts val="0"/>
              </a:spcBef>
              <a:spcAft>
                <a:spcPts val="0"/>
              </a:spcAft>
              <a:defRPr/>
            </a:pPr>
            <a:r>
              <a:rPr lang="en-US" sz="1600" b="1" i="0" kern="0" dirty="0">
                <a:solidFill>
                  <a:schemeClr val="tx2"/>
                </a:solidFill>
                <a:latin typeface="Arial"/>
                <a:ea typeface="+mn-ea"/>
                <a:cs typeface="Arial"/>
              </a:rPr>
              <a:t>CRd</a:t>
            </a:r>
          </a:p>
          <a:p>
            <a:pPr algn="ctr" eaLnBrk="0" fontAlgn="auto" hangingPunct="0">
              <a:spcBef>
                <a:spcPts val="0"/>
              </a:spcBef>
              <a:spcAft>
                <a:spcPts val="0"/>
              </a:spcAft>
              <a:defRPr/>
            </a:pPr>
            <a:r>
              <a:rPr lang="en-US" sz="1600" b="1" i="0" kern="0" dirty="0">
                <a:solidFill>
                  <a:schemeClr val="tx2"/>
                </a:solidFill>
                <a:latin typeface="Arial"/>
                <a:ea typeface="+mn-ea"/>
                <a:cs typeface="Arial"/>
              </a:rPr>
              <a:t>Induction</a:t>
            </a:r>
          </a:p>
        </p:txBody>
      </p:sp>
      <p:sp>
        <p:nvSpPr>
          <p:cNvPr id="11" name="Rectangle 10"/>
          <p:cNvSpPr/>
          <p:nvPr/>
        </p:nvSpPr>
        <p:spPr>
          <a:xfrm>
            <a:off x="4983791" y="993775"/>
            <a:ext cx="1427494" cy="584776"/>
          </a:xfrm>
          <a:prstGeom prst="rect">
            <a:avLst/>
          </a:prstGeom>
        </p:spPr>
        <p:txBody>
          <a:bodyPr wrap="none">
            <a:spAutoFit/>
          </a:bodyPr>
          <a:lstStyle/>
          <a:p>
            <a:pPr algn="ctr" eaLnBrk="0" fontAlgn="auto" hangingPunct="0">
              <a:spcBef>
                <a:spcPts val="0"/>
              </a:spcBef>
              <a:spcAft>
                <a:spcPts val="0"/>
              </a:spcAft>
              <a:defRPr/>
            </a:pPr>
            <a:r>
              <a:rPr lang="en-US" sz="1600" b="1" i="0" kern="0" dirty="0">
                <a:solidFill>
                  <a:schemeClr val="tx2"/>
                </a:solidFill>
                <a:latin typeface="Arial"/>
                <a:ea typeface="+mn-ea"/>
                <a:cs typeface="Arial"/>
              </a:rPr>
              <a:t>CRd</a:t>
            </a:r>
          </a:p>
          <a:p>
            <a:pPr algn="ctr" eaLnBrk="0" fontAlgn="auto" hangingPunct="0">
              <a:spcBef>
                <a:spcPts val="0"/>
              </a:spcBef>
              <a:spcAft>
                <a:spcPts val="0"/>
              </a:spcAft>
              <a:defRPr/>
            </a:pPr>
            <a:r>
              <a:rPr lang="en-US" sz="1600" b="1" i="0" kern="0" dirty="0">
                <a:solidFill>
                  <a:schemeClr val="tx2"/>
                </a:solidFill>
                <a:latin typeface="Arial"/>
                <a:ea typeface="+mn-ea"/>
                <a:cs typeface="Arial"/>
              </a:rPr>
              <a:t>Maintenance</a:t>
            </a:r>
          </a:p>
        </p:txBody>
      </p:sp>
      <p:sp>
        <p:nvSpPr>
          <p:cNvPr id="12" name="Text Box 21"/>
          <p:cNvSpPr txBox="1">
            <a:spLocks noChangeArrowheads="1"/>
          </p:cNvSpPr>
          <p:nvPr/>
        </p:nvSpPr>
        <p:spPr bwMode="auto">
          <a:xfrm>
            <a:off x="1724004" y="2185178"/>
            <a:ext cx="1250993" cy="200055"/>
          </a:xfrm>
          <a:prstGeom prst="rect">
            <a:avLst/>
          </a:prstGeom>
          <a:noFill/>
          <a:ln w="9525">
            <a:noFill/>
            <a:miter lim="800000"/>
            <a:headEnd/>
            <a:tailEnd/>
          </a:ln>
        </p:spPr>
        <p:txBody>
          <a:bodyPr wrap="none" lIns="0" tIns="0" rIns="0" bIns="0" anchor="ctr">
            <a:prstTxWarp prst="textNoShape">
              <a:avLst/>
            </a:prstTxWarp>
            <a:spAutoFit/>
          </a:bodyPr>
          <a:lstStyle/>
          <a:p>
            <a:pPr algn="ctr" eaLnBrk="0" hangingPunct="0"/>
            <a:r>
              <a:rPr lang="en-US" sz="1300" b="1" i="0" dirty="0" err="1">
                <a:solidFill>
                  <a:schemeClr val="bg1"/>
                </a:solidFill>
                <a:latin typeface="Arial"/>
                <a:ea typeface="Arial" charset="0"/>
                <a:cs typeface="Arial"/>
              </a:rPr>
              <a:t>CRd</a:t>
            </a:r>
            <a:r>
              <a:rPr lang="en-US" sz="1300" b="1" i="0" dirty="0">
                <a:solidFill>
                  <a:schemeClr val="bg1"/>
                </a:solidFill>
                <a:latin typeface="Arial"/>
                <a:ea typeface="Arial" charset="0"/>
                <a:cs typeface="Arial"/>
              </a:rPr>
              <a:t> Cycles 1–4</a:t>
            </a:r>
          </a:p>
        </p:txBody>
      </p:sp>
      <p:sp>
        <p:nvSpPr>
          <p:cNvPr id="13" name="Text Box 21"/>
          <p:cNvSpPr txBox="1">
            <a:spLocks noChangeArrowheads="1"/>
          </p:cNvSpPr>
          <p:nvPr/>
        </p:nvSpPr>
        <p:spPr bwMode="auto">
          <a:xfrm>
            <a:off x="3311504" y="2184384"/>
            <a:ext cx="1250993" cy="200055"/>
          </a:xfrm>
          <a:prstGeom prst="rect">
            <a:avLst/>
          </a:prstGeom>
          <a:noFill/>
          <a:ln w="9525">
            <a:noFill/>
            <a:miter lim="800000"/>
            <a:headEnd/>
            <a:tailEnd/>
          </a:ln>
        </p:spPr>
        <p:txBody>
          <a:bodyPr wrap="none" lIns="0" tIns="0" rIns="0" bIns="0" anchor="ctr">
            <a:prstTxWarp prst="textNoShape">
              <a:avLst/>
            </a:prstTxWarp>
            <a:spAutoFit/>
          </a:bodyPr>
          <a:lstStyle/>
          <a:p>
            <a:pPr algn="ctr" eaLnBrk="0" hangingPunct="0"/>
            <a:r>
              <a:rPr lang="en-US" sz="1300" b="1" i="0">
                <a:solidFill>
                  <a:schemeClr val="bg1"/>
                </a:solidFill>
                <a:latin typeface="Arial"/>
                <a:ea typeface="Arial" charset="0"/>
                <a:cs typeface="Arial"/>
              </a:rPr>
              <a:t>CRd Cycles 5–8</a:t>
            </a:r>
          </a:p>
        </p:txBody>
      </p:sp>
      <p:cxnSp>
        <p:nvCxnSpPr>
          <p:cNvPr id="14" name="Straight Connector 72"/>
          <p:cNvCxnSpPr>
            <a:cxnSpLocks noChangeShapeType="1"/>
          </p:cNvCxnSpPr>
          <p:nvPr/>
        </p:nvCxnSpPr>
        <p:spPr bwMode="auto">
          <a:xfrm>
            <a:off x="1703388" y="1595438"/>
            <a:ext cx="3009900" cy="0"/>
          </a:xfrm>
          <a:prstGeom prst="line">
            <a:avLst/>
          </a:prstGeom>
          <a:noFill/>
          <a:ln w="57150" algn="ctr">
            <a:solidFill>
              <a:schemeClr val="bg2"/>
            </a:solidFill>
            <a:round/>
            <a:headEnd/>
            <a:tailEnd/>
          </a:ln>
        </p:spPr>
      </p:cxnSp>
      <p:cxnSp>
        <p:nvCxnSpPr>
          <p:cNvPr id="15" name="Straight Connector 73"/>
          <p:cNvCxnSpPr>
            <a:cxnSpLocks noChangeShapeType="1"/>
          </p:cNvCxnSpPr>
          <p:nvPr/>
        </p:nvCxnSpPr>
        <p:spPr bwMode="auto">
          <a:xfrm>
            <a:off x="4932363" y="1597025"/>
            <a:ext cx="1530350" cy="0"/>
          </a:xfrm>
          <a:prstGeom prst="line">
            <a:avLst/>
          </a:prstGeom>
          <a:noFill/>
          <a:ln w="57150" algn="ctr">
            <a:solidFill>
              <a:schemeClr val="bg2"/>
            </a:solidFill>
            <a:round/>
            <a:headEnd/>
            <a:tailEnd/>
          </a:ln>
        </p:spPr>
      </p:cxnSp>
      <p:sp>
        <p:nvSpPr>
          <p:cNvPr id="16" name="TextBox 15"/>
          <p:cNvSpPr txBox="1"/>
          <p:nvPr/>
        </p:nvSpPr>
        <p:spPr>
          <a:xfrm>
            <a:off x="4011613" y="3014663"/>
            <a:ext cx="1247775" cy="209550"/>
          </a:xfrm>
          <a:prstGeom prst="rect">
            <a:avLst/>
          </a:prstGeom>
          <a:solidFill>
            <a:schemeClr val="bg1"/>
          </a:solidFill>
        </p:spPr>
        <p:txBody>
          <a:bodyPr wrap="none" tIns="0" bIns="0" anchor="ctr">
            <a:prstTxWarp prst="textNoShape">
              <a:avLst/>
            </a:prstTxWarp>
          </a:bodyPr>
          <a:lstStyle/>
          <a:p>
            <a:pPr eaLnBrk="0" hangingPunct="0"/>
            <a:r>
              <a:rPr lang="en-US" sz="1400" b="1" i="0">
                <a:solidFill>
                  <a:srgbClr val="000000"/>
                </a:solidFill>
                <a:latin typeface="Arial"/>
                <a:ea typeface="Arial" charset="0"/>
                <a:cs typeface="Arial"/>
              </a:rPr>
              <a:t>ASCT</a:t>
            </a:r>
            <a:r>
              <a:rPr lang="en-US" sz="1400" i="0" baseline="30000">
                <a:solidFill>
                  <a:srgbClr val="000000"/>
                </a:solidFill>
                <a:latin typeface="Arial"/>
                <a:ea typeface="Arial" charset="0"/>
                <a:cs typeface="Arial"/>
              </a:rPr>
              <a:t> </a:t>
            </a:r>
            <a:endParaRPr lang="en-US" sz="1400" b="1" i="0">
              <a:solidFill>
                <a:srgbClr val="000000"/>
              </a:solidFill>
              <a:latin typeface="Arial"/>
              <a:ea typeface="Arial" charset="0"/>
              <a:cs typeface="Arial"/>
            </a:endParaRPr>
          </a:p>
        </p:txBody>
      </p:sp>
      <p:sp>
        <p:nvSpPr>
          <p:cNvPr id="17" name="Right Arrow 16"/>
          <p:cNvSpPr/>
          <p:nvPr/>
        </p:nvSpPr>
        <p:spPr>
          <a:xfrm>
            <a:off x="6645275" y="2019300"/>
            <a:ext cx="1584325" cy="515938"/>
          </a:xfrm>
          <a:prstGeom prst="rightArrow">
            <a:avLst>
              <a:gd name="adj1" fmla="val 66129"/>
              <a:gd name="adj2" fmla="val 75806"/>
            </a:avLst>
          </a:prstGeom>
          <a:solidFill>
            <a:schemeClr val="accent6"/>
          </a:solidFill>
          <a:ln>
            <a:noFill/>
          </a:ln>
          <a:effectLst/>
        </p:spPr>
        <p:txBody>
          <a:bodyPr lIns="18288" rIns="0" anchor="ctr"/>
          <a:lstStyle/>
          <a:p>
            <a:pPr algn="ctr" eaLnBrk="0" fontAlgn="auto" hangingPunct="0">
              <a:spcBef>
                <a:spcPts val="0"/>
              </a:spcBef>
              <a:spcAft>
                <a:spcPts val="0"/>
              </a:spcAft>
              <a:defRPr/>
            </a:pPr>
            <a:r>
              <a:rPr lang="en-US" sz="1300" b="1" i="0" kern="0" dirty="0">
                <a:solidFill>
                  <a:schemeClr val="bg1"/>
                </a:solidFill>
                <a:latin typeface="Arial"/>
                <a:ea typeface="+mn-ea"/>
                <a:cs typeface="Arial"/>
              </a:rPr>
              <a:t>LEN Cycles 25+</a:t>
            </a:r>
          </a:p>
        </p:txBody>
      </p:sp>
      <p:sp>
        <p:nvSpPr>
          <p:cNvPr id="18" name="Arc 17"/>
          <p:cNvSpPr/>
          <p:nvPr/>
        </p:nvSpPr>
        <p:spPr>
          <a:xfrm rot="15067906" flipV="1">
            <a:off x="3662363" y="2941638"/>
            <a:ext cx="233362" cy="633412"/>
          </a:xfrm>
          <a:prstGeom prst="arc">
            <a:avLst>
              <a:gd name="adj1" fmla="val 16894106"/>
              <a:gd name="adj2" fmla="val 0"/>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US" i="0" dirty="0">
              <a:solidFill>
                <a:srgbClr val="FFFFFF"/>
              </a:solidFill>
            </a:endParaRPr>
          </a:p>
        </p:txBody>
      </p:sp>
      <p:cxnSp>
        <p:nvCxnSpPr>
          <p:cNvPr id="19" name="Straight Connector 73"/>
          <p:cNvCxnSpPr>
            <a:cxnSpLocks noChangeShapeType="1"/>
          </p:cNvCxnSpPr>
          <p:nvPr/>
        </p:nvCxnSpPr>
        <p:spPr bwMode="auto">
          <a:xfrm>
            <a:off x="6642100" y="1597025"/>
            <a:ext cx="1598613" cy="0"/>
          </a:xfrm>
          <a:prstGeom prst="line">
            <a:avLst/>
          </a:prstGeom>
          <a:noFill/>
          <a:ln w="57150" algn="ctr">
            <a:solidFill>
              <a:schemeClr val="bg2"/>
            </a:solidFill>
            <a:round/>
            <a:headEnd/>
            <a:tailEnd/>
          </a:ln>
        </p:spPr>
      </p:cxnSp>
      <p:sp>
        <p:nvSpPr>
          <p:cNvPr id="20" name="Rectangle 19"/>
          <p:cNvSpPr/>
          <p:nvPr/>
        </p:nvSpPr>
        <p:spPr>
          <a:xfrm>
            <a:off x="6687042" y="990600"/>
            <a:ext cx="1507143" cy="584776"/>
          </a:xfrm>
          <a:prstGeom prst="rect">
            <a:avLst/>
          </a:prstGeom>
        </p:spPr>
        <p:txBody>
          <a:bodyPr wrap="none">
            <a:spAutoFit/>
          </a:bodyPr>
          <a:lstStyle/>
          <a:p>
            <a:pPr algn="ctr" eaLnBrk="0" fontAlgn="auto" hangingPunct="0">
              <a:spcBef>
                <a:spcPts val="0"/>
              </a:spcBef>
              <a:spcAft>
                <a:spcPts val="0"/>
              </a:spcAft>
              <a:defRPr/>
            </a:pPr>
            <a:r>
              <a:rPr lang="en-US" sz="1600" b="1" i="0" kern="0" dirty="0">
                <a:solidFill>
                  <a:schemeClr val="tx2"/>
                </a:solidFill>
                <a:latin typeface="Arial"/>
                <a:ea typeface="+mn-ea"/>
                <a:cs typeface="Arial"/>
              </a:rPr>
              <a:t>Lenalidomide </a:t>
            </a:r>
          </a:p>
          <a:p>
            <a:pPr algn="ctr" eaLnBrk="0" fontAlgn="auto" hangingPunct="0">
              <a:spcBef>
                <a:spcPts val="0"/>
              </a:spcBef>
              <a:spcAft>
                <a:spcPts val="0"/>
              </a:spcAft>
              <a:defRPr/>
            </a:pPr>
            <a:r>
              <a:rPr lang="en-US" sz="1600" b="1" i="0" kern="0" dirty="0">
                <a:solidFill>
                  <a:schemeClr val="tx2"/>
                </a:solidFill>
                <a:latin typeface="Arial"/>
                <a:ea typeface="+mn-ea"/>
                <a:cs typeface="Arial"/>
              </a:rPr>
              <a:t>(off protocol)</a:t>
            </a:r>
          </a:p>
        </p:txBody>
      </p:sp>
      <p:sp>
        <p:nvSpPr>
          <p:cNvPr id="21" name="Rectangle 20"/>
          <p:cNvSpPr/>
          <p:nvPr/>
        </p:nvSpPr>
        <p:spPr>
          <a:xfrm>
            <a:off x="2670175" y="2665413"/>
            <a:ext cx="1965325" cy="252377"/>
          </a:xfrm>
          <a:prstGeom prst="rect">
            <a:avLst/>
          </a:prstGeom>
          <a:solidFill>
            <a:schemeClr val="bg1"/>
          </a:solidFill>
          <a:ln>
            <a:noFill/>
          </a:ln>
        </p:spPr>
        <p:txBody>
          <a:bodyPr tIns="18288" bIns="18288">
            <a:spAutoFit/>
          </a:bodyPr>
          <a:lstStyle/>
          <a:p>
            <a:pPr algn="ctr" eaLnBrk="0" hangingPunct="0">
              <a:defRPr/>
            </a:pPr>
            <a:r>
              <a:rPr lang="en-US" sz="1400" b="1" i="0" kern="0" dirty="0">
                <a:solidFill>
                  <a:srgbClr val="000000"/>
                </a:solidFill>
                <a:latin typeface="Arial"/>
                <a:ea typeface="+mn-ea"/>
                <a:cs typeface="Arial"/>
              </a:rPr>
              <a:t>Transplant-eligible</a:t>
            </a:r>
          </a:p>
        </p:txBody>
      </p:sp>
      <p:sp>
        <p:nvSpPr>
          <p:cNvPr id="22" name="Rectangle 30"/>
          <p:cNvSpPr>
            <a:spLocks noChangeArrowheads="1"/>
          </p:cNvSpPr>
          <p:nvPr/>
        </p:nvSpPr>
        <p:spPr bwMode="auto">
          <a:xfrm>
            <a:off x="460375" y="3733800"/>
            <a:ext cx="8408988" cy="2646878"/>
          </a:xfrm>
          <a:prstGeom prst="rect">
            <a:avLst/>
          </a:prstGeom>
          <a:noFill/>
          <a:ln w="9525">
            <a:noFill/>
            <a:miter lim="800000"/>
            <a:headEnd/>
            <a:tailEnd/>
          </a:ln>
        </p:spPr>
        <p:txBody>
          <a:bodyPr wrap="square">
            <a:prstTxWarp prst="textNoShape">
              <a:avLst/>
            </a:prstTxWarp>
            <a:spAutoFit/>
          </a:bodyPr>
          <a:lstStyle/>
          <a:p>
            <a:pPr marL="177800" indent="-177800" eaLnBrk="0" hangingPunct="0">
              <a:buClr>
                <a:schemeClr val="tx2"/>
              </a:buClr>
              <a:buFont typeface="Arial" charset="0"/>
              <a:buChar char="•"/>
            </a:pPr>
            <a:r>
              <a:rPr lang="en-US" sz="1600" i="0" dirty="0">
                <a:solidFill>
                  <a:srgbClr val="000000"/>
                </a:solidFill>
                <a:latin typeface="Arial"/>
                <a:ea typeface="Arial" charset="0"/>
                <a:cs typeface="Arial"/>
              </a:rPr>
              <a:t>Assessments on D1 and 15 of C1 and D1 thereafter using modified IMWG Criteria</a:t>
            </a:r>
            <a:r>
              <a:rPr lang="en-US" sz="1600" i="0" baseline="30000" dirty="0">
                <a:solidFill>
                  <a:srgbClr val="000000"/>
                </a:solidFill>
                <a:latin typeface="Arial"/>
                <a:ea typeface="Arial" charset="0"/>
                <a:cs typeface="Arial"/>
              </a:rPr>
              <a:t> </a:t>
            </a:r>
            <a:r>
              <a:rPr lang="en-US" sz="1600" i="0" dirty="0">
                <a:solidFill>
                  <a:srgbClr val="000000"/>
                </a:solidFill>
                <a:latin typeface="Arial"/>
                <a:ea typeface="Arial" charset="0"/>
                <a:cs typeface="Arial"/>
              </a:rPr>
              <a:t>with </a:t>
            </a:r>
            <a:r>
              <a:rPr lang="en-US" sz="1600" i="0" dirty="0" err="1">
                <a:solidFill>
                  <a:srgbClr val="000000"/>
                </a:solidFill>
                <a:latin typeface="Arial"/>
                <a:ea typeface="Arial" charset="0"/>
                <a:cs typeface="Arial"/>
              </a:rPr>
              <a:t>nCR</a:t>
            </a:r>
            <a:endParaRPr lang="en-US" sz="1600" i="0" dirty="0">
              <a:solidFill>
                <a:srgbClr val="000000"/>
              </a:solidFill>
              <a:latin typeface="Arial"/>
              <a:ea typeface="Arial" charset="0"/>
              <a:cs typeface="Arial"/>
            </a:endParaRPr>
          </a:p>
          <a:p>
            <a:pPr marL="177800" indent="-177800" eaLnBrk="0" hangingPunct="0">
              <a:buClr>
                <a:schemeClr val="tx2"/>
              </a:buClr>
              <a:buFont typeface="Arial" charset="0"/>
              <a:buChar char="•"/>
            </a:pPr>
            <a:r>
              <a:rPr lang="en-US" sz="1600" i="0" dirty="0">
                <a:solidFill>
                  <a:srgbClr val="000000"/>
                </a:solidFill>
                <a:latin typeface="Arial"/>
                <a:ea typeface="Arial" charset="0"/>
                <a:cs typeface="Arial"/>
              </a:rPr>
              <a:t>Cycles 1–8</a:t>
            </a:r>
          </a:p>
          <a:p>
            <a:pPr marL="635000" lvl="1" indent="-177800" eaLnBrk="0" hangingPunct="0">
              <a:buClr>
                <a:schemeClr val="tx2"/>
              </a:buClr>
              <a:buFont typeface="Lucida Grande"/>
              <a:buChar char="–"/>
            </a:pPr>
            <a:r>
              <a:rPr lang="en-US" sz="1400" i="0" dirty="0">
                <a:solidFill>
                  <a:srgbClr val="000000"/>
                </a:solidFill>
                <a:latin typeface="Arial"/>
                <a:ea typeface="Arial" charset="0"/>
                <a:cs typeface="Arial"/>
              </a:rPr>
              <a:t>CFZ Days 1–2, 8–9, 15–16 at assigned doses</a:t>
            </a:r>
            <a:r>
              <a:rPr lang="en-US" sz="1400" i="0" baseline="30000" dirty="0">
                <a:solidFill>
                  <a:srgbClr val="000000"/>
                </a:solidFill>
                <a:latin typeface="Arial"/>
                <a:ea typeface="Arial" charset="0"/>
                <a:cs typeface="Arial"/>
              </a:rPr>
              <a:t>1</a:t>
            </a:r>
          </a:p>
          <a:p>
            <a:pPr marL="635000" lvl="1" indent="-177800" eaLnBrk="0" hangingPunct="0">
              <a:buClr>
                <a:schemeClr val="tx2"/>
              </a:buClr>
              <a:buFont typeface="Lucida Grande"/>
              <a:buChar char="–"/>
            </a:pPr>
            <a:r>
              <a:rPr lang="en-US" sz="1400" i="0" dirty="0">
                <a:solidFill>
                  <a:srgbClr val="000000"/>
                </a:solidFill>
                <a:latin typeface="Arial"/>
                <a:ea typeface="Arial" charset="0"/>
                <a:cs typeface="Arial"/>
              </a:rPr>
              <a:t>LEN 25 </a:t>
            </a:r>
            <a:r>
              <a:rPr lang="en-US" sz="1400" i="0" dirty="0" smtClean="0">
                <a:solidFill>
                  <a:srgbClr val="000000"/>
                </a:solidFill>
                <a:latin typeface="Arial"/>
                <a:ea typeface="Arial" charset="0"/>
                <a:cs typeface="Arial"/>
              </a:rPr>
              <a:t>mg Days </a:t>
            </a:r>
            <a:r>
              <a:rPr lang="en-US" sz="1400" i="0" dirty="0">
                <a:solidFill>
                  <a:srgbClr val="000000"/>
                </a:solidFill>
                <a:latin typeface="Arial"/>
                <a:ea typeface="Arial" charset="0"/>
                <a:cs typeface="Arial"/>
              </a:rPr>
              <a:t>1–21</a:t>
            </a:r>
          </a:p>
          <a:p>
            <a:pPr marL="635000" lvl="1" indent="-177800" eaLnBrk="0" hangingPunct="0">
              <a:buClr>
                <a:schemeClr val="tx2"/>
              </a:buClr>
              <a:buFont typeface="Lucida Grande"/>
              <a:buChar char="–"/>
            </a:pPr>
            <a:r>
              <a:rPr lang="en-US" sz="1400" i="0" dirty="0">
                <a:solidFill>
                  <a:srgbClr val="000000"/>
                </a:solidFill>
                <a:latin typeface="Arial"/>
                <a:ea typeface="Arial" charset="0"/>
                <a:cs typeface="Arial"/>
              </a:rPr>
              <a:t>DEX 40 mg weekly Cycles 1-4, 20 mg weekly Cycles 5–8</a:t>
            </a:r>
          </a:p>
          <a:p>
            <a:pPr marL="177800" indent="-177800" eaLnBrk="0" hangingPunct="0">
              <a:buClr>
                <a:schemeClr val="tx2"/>
              </a:buClr>
              <a:buFont typeface="Arial" charset="0"/>
              <a:buChar char="•"/>
            </a:pPr>
            <a:r>
              <a:rPr lang="en-US" sz="1600" i="0" dirty="0">
                <a:solidFill>
                  <a:srgbClr val="000000"/>
                </a:solidFill>
                <a:latin typeface="Arial"/>
                <a:ea typeface="Arial" charset="0"/>
                <a:cs typeface="Arial"/>
              </a:rPr>
              <a:t>Cycles 9–24</a:t>
            </a:r>
          </a:p>
          <a:p>
            <a:pPr marL="635000" lvl="1" indent="-177800" eaLnBrk="0" hangingPunct="0">
              <a:buClr>
                <a:schemeClr val="tx2"/>
              </a:buClr>
              <a:buFont typeface="Lucida Grande"/>
              <a:buChar char="–"/>
            </a:pPr>
            <a:r>
              <a:rPr lang="en-US" sz="1400" i="0" dirty="0">
                <a:solidFill>
                  <a:srgbClr val="000000"/>
                </a:solidFill>
                <a:latin typeface="Arial"/>
                <a:ea typeface="Arial" charset="0"/>
                <a:cs typeface="Arial"/>
              </a:rPr>
              <a:t>CFZ on Days 1–2 and 15–16 only</a:t>
            </a:r>
          </a:p>
          <a:p>
            <a:pPr marL="635000" lvl="1" indent="-177800" eaLnBrk="0" hangingPunct="0">
              <a:buClr>
                <a:schemeClr val="tx2"/>
              </a:buClr>
              <a:buFont typeface="Lucida Grande"/>
              <a:buChar char="–"/>
            </a:pPr>
            <a:r>
              <a:rPr lang="en-US" sz="1400" i="0" dirty="0">
                <a:solidFill>
                  <a:srgbClr val="000000"/>
                </a:solidFill>
                <a:latin typeface="Arial"/>
                <a:ea typeface="Arial" charset="0"/>
                <a:cs typeface="Arial"/>
              </a:rPr>
              <a:t>CFZ, LEN, DEX at last best tolerated doses</a:t>
            </a:r>
          </a:p>
          <a:p>
            <a:pPr marL="635000" lvl="1" indent="-177800" eaLnBrk="0" hangingPunct="0">
              <a:buClr>
                <a:schemeClr val="tx2"/>
              </a:buClr>
              <a:buFont typeface="Lucida Grande"/>
              <a:buChar char="–"/>
            </a:pPr>
            <a:r>
              <a:rPr lang="en-US" sz="1400" i="0" dirty="0">
                <a:solidFill>
                  <a:srgbClr val="000000"/>
                </a:solidFill>
                <a:latin typeface="Arial"/>
                <a:ea typeface="Arial" charset="0"/>
                <a:cs typeface="Arial"/>
              </a:rPr>
              <a:t>After Cycle 4, pts could undergo stem cell collection and then continue </a:t>
            </a:r>
            <a:r>
              <a:rPr lang="en-US" sz="1400" i="0" dirty="0" err="1">
                <a:solidFill>
                  <a:srgbClr val="000000"/>
                </a:solidFill>
                <a:latin typeface="Arial"/>
                <a:ea typeface="Arial" charset="0"/>
                <a:cs typeface="Arial"/>
              </a:rPr>
              <a:t>CRd</a:t>
            </a:r>
            <a:r>
              <a:rPr lang="en-US" sz="1400" i="0" dirty="0">
                <a:solidFill>
                  <a:srgbClr val="000000"/>
                </a:solidFill>
                <a:latin typeface="Arial"/>
                <a:ea typeface="Arial" charset="0"/>
                <a:cs typeface="Arial"/>
              </a:rPr>
              <a:t> with the option to proceed to ASCT</a:t>
            </a:r>
          </a:p>
        </p:txBody>
      </p:sp>
      <p:sp>
        <p:nvSpPr>
          <p:cNvPr id="23" name="Rectangle 22"/>
          <p:cNvSpPr/>
          <p:nvPr/>
        </p:nvSpPr>
        <p:spPr>
          <a:xfrm>
            <a:off x="5180013" y="2613025"/>
            <a:ext cx="3144837" cy="584776"/>
          </a:xfrm>
          <a:prstGeom prst="rect">
            <a:avLst/>
          </a:prstGeom>
        </p:spPr>
        <p:txBody>
          <a:bodyPr>
            <a:spAutoFit/>
          </a:bodyPr>
          <a:lstStyle/>
          <a:p>
            <a:pPr eaLnBrk="0" fontAlgn="auto" hangingPunct="0">
              <a:spcBef>
                <a:spcPts val="0"/>
              </a:spcBef>
              <a:spcAft>
                <a:spcPts val="0"/>
              </a:spcAft>
              <a:defRPr/>
            </a:pPr>
            <a:r>
              <a:rPr lang="en-US" sz="1600" b="1" i="0" kern="0" dirty="0">
                <a:solidFill>
                  <a:srgbClr val="000000"/>
                </a:solidFill>
                <a:latin typeface="Arial"/>
                <a:ea typeface="+mn-ea"/>
                <a:cs typeface="Arial"/>
              </a:rPr>
              <a:t>Until disease progression or unacceptable toxicity</a:t>
            </a:r>
          </a:p>
        </p:txBody>
      </p:sp>
      <p:sp>
        <p:nvSpPr>
          <p:cNvPr id="24" name="Title 1"/>
          <p:cNvSpPr txBox="1">
            <a:spLocks/>
          </p:cNvSpPr>
          <p:nvPr/>
        </p:nvSpPr>
        <p:spPr bwMode="auto">
          <a:xfrm>
            <a:off x="457200" y="119063"/>
            <a:ext cx="8229600" cy="947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Arial"/>
                <a:ea typeface="ＭＳ Ｐゴシック" charset="-128"/>
                <a:cs typeface="Arial"/>
              </a:rPr>
              <a:t>Treatment Schema</a:t>
            </a:r>
            <a:endParaRPr kumimoji="0" lang="en-US" sz="3600" b="1" i="0" u="none" strike="noStrike" kern="0" cap="none" spc="0" normalizeH="0" baseline="0" noProof="0" dirty="0">
              <a:ln>
                <a:noFill/>
              </a:ln>
              <a:solidFill>
                <a:schemeClr val="tx2"/>
              </a:solidFill>
              <a:effectLst/>
              <a:uLnTx/>
              <a:uFillTx/>
              <a:latin typeface="Arial"/>
              <a:ea typeface="ＭＳ Ｐゴシック" charset="-128"/>
              <a:cs typeface="Arial"/>
            </a:endParaRPr>
          </a:p>
        </p:txBody>
      </p:sp>
      <p:cxnSp>
        <p:nvCxnSpPr>
          <p:cNvPr id="25" name="Straight Connector 27"/>
          <p:cNvCxnSpPr>
            <a:cxnSpLocks noChangeShapeType="1"/>
          </p:cNvCxnSpPr>
          <p:nvPr/>
        </p:nvCxnSpPr>
        <p:spPr bwMode="auto">
          <a:xfrm>
            <a:off x="361950" y="3689350"/>
            <a:ext cx="8324850" cy="0"/>
          </a:xfrm>
          <a:prstGeom prst="line">
            <a:avLst/>
          </a:prstGeom>
          <a:noFill/>
          <a:ln w="9525">
            <a:solidFill>
              <a:schemeClr val="tx1"/>
            </a:solidFill>
            <a:round/>
            <a:headEnd/>
            <a:tailEnd/>
          </a:ln>
        </p:spPr>
      </p:cxnSp>
      <p:sp>
        <p:nvSpPr>
          <p:cNvPr id="26" name="Text Placeholder 6"/>
          <p:cNvSpPr txBox="1">
            <a:spLocks/>
          </p:cNvSpPr>
          <p:nvPr/>
        </p:nvSpPr>
        <p:spPr bwMode="auto">
          <a:xfrm>
            <a:off x="71437" y="6477001"/>
            <a:ext cx="8767763"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indent="-457200" eaLnBrk="0" hangingPunct="0">
              <a:lnSpc>
                <a:spcPct val="90000"/>
              </a:lnSpc>
              <a:defRPr/>
            </a:pPr>
            <a:r>
              <a:rPr kumimoji="0" lang="en-US" sz="1400" b="0" i="0" u="none" strike="noStrike" kern="0" cap="none" spc="0" normalizeH="0" baseline="0" noProof="0" dirty="0" smtClean="0">
                <a:ln>
                  <a:noFill/>
                </a:ln>
                <a:solidFill>
                  <a:srgbClr val="000000"/>
                </a:solidFill>
                <a:effectLst/>
                <a:uLnTx/>
                <a:uFillTx/>
                <a:latin typeface="Arial"/>
                <a:ea typeface="ＭＳ Ｐゴシック" charset="-128"/>
                <a:cs typeface="Arial"/>
              </a:rPr>
              <a:t>1. </a:t>
            </a:r>
            <a:r>
              <a:rPr kumimoji="0" lang="en-US" sz="1400" b="0" i="0" u="none" strike="noStrike" kern="0" cap="none" spc="0" normalizeH="0" baseline="0" noProof="0" dirty="0" err="1" smtClean="0">
                <a:ln>
                  <a:noFill/>
                </a:ln>
                <a:solidFill>
                  <a:srgbClr val="000000"/>
                </a:solidFill>
                <a:effectLst/>
                <a:uLnTx/>
                <a:uFillTx/>
                <a:latin typeface="Arial"/>
                <a:ea typeface="ＭＳ Ｐゴシック" charset="-128"/>
                <a:cs typeface="Arial"/>
              </a:rPr>
              <a:t>Jakubowiak</a:t>
            </a:r>
            <a:r>
              <a:rPr kumimoji="0" lang="en-US" sz="1400" b="0" i="0" u="none" strike="noStrike" kern="0" cap="none" spc="0" normalizeH="0" baseline="0" noProof="0" dirty="0" smtClean="0">
                <a:ln>
                  <a:noFill/>
                </a:ln>
                <a:solidFill>
                  <a:srgbClr val="000000"/>
                </a:solidFill>
                <a:effectLst/>
                <a:uLnTx/>
                <a:uFillTx/>
                <a:latin typeface="Arial"/>
                <a:ea typeface="ＭＳ Ｐゴシック" charset="-128"/>
                <a:cs typeface="Arial"/>
              </a:rPr>
              <a:t> AJ,</a:t>
            </a:r>
            <a:r>
              <a:rPr kumimoji="0" lang="en-US" sz="1400" b="0" i="0" u="none" strike="noStrike" kern="0" cap="none" spc="0" normalizeH="0" noProof="0" dirty="0" smtClean="0">
                <a:ln>
                  <a:noFill/>
                </a:ln>
                <a:solidFill>
                  <a:srgbClr val="000000"/>
                </a:solidFill>
                <a:effectLst/>
                <a:uLnTx/>
                <a:uFillTx/>
                <a:latin typeface="Arial"/>
                <a:ea typeface="ＭＳ Ｐゴシック" charset="-128"/>
                <a:cs typeface="Arial"/>
              </a:rPr>
              <a:t> </a:t>
            </a:r>
            <a:r>
              <a:rPr kumimoji="0" lang="en-US" sz="1400" b="0" i="0" u="none" strike="noStrike" kern="0" cap="none" spc="0" normalizeH="0" baseline="0" noProof="0" dirty="0" smtClean="0">
                <a:ln>
                  <a:noFill/>
                </a:ln>
                <a:solidFill>
                  <a:srgbClr val="000000"/>
                </a:solidFill>
                <a:effectLst/>
                <a:uLnTx/>
                <a:uFillTx/>
                <a:latin typeface="Arial"/>
                <a:ea typeface="ＭＳ Ｐゴシック" charset="-128"/>
                <a:cs typeface="Arial"/>
              </a:rPr>
              <a:t>et al. </a:t>
            </a:r>
            <a:r>
              <a:rPr kumimoji="0" lang="en-US" sz="1400" b="0" i="1" u="none" strike="noStrike" kern="0" cap="none" spc="0" normalizeH="0" baseline="0" noProof="0" dirty="0" smtClean="0">
                <a:ln>
                  <a:noFill/>
                </a:ln>
                <a:solidFill>
                  <a:srgbClr val="000000"/>
                </a:solidFill>
                <a:effectLst/>
                <a:uLnTx/>
                <a:uFillTx/>
                <a:latin typeface="Arial"/>
                <a:ea typeface="ＭＳ Ｐゴシック" charset="-128"/>
                <a:cs typeface="Arial"/>
              </a:rPr>
              <a:t>Blood</a:t>
            </a:r>
            <a:r>
              <a:rPr kumimoji="0" lang="en-US" sz="1400" b="0" i="0" u="none" strike="noStrike" kern="0" cap="none" spc="0" normalizeH="0" baseline="0" noProof="0" dirty="0" smtClean="0">
                <a:ln>
                  <a:noFill/>
                </a:ln>
                <a:solidFill>
                  <a:srgbClr val="000000"/>
                </a:solidFill>
                <a:effectLst/>
                <a:uLnTx/>
                <a:uFillTx/>
                <a:latin typeface="Arial"/>
                <a:ea typeface="ＭＳ Ｐゴシック" charset="-128"/>
                <a:cs typeface="Arial"/>
              </a:rPr>
              <a:t>. 2011;118: abstract 631. </a:t>
            </a:r>
            <a:r>
              <a:rPr lang="en-US" sz="1400" i="0" dirty="0" err="1"/>
              <a:t>Jakubowiak</a:t>
            </a:r>
            <a:r>
              <a:rPr lang="en-US" sz="1400" i="0" dirty="0"/>
              <a:t> AJ et al. </a:t>
            </a:r>
            <a:r>
              <a:rPr lang="en-US" sz="1400" dirty="0" err="1"/>
              <a:t>Proc</a:t>
            </a:r>
            <a:r>
              <a:rPr lang="en-US" sz="1400" dirty="0"/>
              <a:t> ASCO </a:t>
            </a:r>
            <a:r>
              <a:rPr lang="en-US" sz="1400" i="0" dirty="0"/>
              <a:t>2012;Abstract 8011.</a:t>
            </a:r>
            <a:endParaRPr lang="en-US" sz="1400" i="0" dirty="0">
              <a:solidFill>
                <a:srgbClr val="000000"/>
              </a:solidFill>
              <a:cs typeface="Arial" charset="0"/>
            </a:endParaRPr>
          </a:p>
          <a:p>
            <a:pPr marL="457200" marR="0" lvl="0" indent="-457200" algn="l" defTabSz="914400" rtl="0" eaLnBrk="0" fontAlgn="base" latinLnBrk="0" hangingPunct="0">
              <a:lnSpc>
                <a:spcPct val="9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ＭＳ Ｐゴシック" charset="-128"/>
              <a:cs typeface="Arial"/>
            </a:endParaRPr>
          </a:p>
        </p:txBody>
      </p:sp>
      <p:sp>
        <p:nvSpPr>
          <p:cNvPr id="28" name="TextBox 27"/>
          <p:cNvSpPr txBox="1"/>
          <p:nvPr/>
        </p:nvSpPr>
        <p:spPr>
          <a:xfrm>
            <a:off x="304800" y="1701354"/>
            <a:ext cx="1709738" cy="1077218"/>
          </a:xfrm>
          <a:prstGeom prst="rect">
            <a:avLst/>
          </a:prstGeom>
          <a:noFill/>
        </p:spPr>
        <p:txBody>
          <a:bodyPr anchor="ctr">
            <a:spAutoFit/>
          </a:bodyPr>
          <a:lstStyle/>
          <a:p>
            <a:pPr eaLnBrk="0" fontAlgn="auto" hangingPunct="0">
              <a:spcBef>
                <a:spcPts val="0"/>
              </a:spcBef>
              <a:spcAft>
                <a:spcPts val="0"/>
              </a:spcAft>
              <a:defRPr/>
            </a:pPr>
            <a:r>
              <a:rPr lang="en-US" sz="1600" b="1" i="0" kern="0" dirty="0">
                <a:solidFill>
                  <a:srgbClr val="000000"/>
                </a:solidFill>
                <a:latin typeface="Arial"/>
                <a:ea typeface="+mn-ea"/>
                <a:cs typeface="Arial"/>
              </a:rPr>
              <a:t>Transplant-eligible and </a:t>
            </a:r>
            <a:br>
              <a:rPr lang="en-US" sz="1600" b="1" i="0" kern="0" dirty="0">
                <a:solidFill>
                  <a:srgbClr val="000000"/>
                </a:solidFill>
                <a:latin typeface="Arial"/>
                <a:ea typeface="+mn-ea"/>
                <a:cs typeface="Arial"/>
              </a:rPr>
            </a:br>
            <a:r>
              <a:rPr lang="en-US" sz="1600" b="1" i="0" kern="0" dirty="0">
                <a:solidFill>
                  <a:srgbClr val="000000"/>
                </a:solidFill>
                <a:latin typeface="Arial"/>
                <a:ea typeface="+mn-ea"/>
                <a:cs typeface="Arial"/>
              </a:rPr>
              <a:t>-ineligible patients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0" y="990600"/>
            <a:ext cx="9144000" cy="5257800"/>
          </a:xfrm>
          <a:prstGeom prst="rect">
            <a:avLst/>
          </a:prstGeom>
          <a:solidFill>
            <a:srgbClr val="00009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108" charset="0"/>
            </a:endParaRPr>
          </a:p>
        </p:txBody>
      </p:sp>
      <p:sp>
        <p:nvSpPr>
          <p:cNvPr id="3" name="Title 1"/>
          <p:cNvSpPr txBox="1">
            <a:spLocks/>
          </p:cNvSpPr>
          <p:nvPr/>
        </p:nvSpPr>
        <p:spPr bwMode="auto">
          <a:xfrm>
            <a:off x="457200" y="76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Arial"/>
                <a:ea typeface="ＭＳ Ｐゴシック" charset="-128"/>
                <a:cs typeface="Arial"/>
              </a:rPr>
              <a:t>Responses</a:t>
            </a:r>
            <a:endParaRPr kumimoji="0" lang="en-US" sz="3600" b="1" i="0" u="none" strike="noStrike" kern="0" cap="none" spc="0" normalizeH="0" baseline="0" noProof="0" dirty="0">
              <a:ln>
                <a:noFill/>
              </a:ln>
              <a:solidFill>
                <a:schemeClr val="tx2"/>
              </a:solidFill>
              <a:effectLst/>
              <a:uLnTx/>
              <a:uFillTx/>
              <a:latin typeface="Arial"/>
              <a:ea typeface="ＭＳ Ｐゴシック" charset="-128"/>
              <a:cs typeface="Arial"/>
            </a:endParaRPr>
          </a:p>
        </p:txBody>
      </p:sp>
      <p:sp>
        <p:nvSpPr>
          <p:cNvPr id="14" name="TextBox 13"/>
          <p:cNvSpPr txBox="1"/>
          <p:nvPr/>
        </p:nvSpPr>
        <p:spPr>
          <a:xfrm rot="16200000">
            <a:off x="4413456" y="3581400"/>
            <a:ext cx="1362075" cy="339725"/>
          </a:xfrm>
          <a:prstGeom prst="rect">
            <a:avLst/>
          </a:prstGeom>
          <a:noFill/>
        </p:spPr>
        <p:txBody>
          <a:bodyPr wrap="none">
            <a:spAutoFit/>
          </a:bodyPr>
          <a:lstStyle/>
          <a:p>
            <a:pPr eaLnBrk="0" hangingPunct="0">
              <a:defRPr/>
            </a:pPr>
            <a:r>
              <a:rPr lang="en-US" sz="1600" b="1" i="0" dirty="0">
                <a:solidFill>
                  <a:srgbClr val="FFFFFF"/>
                </a:solidFill>
                <a:ea typeface="+mn-ea"/>
                <a:cs typeface="Arial" charset="0"/>
              </a:rPr>
              <a:t>Patients (%)</a:t>
            </a:r>
          </a:p>
        </p:txBody>
      </p:sp>
      <p:cxnSp>
        <p:nvCxnSpPr>
          <p:cNvPr id="15" name="Straight Connector 14"/>
          <p:cNvCxnSpPr>
            <a:cxnSpLocks noChangeShapeType="1"/>
          </p:cNvCxnSpPr>
          <p:nvPr/>
        </p:nvCxnSpPr>
        <p:spPr bwMode="auto">
          <a:xfrm>
            <a:off x="4495800" y="991394"/>
            <a:ext cx="0" cy="5257006"/>
          </a:xfrm>
          <a:prstGeom prst="line">
            <a:avLst/>
          </a:prstGeom>
          <a:noFill/>
          <a:ln w="19050">
            <a:solidFill>
              <a:schemeClr val="tx1"/>
            </a:solidFill>
            <a:round/>
            <a:headEnd/>
            <a:tailEnd/>
          </a:ln>
        </p:spPr>
      </p:cxnSp>
      <p:sp>
        <p:nvSpPr>
          <p:cNvPr id="16" name="TextBox 15"/>
          <p:cNvSpPr txBox="1">
            <a:spLocks noChangeArrowheads="1"/>
          </p:cNvSpPr>
          <p:nvPr/>
        </p:nvSpPr>
        <p:spPr bwMode="auto">
          <a:xfrm>
            <a:off x="4956381" y="5618163"/>
            <a:ext cx="3882819" cy="369332"/>
          </a:xfrm>
          <a:prstGeom prst="rect">
            <a:avLst/>
          </a:prstGeom>
          <a:noFill/>
          <a:ln w="9525">
            <a:noFill/>
            <a:miter lim="800000"/>
            <a:headEnd/>
            <a:tailEnd/>
          </a:ln>
        </p:spPr>
        <p:txBody>
          <a:bodyPr wrap="none">
            <a:prstTxWarp prst="textNoShape">
              <a:avLst/>
            </a:prstTxWarp>
            <a:spAutoFit/>
          </a:bodyPr>
          <a:lstStyle/>
          <a:p>
            <a:pPr algn="ctr" eaLnBrk="0" hangingPunct="0"/>
            <a:r>
              <a:rPr lang="en-US" sz="1600" b="1" i="0" dirty="0" smtClean="0">
                <a:solidFill>
                  <a:srgbClr val="FFFFFF"/>
                </a:solidFill>
                <a:ea typeface="Arial" charset="0"/>
                <a:cs typeface="Arial" charset="0"/>
              </a:rPr>
              <a:t>N = 53</a:t>
            </a:r>
            <a:r>
              <a:rPr lang="en-US" sz="1600" b="1" i="0" dirty="0">
                <a:solidFill>
                  <a:srgbClr val="FFFFFF"/>
                </a:solidFill>
                <a:ea typeface="Arial" charset="0"/>
                <a:cs typeface="Arial" charset="0"/>
              </a:rPr>
              <a:t>; median 12 cycles (range 1–25</a:t>
            </a:r>
            <a:r>
              <a:rPr lang="en-US" b="1" i="0" dirty="0">
                <a:solidFill>
                  <a:srgbClr val="FFFFFF"/>
                </a:solidFill>
                <a:ea typeface="Arial" charset="0"/>
                <a:cs typeface="Arial" charset="0"/>
              </a:rPr>
              <a:t>)</a:t>
            </a:r>
          </a:p>
        </p:txBody>
      </p:sp>
      <p:sp>
        <p:nvSpPr>
          <p:cNvPr id="17" name="TextBox 16"/>
          <p:cNvSpPr txBox="1"/>
          <p:nvPr/>
        </p:nvSpPr>
        <p:spPr>
          <a:xfrm>
            <a:off x="904875" y="1157288"/>
            <a:ext cx="2733675" cy="369887"/>
          </a:xfrm>
          <a:prstGeom prst="rect">
            <a:avLst/>
          </a:prstGeom>
          <a:noFill/>
        </p:spPr>
        <p:txBody>
          <a:bodyPr>
            <a:spAutoFit/>
          </a:bodyPr>
          <a:lstStyle/>
          <a:p>
            <a:pPr algn="ctr" eaLnBrk="0" hangingPunct="0">
              <a:defRPr/>
            </a:pPr>
            <a:r>
              <a:rPr lang="en-US" b="1" i="0" dirty="0">
                <a:solidFill>
                  <a:schemeClr val="bg1"/>
                </a:solidFill>
                <a:ea typeface="+mn-ea"/>
                <a:cs typeface="Arial" charset="0"/>
              </a:rPr>
              <a:t>Initial Response</a:t>
            </a:r>
          </a:p>
        </p:txBody>
      </p:sp>
      <p:pic>
        <p:nvPicPr>
          <p:cNvPr id="19" name="Picture 18" descr="Best resaponse Bars.png"/>
          <p:cNvPicPr>
            <a:picLocks noChangeAspect="1"/>
          </p:cNvPicPr>
          <p:nvPr/>
        </p:nvPicPr>
        <p:blipFill>
          <a:blip r:embed="rId3"/>
          <a:srcRect/>
          <a:stretch>
            <a:fillRect/>
          </a:stretch>
        </p:blipFill>
        <p:spPr bwMode="auto">
          <a:xfrm>
            <a:off x="5113338" y="479425"/>
            <a:ext cx="3162300" cy="5899150"/>
          </a:xfrm>
          <a:prstGeom prst="rect">
            <a:avLst/>
          </a:prstGeom>
          <a:noFill/>
          <a:ln w="9525">
            <a:noFill/>
            <a:miter lim="800000"/>
            <a:headEnd/>
            <a:tailEnd/>
          </a:ln>
        </p:spPr>
      </p:pic>
      <p:sp>
        <p:nvSpPr>
          <p:cNvPr id="20" name="TextBox 19"/>
          <p:cNvSpPr txBox="1"/>
          <p:nvPr/>
        </p:nvSpPr>
        <p:spPr>
          <a:xfrm>
            <a:off x="152400" y="6334780"/>
            <a:ext cx="8534400" cy="523220"/>
          </a:xfrm>
          <a:prstGeom prst="rect">
            <a:avLst/>
          </a:prstGeom>
          <a:noFill/>
        </p:spPr>
        <p:txBody>
          <a:bodyPr wrap="square">
            <a:spAutoFit/>
          </a:bodyPr>
          <a:lstStyle/>
          <a:p>
            <a:pPr eaLnBrk="0" hangingPunct="0">
              <a:defRPr/>
            </a:pPr>
            <a:r>
              <a:rPr lang="pl-PL" sz="1400" i="0" baseline="30000" dirty="0"/>
              <a:t>1 </a:t>
            </a:r>
            <a:r>
              <a:rPr lang="pl-PL" sz="1400" i="0" dirty="0" err="1"/>
              <a:t>Jakubowiak</a:t>
            </a:r>
            <a:r>
              <a:rPr lang="pl-PL" sz="1400" i="0" dirty="0"/>
              <a:t> AJ et al. </a:t>
            </a:r>
            <a:r>
              <a:rPr lang="pl-PL" sz="1400" dirty="0"/>
              <a:t>Blood</a:t>
            </a:r>
            <a:r>
              <a:rPr lang="pl-PL" sz="1400" i="0" dirty="0"/>
              <a:t> 2012;120(9):1801-</a:t>
            </a:r>
            <a:r>
              <a:rPr lang="pl-PL" sz="1400" i="0" dirty="0" smtClean="0"/>
              <a:t>9. </a:t>
            </a:r>
            <a:r>
              <a:rPr lang="pl-PL" sz="1400" i="0" baseline="30000" dirty="0" smtClean="0"/>
              <a:t>2 </a:t>
            </a:r>
            <a:r>
              <a:rPr lang="en-US" sz="1400" i="0" dirty="0" smtClean="0">
                <a:latin typeface="Arial"/>
                <a:cs typeface="Arial"/>
              </a:rPr>
              <a:t>With </a:t>
            </a:r>
            <a:r>
              <a:rPr lang="en-US" sz="1400" i="0" dirty="0">
                <a:latin typeface="Arial"/>
                <a:cs typeface="Arial"/>
              </a:rPr>
              <a:t>permission from </a:t>
            </a:r>
            <a:r>
              <a:rPr lang="en-US" sz="1400" i="0" dirty="0" err="1" smtClean="0">
                <a:latin typeface="Arial"/>
                <a:cs typeface="Arial"/>
              </a:rPr>
              <a:t>Jakubowiak</a:t>
            </a:r>
            <a:r>
              <a:rPr lang="en-US" sz="1400" i="0" dirty="0" smtClean="0">
                <a:latin typeface="Arial"/>
                <a:cs typeface="Arial"/>
              </a:rPr>
              <a:t> </a:t>
            </a:r>
            <a:r>
              <a:rPr lang="en-US" sz="1400" i="0" dirty="0"/>
              <a:t>AJ et al. </a:t>
            </a:r>
            <a:r>
              <a:rPr lang="en-US" sz="1400" dirty="0" err="1"/>
              <a:t>Proc</a:t>
            </a:r>
            <a:r>
              <a:rPr lang="en-US" sz="1400" dirty="0"/>
              <a:t> ASCO </a:t>
            </a:r>
            <a:r>
              <a:rPr lang="en-US" sz="1400" i="0" dirty="0"/>
              <a:t>2012;Abstract 8011</a:t>
            </a:r>
            <a:r>
              <a:rPr lang="en-US" sz="1400" i="0" dirty="0" smtClean="0"/>
              <a:t>.</a:t>
            </a:r>
            <a:endParaRPr lang="en-US" sz="1400" i="0" dirty="0">
              <a:solidFill>
                <a:srgbClr val="000000"/>
              </a:solidFill>
              <a:cs typeface="Arial" charset="0"/>
            </a:endParaRPr>
          </a:p>
        </p:txBody>
      </p:sp>
      <p:sp>
        <p:nvSpPr>
          <p:cNvPr id="18" name="TextBox 17"/>
          <p:cNvSpPr txBox="1"/>
          <p:nvPr/>
        </p:nvSpPr>
        <p:spPr>
          <a:xfrm>
            <a:off x="5577094" y="1157288"/>
            <a:ext cx="2644775" cy="369887"/>
          </a:xfrm>
          <a:prstGeom prst="rect">
            <a:avLst/>
          </a:prstGeom>
          <a:noFill/>
        </p:spPr>
        <p:txBody>
          <a:bodyPr>
            <a:spAutoFit/>
          </a:bodyPr>
          <a:lstStyle/>
          <a:p>
            <a:pPr algn="ctr" eaLnBrk="0" hangingPunct="0">
              <a:defRPr/>
            </a:pPr>
            <a:r>
              <a:rPr lang="en-US" b="1" i="0" dirty="0">
                <a:solidFill>
                  <a:schemeClr val="bg1"/>
                </a:solidFill>
                <a:ea typeface="+mn-ea"/>
                <a:cs typeface="Arial" charset="0"/>
              </a:rPr>
              <a:t>Best </a:t>
            </a:r>
            <a:r>
              <a:rPr lang="en-US" b="1" i="0" dirty="0" smtClean="0">
                <a:solidFill>
                  <a:schemeClr val="bg1"/>
                </a:solidFill>
                <a:ea typeface="+mn-ea"/>
                <a:cs typeface="Arial" charset="0"/>
              </a:rPr>
              <a:t>Response</a:t>
            </a:r>
            <a:r>
              <a:rPr lang="en-US" b="1" i="0" baseline="30000" dirty="0" smtClean="0">
                <a:solidFill>
                  <a:schemeClr val="bg1"/>
                </a:solidFill>
                <a:ea typeface="+mn-ea"/>
                <a:cs typeface="Arial" charset="0"/>
              </a:rPr>
              <a:t>2</a:t>
            </a:r>
            <a:endParaRPr lang="en-US" b="1" i="0" baseline="30000" dirty="0">
              <a:solidFill>
                <a:schemeClr val="bg1"/>
              </a:solidFill>
              <a:ea typeface="+mn-ea"/>
              <a:cs typeface="Arial" charset="0"/>
            </a:endParaRPr>
          </a:p>
        </p:txBody>
      </p:sp>
      <p:sp>
        <p:nvSpPr>
          <p:cNvPr id="23" name="TextBox 22"/>
          <p:cNvSpPr txBox="1"/>
          <p:nvPr/>
        </p:nvSpPr>
        <p:spPr>
          <a:xfrm>
            <a:off x="838200" y="1600200"/>
            <a:ext cx="2733675" cy="646331"/>
          </a:xfrm>
          <a:prstGeom prst="rect">
            <a:avLst/>
          </a:prstGeom>
          <a:noFill/>
        </p:spPr>
        <p:txBody>
          <a:bodyPr>
            <a:spAutoFit/>
          </a:bodyPr>
          <a:lstStyle/>
          <a:p>
            <a:pPr algn="ctr" eaLnBrk="0" hangingPunct="0">
              <a:defRPr/>
            </a:pPr>
            <a:r>
              <a:rPr lang="en-US" b="1" i="0" dirty="0">
                <a:solidFill>
                  <a:srgbClr val="FFFFFF"/>
                </a:solidFill>
              </a:rPr>
              <a:t>Change in M-protein level from </a:t>
            </a:r>
            <a:r>
              <a:rPr lang="en-US" b="1" i="0" dirty="0" smtClean="0">
                <a:solidFill>
                  <a:srgbClr val="FFFFFF"/>
                </a:solidFill>
              </a:rPr>
              <a:t>baseline</a:t>
            </a:r>
            <a:r>
              <a:rPr lang="en-US" b="1" i="0" baseline="30000" dirty="0" smtClean="0">
                <a:solidFill>
                  <a:srgbClr val="FFFFFF"/>
                </a:solidFill>
              </a:rPr>
              <a:t>1,2</a:t>
            </a:r>
            <a:endParaRPr lang="en-US" b="1" i="0" baseline="30000" dirty="0">
              <a:solidFill>
                <a:srgbClr val="FFFFFF"/>
              </a:solidFill>
              <a:ea typeface="+mn-ea"/>
              <a:cs typeface="Arial" charset="0"/>
            </a:endParaRPr>
          </a:p>
        </p:txBody>
      </p:sp>
      <p:sp>
        <p:nvSpPr>
          <p:cNvPr id="24" name="TextBox 23"/>
          <p:cNvSpPr txBox="1"/>
          <p:nvPr/>
        </p:nvSpPr>
        <p:spPr>
          <a:xfrm>
            <a:off x="904875" y="2819400"/>
            <a:ext cx="3124200" cy="1190069"/>
          </a:xfrm>
          <a:prstGeom prst="rect">
            <a:avLst/>
          </a:prstGeom>
          <a:noFill/>
        </p:spPr>
        <p:txBody>
          <a:bodyPr wrap="square">
            <a:spAutoFit/>
          </a:bodyPr>
          <a:lstStyle/>
          <a:p>
            <a:pPr>
              <a:lnSpc>
                <a:spcPct val="120000"/>
              </a:lnSpc>
            </a:pPr>
            <a:r>
              <a:rPr lang="en-US" sz="2000" i="0" dirty="0">
                <a:solidFill>
                  <a:srgbClr val="FFFFFF"/>
                </a:solidFill>
              </a:rPr>
              <a:t>C1D15: 51% decrease</a:t>
            </a:r>
          </a:p>
          <a:p>
            <a:pPr>
              <a:lnSpc>
                <a:spcPct val="120000"/>
              </a:lnSpc>
            </a:pPr>
            <a:r>
              <a:rPr lang="en-US" sz="2000" i="0" dirty="0">
                <a:solidFill>
                  <a:srgbClr val="FFFFFF"/>
                </a:solidFill>
              </a:rPr>
              <a:t>C2D1: 67% decrease</a:t>
            </a:r>
          </a:p>
          <a:p>
            <a:pPr>
              <a:lnSpc>
                <a:spcPct val="120000"/>
              </a:lnSpc>
            </a:pPr>
            <a:r>
              <a:rPr lang="en-US" sz="2000" i="0" dirty="0">
                <a:solidFill>
                  <a:srgbClr val="FFFFFF"/>
                </a:solidFill>
              </a:rPr>
              <a:t>C3D1: 81% decrease</a:t>
            </a:r>
            <a:endParaRPr lang="en-US" sz="2000" b="1" i="0" dirty="0">
              <a:solidFill>
                <a:srgbClr val="FFFFFF"/>
              </a:solidFill>
              <a:ea typeface="+mn-ea"/>
              <a:cs typeface="Arial" charset="0"/>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685800" y="914400"/>
            <a:ext cx="7769225" cy="8382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Arial"/>
                <a:ea typeface="ＭＳ Ｐゴシック" charset="-128"/>
                <a:cs typeface="Arial"/>
              </a:rPr>
              <a:t>Myeloma 2012 — Year in Review</a:t>
            </a:r>
            <a:endParaRPr kumimoji="0" lang="en-US" sz="3600" b="1" i="0" u="none" strike="noStrike" kern="0" cap="none" spc="0" normalizeH="0" baseline="0" noProof="0" dirty="0">
              <a:ln>
                <a:noFill/>
              </a:ln>
              <a:solidFill>
                <a:schemeClr val="tx2"/>
              </a:solidFill>
              <a:effectLst/>
              <a:uLnTx/>
              <a:uFillTx/>
              <a:latin typeface="Arial"/>
              <a:ea typeface="ＭＳ Ｐゴシック" charset="-128"/>
              <a:cs typeface="Arial"/>
            </a:endParaRPr>
          </a:p>
        </p:txBody>
      </p:sp>
      <p:sp>
        <p:nvSpPr>
          <p:cNvPr id="5" name="Subtitle 4"/>
          <p:cNvSpPr txBox="1">
            <a:spLocks/>
          </p:cNvSpPr>
          <p:nvPr/>
        </p:nvSpPr>
        <p:spPr bwMode="auto">
          <a:xfrm>
            <a:off x="685800" y="1752600"/>
            <a:ext cx="7769225" cy="48768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0" marR="0" lvl="0" indent="0" algn="ctr" defTabSz="914400" rtl="0" eaLnBrk="0" fontAlgn="base" latinLnBrk="0" hangingPunct="0">
              <a:lnSpc>
                <a:spcPct val="90000"/>
              </a:lnSpc>
              <a:spcBef>
                <a:spcPct val="50000"/>
              </a:spcBef>
              <a:spcAft>
                <a:spcPct val="0"/>
              </a:spcAft>
              <a:buClr>
                <a:schemeClr val="tx2"/>
              </a:buClr>
              <a:buSzPct val="120000"/>
              <a:buFontTx/>
              <a:buNone/>
              <a:tabLst/>
              <a:defRPr/>
            </a:pPr>
            <a:r>
              <a:rPr kumimoji="0" lang="en-US" sz="3200" b="1" i="0" u="none" strike="noStrike" kern="0" cap="none" spc="0" normalizeH="0" baseline="0" noProof="0" dirty="0" err="1" smtClean="0">
                <a:ln>
                  <a:noFill/>
                </a:ln>
                <a:solidFill>
                  <a:schemeClr val="tx1"/>
                </a:solidFill>
                <a:effectLst/>
                <a:uLnTx/>
                <a:uFillTx/>
                <a:latin typeface="Arial"/>
                <a:ea typeface="ＭＳ Ｐゴシック" charset="-128"/>
                <a:cs typeface="Arial"/>
              </a:rPr>
              <a:t>Sagar</a:t>
            </a:r>
            <a:r>
              <a:rPr kumimoji="0" lang="en-US" sz="3200" b="1" i="0" u="none" strike="noStrike" kern="0" cap="none" spc="0" normalizeH="0" baseline="0" noProof="0" dirty="0" smtClean="0">
                <a:ln>
                  <a:noFill/>
                </a:ln>
                <a:solidFill>
                  <a:schemeClr val="tx1"/>
                </a:solidFill>
                <a:effectLst/>
                <a:uLnTx/>
                <a:uFillTx/>
                <a:latin typeface="Arial"/>
                <a:ea typeface="ＭＳ Ｐゴシック" charset="-128"/>
                <a:cs typeface="Arial"/>
              </a:rPr>
              <a:t> </a:t>
            </a:r>
            <a:r>
              <a:rPr kumimoji="0" lang="en-US" sz="3200" b="1" i="0" u="none" strike="noStrike" kern="0" cap="none" spc="0" normalizeH="0" baseline="0" noProof="0" dirty="0" err="1" smtClean="0">
                <a:ln>
                  <a:noFill/>
                </a:ln>
                <a:solidFill>
                  <a:schemeClr val="tx1"/>
                </a:solidFill>
                <a:effectLst/>
                <a:uLnTx/>
                <a:uFillTx/>
                <a:latin typeface="Arial"/>
                <a:ea typeface="ＭＳ Ｐゴシック" charset="-128"/>
                <a:cs typeface="Arial"/>
              </a:rPr>
              <a:t>Lonial</a:t>
            </a:r>
            <a:r>
              <a:rPr kumimoji="0" lang="en-US" sz="3200" b="1" i="0" u="none" strike="noStrike" kern="0" cap="none" spc="0" normalizeH="0" baseline="0" noProof="0" dirty="0" smtClean="0">
                <a:ln>
                  <a:noFill/>
                </a:ln>
                <a:solidFill>
                  <a:schemeClr val="tx1"/>
                </a:solidFill>
                <a:effectLst/>
                <a:uLnTx/>
                <a:uFillTx/>
                <a:latin typeface="Arial"/>
                <a:ea typeface="ＭＳ Ｐゴシック" charset="-128"/>
                <a:cs typeface="Arial"/>
              </a:rPr>
              <a:t>, MD</a:t>
            </a:r>
          </a:p>
          <a:p>
            <a:pPr marL="0" marR="0" lvl="0" indent="0" algn="ctr" defTabSz="914400" rtl="0" eaLnBrk="0" fontAlgn="base" latinLnBrk="0" hangingPunct="0">
              <a:lnSpc>
                <a:spcPct val="90000"/>
              </a:lnSpc>
              <a:spcBef>
                <a:spcPct val="0"/>
              </a:spcBef>
              <a:spcAft>
                <a:spcPct val="0"/>
              </a:spcAft>
              <a:buClr>
                <a:schemeClr val="tx2"/>
              </a:buClr>
              <a:buSzPct val="120000"/>
              <a:buFontTx/>
              <a:buNone/>
              <a:tabLst/>
              <a:defRPr/>
            </a:pPr>
            <a:endParaRPr kumimoji="0" lang="en-US" sz="2000" b="0" i="0" u="none" strike="noStrike" kern="0" cap="none" spc="0" normalizeH="0" baseline="0" noProof="0" dirty="0" smtClean="0">
              <a:ln>
                <a:noFill/>
              </a:ln>
              <a:solidFill>
                <a:schemeClr val="tx1"/>
              </a:solidFill>
              <a:effectLst/>
              <a:uLnTx/>
              <a:uFillTx/>
              <a:latin typeface="Arial"/>
              <a:ea typeface="ＭＳ Ｐゴシック" charset="-128"/>
              <a:cs typeface="Arial"/>
            </a:endParaRPr>
          </a:p>
          <a:p>
            <a:pPr marL="0" marR="0" lvl="0" indent="0" algn="ctr" defTabSz="914400" rtl="0" eaLnBrk="0" fontAlgn="base" latinLnBrk="0" hangingPunct="0">
              <a:spcBef>
                <a:spcPts val="0"/>
              </a:spcBef>
              <a:spcAft>
                <a:spcPct val="0"/>
              </a:spcAft>
              <a:buClr>
                <a:schemeClr val="tx2"/>
              </a:buClr>
              <a:buSzPct val="120000"/>
              <a:buFontTx/>
              <a:buNone/>
              <a:tabLst/>
              <a:defRPr/>
            </a:pPr>
            <a:r>
              <a:rPr kumimoji="0" lang="en-US" sz="2000" b="0" i="0" u="none" strike="noStrike" kern="0" cap="none" spc="0" normalizeH="0" baseline="0" noProof="0" dirty="0" smtClean="0">
                <a:ln>
                  <a:noFill/>
                </a:ln>
                <a:solidFill>
                  <a:schemeClr val="tx1"/>
                </a:solidFill>
                <a:effectLst/>
                <a:uLnTx/>
                <a:uFillTx/>
                <a:latin typeface="Arial"/>
                <a:ea typeface="ＭＳ Ｐゴシック" charset="-128"/>
                <a:cs typeface="Arial"/>
              </a:rPr>
              <a:t>Professor</a:t>
            </a:r>
          </a:p>
          <a:p>
            <a:pPr marL="0" marR="0" lvl="0" indent="0" algn="ctr" defTabSz="914400" rtl="0" eaLnBrk="0" fontAlgn="base" latinLnBrk="0" hangingPunct="0">
              <a:spcBef>
                <a:spcPts val="0"/>
              </a:spcBef>
              <a:spcAft>
                <a:spcPct val="0"/>
              </a:spcAft>
              <a:buClr>
                <a:schemeClr val="tx2"/>
              </a:buClr>
              <a:buSzPct val="120000"/>
              <a:buFontTx/>
              <a:buNone/>
              <a:tabLst/>
              <a:defRPr/>
            </a:pPr>
            <a:r>
              <a:rPr kumimoji="0" lang="en-US" sz="2000" b="0" i="0" u="none" strike="noStrike" kern="0" cap="none" spc="0" normalizeH="0" baseline="0" noProof="0" dirty="0" smtClean="0">
                <a:ln>
                  <a:noFill/>
                </a:ln>
                <a:solidFill>
                  <a:schemeClr val="tx1"/>
                </a:solidFill>
                <a:effectLst/>
                <a:uLnTx/>
                <a:uFillTx/>
                <a:latin typeface="Arial"/>
                <a:ea typeface="ＭＳ Ｐゴシック" charset="-128"/>
                <a:cs typeface="Arial"/>
              </a:rPr>
              <a:t>Vice Chair of Clinical Affairs</a:t>
            </a:r>
          </a:p>
          <a:p>
            <a:pPr marL="0" marR="0" lvl="0" indent="0" algn="ctr" defTabSz="914400" rtl="0" eaLnBrk="0" fontAlgn="base" latinLnBrk="0" hangingPunct="0">
              <a:spcBef>
                <a:spcPts val="0"/>
              </a:spcBef>
              <a:spcAft>
                <a:spcPct val="0"/>
              </a:spcAft>
              <a:buClr>
                <a:schemeClr val="tx2"/>
              </a:buClr>
              <a:buSzPct val="120000"/>
              <a:buFontTx/>
              <a:buNone/>
              <a:tabLst/>
              <a:defRPr/>
            </a:pPr>
            <a:r>
              <a:rPr kumimoji="0" lang="en-US" sz="2000" b="0" i="0" u="none" strike="noStrike" kern="0" cap="none" spc="0" normalizeH="0" baseline="0" noProof="0" dirty="0" smtClean="0">
                <a:ln>
                  <a:noFill/>
                </a:ln>
                <a:solidFill>
                  <a:schemeClr val="tx1"/>
                </a:solidFill>
                <a:effectLst/>
                <a:uLnTx/>
                <a:uFillTx/>
                <a:latin typeface="Arial"/>
                <a:ea typeface="ＭＳ Ｐゴシック" charset="-128"/>
                <a:cs typeface="Arial"/>
              </a:rPr>
              <a:t>Director of Translational Research</a:t>
            </a:r>
          </a:p>
          <a:p>
            <a:pPr marL="0" marR="0" lvl="0" indent="0" algn="ctr" defTabSz="914400" rtl="0" eaLnBrk="0" fontAlgn="base" latinLnBrk="0" hangingPunct="0">
              <a:spcBef>
                <a:spcPts val="0"/>
              </a:spcBef>
              <a:spcAft>
                <a:spcPct val="0"/>
              </a:spcAft>
              <a:buClr>
                <a:schemeClr val="tx2"/>
              </a:buClr>
              <a:buSzPct val="120000"/>
              <a:buFontTx/>
              <a:buNone/>
              <a:tabLst/>
              <a:defRPr/>
            </a:pPr>
            <a:r>
              <a:rPr kumimoji="0" lang="en-US" sz="2000" b="0" i="0" u="none" strike="noStrike" kern="0" cap="none" spc="0" normalizeH="0" baseline="0" noProof="0" dirty="0" smtClean="0">
                <a:ln>
                  <a:noFill/>
                </a:ln>
                <a:solidFill>
                  <a:schemeClr val="tx1"/>
                </a:solidFill>
                <a:effectLst/>
                <a:uLnTx/>
                <a:uFillTx/>
                <a:latin typeface="Arial"/>
                <a:ea typeface="ＭＳ Ｐゴシック" charset="-128"/>
                <a:cs typeface="Arial"/>
              </a:rPr>
              <a:t>B-Cell Malignancy Program</a:t>
            </a:r>
          </a:p>
          <a:p>
            <a:pPr marL="0" marR="0" lvl="0" indent="0" algn="ctr" defTabSz="914400" rtl="0" eaLnBrk="0" fontAlgn="base" latinLnBrk="0" hangingPunct="0">
              <a:spcBef>
                <a:spcPts val="0"/>
              </a:spcBef>
              <a:spcAft>
                <a:spcPct val="0"/>
              </a:spcAft>
              <a:buClr>
                <a:schemeClr val="tx2"/>
              </a:buClr>
              <a:buSzPct val="120000"/>
              <a:buFontTx/>
              <a:buNone/>
              <a:tabLst/>
              <a:defRPr/>
            </a:pPr>
            <a:r>
              <a:rPr kumimoji="0" lang="en-US" sz="2000" b="0" i="0" u="none" strike="noStrike" kern="0" cap="none" spc="0" normalizeH="0" baseline="0" noProof="0" dirty="0" smtClean="0">
                <a:ln>
                  <a:noFill/>
                </a:ln>
                <a:solidFill>
                  <a:schemeClr val="tx1"/>
                </a:solidFill>
                <a:effectLst/>
                <a:uLnTx/>
                <a:uFillTx/>
                <a:latin typeface="Arial"/>
                <a:ea typeface="ＭＳ Ｐゴシック" charset="-128"/>
                <a:cs typeface="Arial"/>
              </a:rPr>
              <a:t>Department of Hematology and Medical Oncology</a:t>
            </a:r>
          </a:p>
          <a:p>
            <a:pPr marL="0" marR="0" lvl="0" indent="0" algn="ctr" defTabSz="914400" rtl="0" eaLnBrk="0" fontAlgn="base" latinLnBrk="0" hangingPunct="0">
              <a:spcBef>
                <a:spcPts val="0"/>
              </a:spcBef>
              <a:spcAft>
                <a:spcPct val="0"/>
              </a:spcAft>
              <a:buClr>
                <a:schemeClr val="tx2"/>
              </a:buClr>
              <a:buSzPct val="120000"/>
              <a:buFontTx/>
              <a:buNone/>
              <a:tabLst/>
              <a:defRPr/>
            </a:pPr>
            <a:r>
              <a:rPr kumimoji="0" lang="en-US" sz="2000" b="0" i="0" u="none" strike="noStrike" kern="0" cap="none" spc="0" normalizeH="0" baseline="0" noProof="0" dirty="0" err="1" smtClean="0">
                <a:ln>
                  <a:noFill/>
                </a:ln>
                <a:solidFill>
                  <a:schemeClr val="tx1"/>
                </a:solidFill>
                <a:effectLst/>
                <a:uLnTx/>
                <a:uFillTx/>
                <a:latin typeface="Arial"/>
                <a:ea typeface="ＭＳ Ｐゴシック" charset="-128"/>
                <a:cs typeface="Arial"/>
              </a:rPr>
              <a:t>Winship</a:t>
            </a:r>
            <a:r>
              <a:rPr kumimoji="0" lang="en-US" sz="2000" b="0" i="0" u="none" strike="noStrike" kern="0" cap="none" spc="0" normalizeH="0" baseline="0" noProof="0" dirty="0" smtClean="0">
                <a:ln>
                  <a:noFill/>
                </a:ln>
                <a:solidFill>
                  <a:schemeClr val="tx1"/>
                </a:solidFill>
                <a:effectLst/>
                <a:uLnTx/>
                <a:uFillTx/>
                <a:latin typeface="Arial"/>
                <a:ea typeface="ＭＳ Ｐゴシック" charset="-128"/>
                <a:cs typeface="Arial"/>
              </a:rPr>
              <a:t> Cancer Institute</a:t>
            </a:r>
          </a:p>
          <a:p>
            <a:pPr marL="0" marR="0" lvl="0" indent="0" algn="ctr" defTabSz="914400" rtl="0" eaLnBrk="0" fontAlgn="base" latinLnBrk="0" hangingPunct="0">
              <a:spcBef>
                <a:spcPts val="0"/>
              </a:spcBef>
              <a:spcAft>
                <a:spcPct val="0"/>
              </a:spcAft>
              <a:buClr>
                <a:schemeClr val="tx2"/>
              </a:buClr>
              <a:buSzPct val="120000"/>
              <a:buFontTx/>
              <a:buNone/>
              <a:tabLst/>
              <a:defRPr/>
            </a:pPr>
            <a:r>
              <a:rPr kumimoji="0" lang="en-US" sz="2000" b="0" i="0" u="none" strike="noStrike" kern="0" cap="none" spc="0" normalizeH="0" baseline="0" noProof="0" dirty="0" smtClean="0">
                <a:ln>
                  <a:noFill/>
                </a:ln>
                <a:solidFill>
                  <a:schemeClr val="tx1"/>
                </a:solidFill>
                <a:effectLst/>
                <a:uLnTx/>
                <a:uFillTx/>
                <a:latin typeface="Arial"/>
                <a:ea typeface="ＭＳ Ｐゴシック" charset="-128"/>
                <a:cs typeface="Arial"/>
              </a:rPr>
              <a:t>Emory University School of Medicine</a:t>
            </a:r>
          </a:p>
          <a:p>
            <a:pPr marL="0" marR="0" lvl="0" indent="0" algn="ctr" defTabSz="914400" rtl="0" eaLnBrk="0" fontAlgn="base" latinLnBrk="0" hangingPunct="0">
              <a:lnSpc>
                <a:spcPct val="90000"/>
              </a:lnSpc>
              <a:spcBef>
                <a:spcPct val="50000"/>
              </a:spcBef>
              <a:spcAft>
                <a:spcPct val="0"/>
              </a:spcAft>
              <a:buClr>
                <a:schemeClr val="tx2"/>
              </a:buClr>
              <a:buSzPct val="120000"/>
              <a:buFontTx/>
              <a:buNone/>
              <a:tabLst/>
              <a:defRPr/>
            </a:pPr>
            <a:r>
              <a:rPr kumimoji="0" lang="en-US" sz="3200" b="1" i="0" u="none" strike="noStrike" kern="0" cap="none" spc="0" normalizeH="0" baseline="0" noProof="0" dirty="0" smtClean="0">
                <a:ln>
                  <a:noFill/>
                </a:ln>
                <a:solidFill>
                  <a:schemeClr val="tx1"/>
                </a:solidFill>
                <a:effectLst/>
                <a:uLnTx/>
                <a:uFillTx/>
                <a:latin typeface="Arial"/>
                <a:ea typeface="ＭＳ Ｐゴシック" charset="-128"/>
                <a:cs typeface="Arial"/>
              </a:rPr>
              <a:t>October 27, 2012</a:t>
            </a:r>
          </a:p>
          <a:p>
            <a:pPr marL="0" marR="0" lvl="0" indent="0" algn="ctr" defTabSz="914400" rtl="0" eaLnBrk="0" fontAlgn="base" latinLnBrk="0" hangingPunct="0">
              <a:lnSpc>
                <a:spcPct val="90000"/>
              </a:lnSpc>
              <a:spcBef>
                <a:spcPct val="50000"/>
              </a:spcBef>
              <a:spcAft>
                <a:spcPct val="0"/>
              </a:spcAft>
              <a:buClr>
                <a:schemeClr val="tx2"/>
              </a:buClr>
              <a:buSzPct val="120000"/>
              <a:buFontTx/>
              <a:buNone/>
              <a:tabLst/>
              <a:defRPr/>
            </a:pPr>
            <a:r>
              <a:rPr kumimoji="0" lang="en-US" sz="3200" b="1" i="0" u="none" strike="noStrike" kern="0" cap="none" spc="0" normalizeH="0" baseline="0" noProof="0" dirty="0" smtClean="0">
                <a:ln>
                  <a:noFill/>
                </a:ln>
                <a:solidFill>
                  <a:schemeClr val="tx1"/>
                </a:solidFill>
                <a:effectLst/>
                <a:uLnTx/>
                <a:uFillTx/>
                <a:latin typeface="Arial"/>
                <a:ea typeface="ＭＳ Ｐゴシック" charset="-128"/>
                <a:cs typeface="Arial"/>
              </a:rPr>
              <a:t>Orlando, Florida</a:t>
            </a:r>
            <a:endParaRPr kumimoji="0" lang="en-US" sz="3200" b="1" i="0" u="none" strike="noStrike" kern="0" cap="none" spc="0" normalizeH="0" baseline="0" noProof="0" dirty="0">
              <a:ln>
                <a:noFill/>
              </a:ln>
              <a:solidFill>
                <a:schemeClr val="tx1"/>
              </a:solidFill>
              <a:effectLst/>
              <a:uLnTx/>
              <a:uFillTx/>
              <a:latin typeface="Arial"/>
              <a:ea typeface="ＭＳ Ｐゴシック" charset="-128"/>
              <a:cs typeface="Arial"/>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990600"/>
            <a:ext cx="9144000" cy="4953000"/>
          </a:xfrm>
          <a:prstGeom prst="rect">
            <a:avLst/>
          </a:prstGeom>
          <a:solidFill>
            <a:srgbClr val="00009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108" charset="0"/>
            </a:endParaRPr>
          </a:p>
        </p:txBody>
      </p:sp>
      <p:pic>
        <p:nvPicPr>
          <p:cNvPr id="14" name="Picture 13" descr="LonialGrap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8839200" cy="6647079"/>
          </a:xfrm>
          <a:prstGeom prst="rect">
            <a:avLst/>
          </a:prstGeom>
        </p:spPr>
      </p:pic>
      <p:sp>
        <p:nvSpPr>
          <p:cNvPr id="3" name="Title 1"/>
          <p:cNvSpPr txBox="1">
            <a:spLocks/>
          </p:cNvSpPr>
          <p:nvPr/>
        </p:nvSpPr>
        <p:spPr bwMode="auto">
          <a:xfrm>
            <a:off x="457200" y="76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Arial"/>
                <a:ea typeface="ＭＳ Ｐゴシック" charset="-128"/>
                <a:cs typeface="Arial"/>
              </a:rPr>
              <a:t>Updated Toxicity of </a:t>
            </a:r>
            <a:r>
              <a:rPr kumimoji="0" lang="en-US" sz="3600" b="1" i="0" u="none" strike="noStrike" kern="0" cap="none" spc="0" normalizeH="0" baseline="0" noProof="0" dirty="0" err="1" smtClean="0">
                <a:ln>
                  <a:noFill/>
                </a:ln>
                <a:solidFill>
                  <a:schemeClr val="tx2"/>
                </a:solidFill>
                <a:effectLst/>
                <a:uLnTx/>
                <a:uFillTx/>
                <a:latin typeface="Arial"/>
                <a:ea typeface="ＭＳ Ｐゴシック" charset="-128"/>
                <a:cs typeface="Arial"/>
              </a:rPr>
              <a:t>CRd</a:t>
            </a:r>
            <a:r>
              <a:rPr kumimoji="0" lang="en-US" sz="3600" b="1" i="0" u="none" strike="noStrike" kern="0" cap="none" spc="0" normalizeH="0" baseline="0" noProof="0" dirty="0" smtClean="0">
                <a:ln>
                  <a:noFill/>
                </a:ln>
                <a:solidFill>
                  <a:schemeClr val="tx2"/>
                </a:solidFill>
                <a:effectLst/>
                <a:uLnTx/>
                <a:uFillTx/>
                <a:latin typeface="Arial"/>
                <a:ea typeface="ＭＳ Ｐゴシック" charset="-128"/>
                <a:cs typeface="Arial"/>
              </a:rPr>
              <a:t> Induction</a:t>
            </a:r>
            <a:endParaRPr kumimoji="0" lang="en-US" sz="3600" b="1" i="0" u="none" strike="noStrike" kern="0" cap="none" spc="0" normalizeH="0" baseline="0" noProof="0" dirty="0">
              <a:ln>
                <a:noFill/>
              </a:ln>
              <a:solidFill>
                <a:schemeClr val="tx2"/>
              </a:solidFill>
              <a:effectLst/>
              <a:uLnTx/>
              <a:uFillTx/>
              <a:latin typeface="Arial"/>
              <a:ea typeface="ＭＳ Ｐゴシック" charset="-128"/>
              <a:cs typeface="Arial"/>
            </a:endParaRPr>
          </a:p>
        </p:txBody>
      </p:sp>
      <p:sp>
        <p:nvSpPr>
          <p:cNvPr id="7" name="TextBox 6"/>
          <p:cNvSpPr txBox="1"/>
          <p:nvPr/>
        </p:nvSpPr>
        <p:spPr>
          <a:xfrm>
            <a:off x="152400" y="6550223"/>
            <a:ext cx="8902548" cy="276999"/>
          </a:xfrm>
          <a:prstGeom prst="rect">
            <a:avLst/>
          </a:prstGeom>
          <a:noFill/>
        </p:spPr>
        <p:txBody>
          <a:bodyPr wrap="square" rtlCol="0">
            <a:spAutoFit/>
          </a:bodyPr>
          <a:lstStyle/>
          <a:p>
            <a:r>
              <a:rPr lang="en-US" sz="1200" i="0" baseline="30000" dirty="0" smtClean="0"/>
              <a:t>1 </a:t>
            </a:r>
            <a:r>
              <a:rPr lang="en-US" sz="1200" i="0" dirty="0" err="1" smtClean="0"/>
              <a:t>Jakubowiak</a:t>
            </a:r>
            <a:r>
              <a:rPr lang="en-US" sz="1200" i="0" dirty="0" smtClean="0"/>
              <a:t> </a:t>
            </a:r>
            <a:r>
              <a:rPr lang="en-US" sz="1200" i="0" dirty="0"/>
              <a:t>AJ et al. </a:t>
            </a:r>
            <a:r>
              <a:rPr lang="en-US" sz="1200" dirty="0"/>
              <a:t>Blood</a:t>
            </a:r>
            <a:r>
              <a:rPr lang="en-US" sz="1200" i="0" dirty="0"/>
              <a:t> 2011;118:Abstract 631</a:t>
            </a:r>
            <a:r>
              <a:rPr lang="en-US" sz="1200" i="0" dirty="0" smtClean="0"/>
              <a:t>. </a:t>
            </a:r>
            <a:r>
              <a:rPr lang="en-US" sz="1200" i="0" dirty="0">
                <a:latin typeface="Arial"/>
                <a:cs typeface="Arial"/>
              </a:rPr>
              <a:t>With permission from </a:t>
            </a:r>
            <a:r>
              <a:rPr lang="en-US" sz="1200" i="0" dirty="0" err="1" smtClean="0"/>
              <a:t>Jakubowiak</a:t>
            </a:r>
            <a:r>
              <a:rPr lang="en-US" sz="1200" i="0" dirty="0" smtClean="0"/>
              <a:t> AJ et al. </a:t>
            </a:r>
            <a:r>
              <a:rPr lang="en-US" sz="1200" dirty="0" err="1" smtClean="0"/>
              <a:t>Proc</a:t>
            </a:r>
            <a:r>
              <a:rPr lang="en-US" sz="1200" dirty="0" smtClean="0"/>
              <a:t> ASCO </a:t>
            </a:r>
            <a:r>
              <a:rPr lang="en-US" sz="1200" i="0" dirty="0" smtClean="0"/>
              <a:t>2012;Abstract 8011.</a:t>
            </a:r>
            <a:endParaRPr lang="en-US" sz="1200" i="0" dirty="0"/>
          </a:p>
        </p:txBody>
      </p:sp>
      <p:sp>
        <p:nvSpPr>
          <p:cNvPr id="8" name="TextBox 7"/>
          <p:cNvSpPr txBox="1"/>
          <p:nvPr/>
        </p:nvSpPr>
        <p:spPr>
          <a:xfrm>
            <a:off x="2362200" y="5562600"/>
            <a:ext cx="5867400" cy="338554"/>
          </a:xfrm>
          <a:prstGeom prst="rect">
            <a:avLst/>
          </a:prstGeom>
          <a:noFill/>
        </p:spPr>
        <p:txBody>
          <a:bodyPr wrap="square" rtlCol="0">
            <a:spAutoFit/>
          </a:bodyPr>
          <a:lstStyle/>
          <a:p>
            <a:pPr algn="ctr"/>
            <a:r>
              <a:rPr lang="en-US" sz="1600" b="1" i="0" dirty="0" smtClean="0">
                <a:solidFill>
                  <a:schemeClr val="bg1"/>
                </a:solidFill>
              </a:rPr>
              <a:t>Patients (%)</a:t>
            </a:r>
            <a:endParaRPr lang="en-US" sz="1600" b="1" i="0" dirty="0">
              <a:solidFill>
                <a:schemeClr val="bg1"/>
              </a:solidFill>
            </a:endParaRPr>
          </a:p>
        </p:txBody>
      </p:sp>
      <p:sp>
        <p:nvSpPr>
          <p:cNvPr id="9" name="TextBox 8"/>
          <p:cNvSpPr txBox="1"/>
          <p:nvPr/>
        </p:nvSpPr>
        <p:spPr>
          <a:xfrm>
            <a:off x="304800" y="5943600"/>
            <a:ext cx="7772400" cy="646331"/>
          </a:xfrm>
          <a:prstGeom prst="rect">
            <a:avLst/>
          </a:prstGeom>
          <a:noFill/>
        </p:spPr>
        <p:txBody>
          <a:bodyPr wrap="square" rtlCol="0">
            <a:spAutoFit/>
          </a:bodyPr>
          <a:lstStyle/>
          <a:p>
            <a:pPr marL="285750" indent="-285750">
              <a:buClr>
                <a:schemeClr val="tx2"/>
              </a:buClr>
              <a:buFont typeface="Arial"/>
              <a:buChar char="•"/>
            </a:pPr>
            <a:r>
              <a:rPr lang="en-US" i="0" dirty="0" smtClean="0"/>
              <a:t>Toxicity for cycles 1-8 is similar to previously reported</a:t>
            </a:r>
            <a:r>
              <a:rPr lang="en-US" i="0" baseline="30000" dirty="0" smtClean="0"/>
              <a:t>1</a:t>
            </a:r>
          </a:p>
          <a:p>
            <a:pPr marL="285750" indent="-285750">
              <a:buClr>
                <a:schemeClr val="tx2"/>
              </a:buClr>
              <a:buFont typeface="Arial"/>
              <a:buChar char="•"/>
            </a:pPr>
            <a:r>
              <a:rPr lang="en-US" i="0" dirty="0" smtClean="0"/>
              <a:t>Limited dose modifications</a:t>
            </a:r>
            <a:endParaRPr lang="en-US" i="0" dirty="0"/>
          </a:p>
        </p:txBody>
      </p:sp>
      <p:grpSp>
        <p:nvGrpSpPr>
          <p:cNvPr id="13" name="Group 12"/>
          <p:cNvGrpSpPr/>
          <p:nvPr/>
        </p:nvGrpSpPr>
        <p:grpSpPr>
          <a:xfrm>
            <a:off x="7077456" y="1243584"/>
            <a:ext cx="152400" cy="381000"/>
            <a:chOff x="7086600" y="1219200"/>
            <a:chExt cx="152400" cy="381000"/>
          </a:xfrm>
        </p:grpSpPr>
        <p:sp>
          <p:nvSpPr>
            <p:cNvPr id="10" name="Rectangle 9"/>
            <p:cNvSpPr/>
            <p:nvPr/>
          </p:nvSpPr>
          <p:spPr bwMode="auto">
            <a:xfrm>
              <a:off x="7086600" y="1219200"/>
              <a:ext cx="152400" cy="1524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108" charset="0"/>
              </a:endParaRPr>
            </a:p>
          </p:txBody>
        </p:sp>
        <p:sp>
          <p:nvSpPr>
            <p:cNvPr id="11" name="Rectangle 10"/>
            <p:cNvSpPr/>
            <p:nvPr/>
          </p:nvSpPr>
          <p:spPr bwMode="auto">
            <a:xfrm>
              <a:off x="7086600" y="1447800"/>
              <a:ext cx="152400" cy="152400"/>
            </a:xfrm>
            <a:prstGeom prst="rect">
              <a:avLst/>
            </a:prstGeom>
            <a:solidFill>
              <a:srgbClr val="BAE5F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108" charset="0"/>
              </a:endParaRPr>
            </a:p>
          </p:txBody>
        </p:sp>
      </p:grpSp>
      <p:sp>
        <p:nvSpPr>
          <p:cNvPr id="12" name="TextBox 11"/>
          <p:cNvSpPr txBox="1"/>
          <p:nvPr/>
        </p:nvSpPr>
        <p:spPr>
          <a:xfrm>
            <a:off x="7162800" y="1153180"/>
            <a:ext cx="1295400" cy="529119"/>
          </a:xfrm>
          <a:prstGeom prst="rect">
            <a:avLst/>
          </a:prstGeom>
          <a:noFill/>
        </p:spPr>
        <p:txBody>
          <a:bodyPr wrap="square" rtlCol="0">
            <a:spAutoFit/>
          </a:bodyPr>
          <a:lstStyle/>
          <a:p>
            <a:pPr>
              <a:lnSpc>
                <a:spcPct val="110000"/>
              </a:lnSpc>
            </a:pPr>
            <a:r>
              <a:rPr lang="en-US" sz="1300" b="1" i="0" dirty="0" smtClean="0">
                <a:solidFill>
                  <a:schemeClr val="bg1"/>
                </a:solidFill>
              </a:rPr>
              <a:t>Grade 3/4</a:t>
            </a:r>
          </a:p>
          <a:p>
            <a:pPr>
              <a:lnSpc>
                <a:spcPct val="110000"/>
              </a:lnSpc>
            </a:pPr>
            <a:r>
              <a:rPr lang="en-US" sz="1300" b="1" i="0" dirty="0" smtClean="0">
                <a:solidFill>
                  <a:schemeClr val="bg1"/>
                </a:solidFill>
              </a:rPr>
              <a:t>Any Grade</a:t>
            </a:r>
            <a:endParaRPr lang="en-US" sz="1300" b="1" i="0" dirty="0">
              <a:solidFill>
                <a:schemeClr val="bg1"/>
              </a:solidFill>
            </a:endParaRPr>
          </a:p>
        </p:txBody>
      </p:sp>
      <p:sp>
        <p:nvSpPr>
          <p:cNvPr id="2" name="Left Arrow 1"/>
          <p:cNvSpPr/>
          <p:nvPr/>
        </p:nvSpPr>
        <p:spPr bwMode="auto">
          <a:xfrm rot="20772888">
            <a:off x="3708460" y="4028404"/>
            <a:ext cx="762000" cy="304800"/>
          </a:xfrm>
          <a:prstGeom prst="left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108" charset="0"/>
            </a:endParaRPr>
          </a:p>
        </p:txBody>
      </p:sp>
    </p:spTree>
    <p:extLst>
      <p:ext uri="{BB962C8B-B14F-4D97-AF65-F5344CB8AC3E}">
        <p14:creationId xmlns:p14="http://schemas.microsoft.com/office/powerpoint/2010/main" val="15094870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066800"/>
            <a:ext cx="9144000" cy="5029200"/>
          </a:xfrm>
          <a:prstGeom prst="rect">
            <a:avLst/>
          </a:prstGeom>
          <a:solidFill>
            <a:srgbClr val="00009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108" charset="0"/>
            </a:endParaRPr>
          </a:p>
        </p:txBody>
      </p:sp>
      <p:sp>
        <p:nvSpPr>
          <p:cNvPr id="2" name="Title 1"/>
          <p:cNvSpPr txBox="1">
            <a:spLocks/>
          </p:cNvSpPr>
          <p:nvPr/>
        </p:nvSpPr>
        <p:spPr bwMode="auto">
          <a:xfrm>
            <a:off x="0" y="228600"/>
            <a:ext cx="9144000" cy="8143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Arial"/>
                <a:ea typeface="ＭＳ Ｐゴシック" charset="-128"/>
                <a:cs typeface="Arial"/>
              </a:rPr>
              <a:t>Responses after Extended Treatment</a:t>
            </a:r>
            <a:endParaRPr kumimoji="0" lang="en-US" sz="3600" b="1" i="0" u="none" strike="noStrike" kern="0" cap="none" spc="0" normalizeH="0" baseline="0" noProof="0" dirty="0">
              <a:ln>
                <a:noFill/>
              </a:ln>
              <a:solidFill>
                <a:schemeClr val="tx2"/>
              </a:solidFill>
              <a:effectLst/>
              <a:uLnTx/>
              <a:uFillTx/>
              <a:latin typeface="Arial"/>
              <a:ea typeface="ＭＳ Ｐゴシック" charset="-128"/>
              <a:cs typeface="Arial"/>
            </a:endParaRPr>
          </a:p>
        </p:txBody>
      </p:sp>
      <p:pic>
        <p:nvPicPr>
          <p:cNvPr id="3" name="Picture 2"/>
          <p:cNvPicPr>
            <a:picLocks noChangeAspect="1" noChangeArrowheads="1"/>
          </p:cNvPicPr>
          <p:nvPr/>
        </p:nvPicPr>
        <p:blipFill>
          <a:blip r:embed="rId3"/>
          <a:srcRect/>
          <a:stretch>
            <a:fillRect/>
          </a:stretch>
        </p:blipFill>
        <p:spPr bwMode="auto">
          <a:xfrm>
            <a:off x="1214438" y="1236663"/>
            <a:ext cx="6715125" cy="4629150"/>
          </a:xfrm>
          <a:prstGeom prst="rect">
            <a:avLst/>
          </a:prstGeom>
          <a:noFill/>
          <a:ln w="9525">
            <a:noFill/>
            <a:miter lim="800000"/>
            <a:headEnd/>
            <a:tailEnd/>
          </a:ln>
        </p:spPr>
      </p:pic>
      <p:sp>
        <p:nvSpPr>
          <p:cNvPr id="4" name="TextBox 3"/>
          <p:cNvSpPr txBox="1"/>
          <p:nvPr/>
        </p:nvSpPr>
        <p:spPr>
          <a:xfrm>
            <a:off x="228600" y="6400800"/>
            <a:ext cx="8763000" cy="307777"/>
          </a:xfrm>
          <a:prstGeom prst="rect">
            <a:avLst/>
          </a:prstGeom>
          <a:noFill/>
        </p:spPr>
        <p:txBody>
          <a:bodyPr wrap="square">
            <a:spAutoFit/>
          </a:bodyPr>
          <a:lstStyle/>
          <a:p>
            <a:r>
              <a:rPr lang="en-US" sz="1400" i="0" dirty="0">
                <a:latin typeface="Arial"/>
                <a:cs typeface="Arial"/>
              </a:rPr>
              <a:t>With permission from </a:t>
            </a:r>
            <a:r>
              <a:rPr lang="en-US" sz="1400" i="0" dirty="0" err="1" smtClean="0"/>
              <a:t>Jakubowiak</a:t>
            </a:r>
            <a:r>
              <a:rPr lang="en-US" sz="1400" i="0" dirty="0" smtClean="0"/>
              <a:t> </a:t>
            </a:r>
            <a:r>
              <a:rPr lang="en-US" sz="1400" i="0" dirty="0"/>
              <a:t>AJ et al. </a:t>
            </a:r>
            <a:r>
              <a:rPr lang="en-US" sz="1400" dirty="0" err="1"/>
              <a:t>Proc</a:t>
            </a:r>
            <a:r>
              <a:rPr lang="en-US" sz="1400" dirty="0"/>
              <a:t> ASCO </a:t>
            </a:r>
            <a:r>
              <a:rPr lang="en-US" sz="1400" i="0" dirty="0"/>
              <a:t>2012;Abstract 8011.</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Content Placeholder 1"/>
          <p:cNvSpPr>
            <a:spLocks noGrp="1"/>
          </p:cNvSpPr>
          <p:nvPr>
            <p:ph idx="1"/>
          </p:nvPr>
        </p:nvSpPr>
        <p:spPr>
          <a:xfrm>
            <a:off x="0" y="3962400"/>
            <a:ext cx="9144000" cy="990600"/>
          </a:xfrm>
        </p:spPr>
        <p:txBody>
          <a:bodyPr/>
          <a:lstStyle/>
          <a:p>
            <a:pPr marL="0" indent="0" algn="ctr">
              <a:buFontTx/>
              <a:buNone/>
            </a:pPr>
            <a:r>
              <a:rPr lang="en-US" sz="2000" i="1" dirty="0" smtClean="0">
                <a:solidFill>
                  <a:srgbClr val="000000"/>
                </a:solidFill>
                <a:ea typeface="Consolas" charset="0"/>
                <a:cs typeface="Consolas" charset="0"/>
              </a:rPr>
              <a:t>Lancet </a:t>
            </a:r>
            <a:r>
              <a:rPr lang="en-US" sz="2000" i="1" dirty="0">
                <a:solidFill>
                  <a:srgbClr val="000000"/>
                </a:solidFill>
                <a:ea typeface="Consolas" charset="0"/>
                <a:cs typeface="Consolas" charset="0"/>
              </a:rPr>
              <a:t>Oncology</a:t>
            </a:r>
            <a:r>
              <a:rPr lang="en-US" sz="2000" dirty="0">
                <a:solidFill>
                  <a:srgbClr val="000000"/>
                </a:solidFill>
                <a:ea typeface="Consolas" charset="0"/>
                <a:cs typeface="Consolas" charset="0"/>
              </a:rPr>
              <a:t>, Volume 12, Issue 5, Pages </a:t>
            </a:r>
            <a:r>
              <a:rPr lang="en-US" sz="2000" dirty="0" smtClean="0">
                <a:solidFill>
                  <a:srgbClr val="000000"/>
                </a:solidFill>
                <a:ea typeface="Consolas" charset="0"/>
                <a:cs typeface="Consolas" charset="0"/>
              </a:rPr>
              <a:t>431-440</a:t>
            </a:r>
            <a:r>
              <a:rPr lang="en-US" sz="2000" dirty="0">
                <a:solidFill>
                  <a:srgbClr val="000000"/>
                </a:solidFill>
                <a:ea typeface="Consolas" charset="0"/>
                <a:cs typeface="Consolas" charset="0"/>
              </a:rPr>
              <a:t>, May </a:t>
            </a:r>
            <a:r>
              <a:rPr lang="en-US" sz="2000" dirty="0" smtClean="0">
                <a:solidFill>
                  <a:srgbClr val="000000"/>
                </a:solidFill>
                <a:ea typeface="Consolas" charset="0"/>
                <a:cs typeface="Consolas" charset="0"/>
              </a:rPr>
              <a:t>2011.</a:t>
            </a:r>
            <a:endParaRPr lang="en-US" sz="2000" dirty="0">
              <a:solidFill>
                <a:srgbClr val="000000"/>
              </a:solidFill>
              <a:ea typeface="Consolas" charset="0"/>
              <a:cs typeface="Consolas" charset="0"/>
            </a:endParaRPr>
          </a:p>
          <a:p>
            <a:pPr marL="0" indent="0" algn="ctr">
              <a:buFontTx/>
              <a:buNone/>
            </a:pPr>
            <a:endParaRPr lang="en-US" dirty="0">
              <a:ea typeface="ＭＳ Ｐゴシック" charset="-128"/>
              <a:cs typeface="ＭＳ Ｐゴシック" charset="-128"/>
            </a:endParaRPr>
          </a:p>
        </p:txBody>
      </p:sp>
      <p:pic>
        <p:nvPicPr>
          <p:cNvPr id="138242" name="Picture 3"/>
          <p:cNvPicPr>
            <a:picLocks noChangeAspect="1"/>
          </p:cNvPicPr>
          <p:nvPr/>
        </p:nvPicPr>
        <p:blipFill rotWithShape="1">
          <a:blip r:embed="rId3"/>
          <a:srcRect l="666" r="22073"/>
          <a:stretch/>
        </p:blipFill>
        <p:spPr bwMode="auto">
          <a:xfrm>
            <a:off x="76200" y="1143000"/>
            <a:ext cx="8991600" cy="2638524"/>
          </a:xfrm>
          <a:prstGeom prst="rect">
            <a:avLst/>
          </a:prstGeom>
          <a:noFill/>
          <a:ln w="9525">
            <a:noFill/>
            <a:miter lim="800000"/>
            <a:headEnd/>
            <a:tailEnd/>
          </a:ln>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2"/>
          <p:cNvSpPr>
            <a:spLocks noGrp="1"/>
          </p:cNvSpPr>
          <p:nvPr>
            <p:ph type="title"/>
          </p:nvPr>
        </p:nvSpPr>
        <p:spPr>
          <a:xfrm>
            <a:off x="685800" y="381000"/>
            <a:ext cx="7772400" cy="571500"/>
          </a:xfrm>
        </p:spPr>
        <p:txBody>
          <a:bodyPr/>
          <a:lstStyle/>
          <a:p>
            <a:r>
              <a:rPr lang="en-US" sz="3600" dirty="0">
                <a:latin typeface="Arial"/>
                <a:ea typeface="ＭＳ Ｐゴシック" charset="-128"/>
                <a:cs typeface="Arial"/>
              </a:rPr>
              <a:t>SQ Administration of </a:t>
            </a:r>
            <a:r>
              <a:rPr lang="en-US" sz="3600" dirty="0" err="1">
                <a:latin typeface="Arial"/>
                <a:ea typeface="ＭＳ Ｐゴシック" charset="-128"/>
                <a:cs typeface="Arial"/>
              </a:rPr>
              <a:t>Bortezomib</a:t>
            </a:r>
            <a:endParaRPr lang="en-US" sz="3600" dirty="0">
              <a:latin typeface="Arial"/>
              <a:ea typeface="ＭＳ Ｐゴシック" charset="-128"/>
              <a:cs typeface="Arial"/>
            </a:endParaRPr>
          </a:p>
        </p:txBody>
      </p:sp>
      <p:sp>
        <p:nvSpPr>
          <p:cNvPr id="140290" name="Content Placeholder 1"/>
          <p:cNvSpPr>
            <a:spLocks noGrp="1"/>
          </p:cNvSpPr>
          <p:nvPr>
            <p:ph idx="1"/>
          </p:nvPr>
        </p:nvSpPr>
        <p:spPr>
          <a:xfrm>
            <a:off x="685800" y="1295400"/>
            <a:ext cx="7772400" cy="4570413"/>
          </a:xfrm>
        </p:spPr>
        <p:txBody>
          <a:bodyPr/>
          <a:lstStyle/>
          <a:p>
            <a:pPr>
              <a:lnSpc>
                <a:spcPct val="100000"/>
              </a:lnSpc>
              <a:spcBef>
                <a:spcPts val="1200"/>
              </a:spcBef>
            </a:pPr>
            <a:r>
              <a:rPr lang="en-US" sz="2600" b="0" dirty="0">
                <a:solidFill>
                  <a:srgbClr val="000000"/>
                </a:solidFill>
                <a:latin typeface="Arial"/>
                <a:ea typeface="Consolas" charset="0"/>
                <a:cs typeface="Arial"/>
              </a:rPr>
              <a:t>Randomized Phase 3 study</a:t>
            </a:r>
          </a:p>
          <a:p>
            <a:pPr>
              <a:lnSpc>
                <a:spcPct val="100000"/>
              </a:lnSpc>
              <a:spcBef>
                <a:spcPts val="1200"/>
              </a:spcBef>
            </a:pPr>
            <a:r>
              <a:rPr lang="en-US" sz="2600" b="0" dirty="0">
                <a:solidFill>
                  <a:srgbClr val="000000"/>
                </a:solidFill>
                <a:latin typeface="Arial"/>
                <a:ea typeface="Consolas" charset="0"/>
                <a:cs typeface="Arial"/>
              </a:rPr>
              <a:t>1-3 previous lines of therapy</a:t>
            </a:r>
          </a:p>
          <a:p>
            <a:pPr>
              <a:lnSpc>
                <a:spcPct val="100000"/>
              </a:lnSpc>
              <a:spcBef>
                <a:spcPts val="1200"/>
              </a:spcBef>
            </a:pPr>
            <a:r>
              <a:rPr lang="en-US" sz="2600" b="0" dirty="0">
                <a:solidFill>
                  <a:srgbClr val="000000"/>
                </a:solidFill>
                <a:latin typeface="Arial"/>
                <a:ea typeface="Consolas" charset="0"/>
                <a:cs typeface="Arial"/>
              </a:rPr>
              <a:t>Up to </a:t>
            </a:r>
            <a:r>
              <a:rPr lang="en-US" sz="2600" b="0" dirty="0">
                <a:latin typeface="Arial"/>
                <a:ea typeface="ＭＳ Ｐゴシック" charset="-128"/>
                <a:cs typeface="Arial"/>
              </a:rPr>
              <a:t>eight 21-day cycles </a:t>
            </a:r>
            <a:r>
              <a:rPr lang="en-US" sz="2600" b="0" dirty="0">
                <a:solidFill>
                  <a:srgbClr val="000000"/>
                </a:solidFill>
                <a:latin typeface="Arial"/>
                <a:ea typeface="Consolas" charset="0"/>
                <a:cs typeface="Arial"/>
              </a:rPr>
              <a:t>of </a:t>
            </a:r>
            <a:r>
              <a:rPr lang="en-US" sz="2600" b="0" dirty="0" err="1">
                <a:solidFill>
                  <a:srgbClr val="000000"/>
                </a:solidFill>
                <a:latin typeface="Arial"/>
                <a:ea typeface="Consolas" charset="0"/>
                <a:cs typeface="Arial"/>
              </a:rPr>
              <a:t>bortezomib</a:t>
            </a:r>
            <a:endParaRPr lang="en-US" sz="2600" b="0" dirty="0">
              <a:solidFill>
                <a:srgbClr val="000000"/>
              </a:solidFill>
              <a:latin typeface="Arial"/>
              <a:ea typeface="Consolas" charset="0"/>
              <a:cs typeface="Arial"/>
            </a:endParaRPr>
          </a:p>
          <a:p>
            <a:pPr>
              <a:lnSpc>
                <a:spcPct val="100000"/>
              </a:lnSpc>
              <a:spcBef>
                <a:spcPts val="1200"/>
              </a:spcBef>
            </a:pPr>
            <a:r>
              <a:rPr lang="en-US" sz="2600" b="0" dirty="0">
                <a:solidFill>
                  <a:srgbClr val="000000"/>
                </a:solidFill>
                <a:latin typeface="Arial"/>
                <a:ea typeface="Consolas" charset="0"/>
                <a:cs typeface="Arial"/>
              </a:rPr>
              <a:t>Primary response was </a:t>
            </a:r>
            <a:r>
              <a:rPr lang="en-US" sz="2600" b="0" dirty="0" err="1">
                <a:solidFill>
                  <a:srgbClr val="000000"/>
                </a:solidFill>
                <a:latin typeface="Arial"/>
                <a:ea typeface="Consolas" charset="0"/>
                <a:cs typeface="Arial"/>
              </a:rPr>
              <a:t>noninferiority</a:t>
            </a:r>
            <a:r>
              <a:rPr lang="en-US" sz="2600" b="0" dirty="0">
                <a:solidFill>
                  <a:srgbClr val="000000"/>
                </a:solidFill>
                <a:latin typeface="Arial"/>
                <a:ea typeface="Consolas" charset="0"/>
                <a:cs typeface="Arial"/>
              </a:rPr>
              <a:t> (4 cy)</a:t>
            </a:r>
          </a:p>
          <a:p>
            <a:pPr>
              <a:lnSpc>
                <a:spcPct val="100000"/>
              </a:lnSpc>
              <a:spcBef>
                <a:spcPts val="1200"/>
              </a:spcBef>
            </a:pPr>
            <a:r>
              <a:rPr lang="en-US" sz="2600" b="0" dirty="0">
                <a:solidFill>
                  <a:srgbClr val="000000"/>
                </a:solidFill>
                <a:latin typeface="Arial"/>
                <a:ea typeface="Consolas" charset="0"/>
                <a:cs typeface="Arial"/>
              </a:rPr>
              <a:t>222 patients assigned to receive </a:t>
            </a:r>
            <a:r>
              <a:rPr lang="en-US" sz="2600" b="0" dirty="0" smtClean="0">
                <a:solidFill>
                  <a:srgbClr val="000000"/>
                </a:solidFill>
                <a:latin typeface="Arial"/>
                <a:ea typeface="Consolas" charset="0"/>
                <a:cs typeface="Arial"/>
              </a:rPr>
              <a:t>Rx</a:t>
            </a:r>
          </a:p>
          <a:p>
            <a:pPr lvl="1">
              <a:lnSpc>
                <a:spcPct val="100000"/>
              </a:lnSpc>
              <a:spcBef>
                <a:spcPts val="1200"/>
              </a:spcBef>
              <a:buClr>
                <a:schemeClr val="tx2"/>
              </a:buClr>
              <a:buFont typeface="Lucida Grande"/>
              <a:buChar char="–"/>
            </a:pPr>
            <a:r>
              <a:rPr lang="en-US" sz="2400" b="0" dirty="0" smtClean="0">
                <a:solidFill>
                  <a:srgbClr val="000000"/>
                </a:solidFill>
                <a:latin typeface="Arial"/>
                <a:ea typeface="Consolas" charset="0"/>
                <a:cs typeface="Arial"/>
              </a:rPr>
              <a:t>145 </a:t>
            </a:r>
            <a:r>
              <a:rPr lang="en-US" sz="2400" b="0" dirty="0">
                <a:solidFill>
                  <a:srgbClr val="000000"/>
                </a:solidFill>
                <a:latin typeface="Arial"/>
                <a:ea typeface="Consolas" charset="0"/>
                <a:cs typeface="Arial"/>
              </a:rPr>
              <a:t>SQ and 73 </a:t>
            </a:r>
            <a:r>
              <a:rPr lang="en-US" sz="2400" b="0" dirty="0" smtClean="0">
                <a:solidFill>
                  <a:srgbClr val="000000"/>
                </a:solidFill>
                <a:latin typeface="Arial"/>
                <a:ea typeface="Consolas" charset="0"/>
                <a:cs typeface="Arial"/>
              </a:rPr>
              <a:t>IV</a:t>
            </a:r>
          </a:p>
          <a:p>
            <a:pPr>
              <a:lnSpc>
                <a:spcPct val="100000"/>
              </a:lnSpc>
              <a:spcBef>
                <a:spcPts val="1200"/>
              </a:spcBef>
            </a:pPr>
            <a:r>
              <a:rPr lang="en-US" sz="2600" b="0" dirty="0">
                <a:solidFill>
                  <a:srgbClr val="000000"/>
                </a:solidFill>
                <a:latin typeface="Arial"/>
                <a:ea typeface="Consolas" charset="0"/>
                <a:cs typeface="Arial"/>
              </a:rPr>
              <a:t>ORR same (42% vs. 42%)</a:t>
            </a:r>
          </a:p>
          <a:p>
            <a:pPr lvl="1">
              <a:lnSpc>
                <a:spcPct val="100000"/>
              </a:lnSpc>
              <a:spcBef>
                <a:spcPts val="1200"/>
              </a:spcBef>
              <a:buClr>
                <a:schemeClr val="tx2"/>
              </a:buClr>
              <a:buFont typeface="Lucida Grande"/>
              <a:buChar char="–"/>
            </a:pPr>
            <a:r>
              <a:rPr lang="en-US" sz="2400" b="0" dirty="0">
                <a:solidFill>
                  <a:srgbClr val="000000"/>
                </a:solidFill>
                <a:latin typeface="Arial"/>
                <a:ea typeface="Consolas" charset="0"/>
                <a:cs typeface="Arial"/>
              </a:rPr>
              <a:t>After 8 cycles 52% vs. 52</a:t>
            </a:r>
            <a:r>
              <a:rPr lang="en-US" sz="2400" b="0" dirty="0" smtClean="0">
                <a:solidFill>
                  <a:srgbClr val="000000"/>
                </a:solidFill>
                <a:latin typeface="Arial"/>
                <a:ea typeface="Consolas" charset="0"/>
                <a:cs typeface="Arial"/>
              </a:rPr>
              <a:t>%</a:t>
            </a:r>
          </a:p>
        </p:txBody>
      </p:sp>
      <p:sp>
        <p:nvSpPr>
          <p:cNvPr id="140291" name="Content Placeholder 1"/>
          <p:cNvSpPr txBox="1">
            <a:spLocks/>
          </p:cNvSpPr>
          <p:nvPr/>
        </p:nvSpPr>
        <p:spPr bwMode="auto">
          <a:xfrm>
            <a:off x="76200" y="6477000"/>
            <a:ext cx="7010400" cy="304800"/>
          </a:xfrm>
          <a:prstGeom prst="rect">
            <a:avLst/>
          </a:prstGeom>
          <a:noFill/>
          <a:ln w="9525">
            <a:noFill/>
            <a:miter lim="800000"/>
            <a:headEnd/>
            <a:tailEnd/>
          </a:ln>
        </p:spPr>
        <p:txBody>
          <a:bodyPr lIns="91418" tIns="45709" rIns="91418" bIns="45709">
            <a:prstTxWarp prst="textNoShape">
              <a:avLst/>
            </a:prstTxWarp>
          </a:bodyPr>
          <a:lstStyle/>
          <a:p>
            <a:pPr eaLnBrk="0" hangingPunct="0">
              <a:lnSpc>
                <a:spcPct val="90000"/>
              </a:lnSpc>
              <a:spcBef>
                <a:spcPct val="50000"/>
              </a:spcBef>
              <a:buClr>
                <a:schemeClr val="tx2"/>
              </a:buClr>
              <a:buSzPct val="120000"/>
            </a:pPr>
            <a:r>
              <a:rPr lang="en-US" sz="1400" i="0" dirty="0">
                <a:solidFill>
                  <a:srgbClr val="000000"/>
                </a:solidFill>
                <a:ea typeface="Consolas" charset="0"/>
                <a:cs typeface="Consolas" charset="0"/>
              </a:rPr>
              <a:t>Moreau P et al. </a:t>
            </a:r>
            <a:r>
              <a:rPr lang="en-US" sz="1400" dirty="0">
                <a:solidFill>
                  <a:srgbClr val="000000"/>
                </a:solidFill>
                <a:ea typeface="Consolas" charset="0"/>
                <a:cs typeface="Consolas" charset="0"/>
              </a:rPr>
              <a:t>Lancet Oncology </a:t>
            </a:r>
            <a:r>
              <a:rPr lang="en-US" sz="1400" i="0" dirty="0">
                <a:solidFill>
                  <a:srgbClr val="000000"/>
                </a:solidFill>
                <a:ea typeface="Consolas" charset="0"/>
                <a:cs typeface="Consolas" charset="0"/>
              </a:rPr>
              <a:t>2011;12(5):431-440.</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2"/>
          <p:cNvSpPr>
            <a:spLocks noGrp="1"/>
          </p:cNvSpPr>
          <p:nvPr>
            <p:ph type="title"/>
          </p:nvPr>
        </p:nvSpPr>
        <p:spPr>
          <a:xfrm>
            <a:off x="685800" y="400050"/>
            <a:ext cx="7772400" cy="571500"/>
          </a:xfrm>
        </p:spPr>
        <p:txBody>
          <a:bodyPr/>
          <a:lstStyle/>
          <a:p>
            <a:r>
              <a:rPr lang="en-US" sz="3600" dirty="0">
                <a:ea typeface="ＭＳ Ｐゴシック" charset="-128"/>
                <a:cs typeface="ＭＳ Ｐゴシック" charset="-128"/>
              </a:rPr>
              <a:t>Results </a:t>
            </a:r>
            <a:r>
              <a:rPr lang="en-US" sz="3600" dirty="0" smtClean="0">
                <a:ea typeface="ＭＳ Ｐゴシック" charset="-128"/>
                <a:cs typeface="ＭＳ Ｐゴシック" charset="-128"/>
              </a:rPr>
              <a:t>with SQ </a:t>
            </a:r>
            <a:r>
              <a:rPr lang="en-US" sz="3600" dirty="0" err="1">
                <a:ea typeface="ＭＳ Ｐゴシック" charset="-128"/>
                <a:cs typeface="ＭＳ Ｐゴシック" charset="-128"/>
              </a:rPr>
              <a:t>Bortezomib</a:t>
            </a:r>
            <a:endParaRPr lang="en-US" sz="3600" dirty="0">
              <a:ea typeface="ＭＳ Ｐゴシック" charset="-128"/>
              <a:cs typeface="ＭＳ Ｐゴシック" charset="-128"/>
            </a:endParaRPr>
          </a:p>
        </p:txBody>
      </p:sp>
      <p:sp>
        <p:nvSpPr>
          <p:cNvPr id="142338" name="Content Placeholder 1"/>
          <p:cNvSpPr>
            <a:spLocks noGrp="1"/>
          </p:cNvSpPr>
          <p:nvPr>
            <p:ph idx="1"/>
          </p:nvPr>
        </p:nvSpPr>
        <p:spPr>
          <a:xfrm>
            <a:off x="685800" y="1524000"/>
            <a:ext cx="7772400" cy="4570413"/>
          </a:xfrm>
        </p:spPr>
        <p:txBody>
          <a:bodyPr/>
          <a:lstStyle/>
          <a:p>
            <a:pPr>
              <a:lnSpc>
                <a:spcPct val="100000"/>
              </a:lnSpc>
              <a:spcBef>
                <a:spcPts val="1200"/>
              </a:spcBef>
            </a:pPr>
            <a:r>
              <a:rPr lang="en-US" sz="2800" b="0" dirty="0">
                <a:solidFill>
                  <a:srgbClr val="000000"/>
                </a:solidFill>
                <a:latin typeface="Arial"/>
                <a:ea typeface="Consolas" charset="0"/>
                <a:cs typeface="Arial"/>
              </a:rPr>
              <a:t>Median FU 11.8 </a:t>
            </a:r>
            <a:r>
              <a:rPr lang="en-US" sz="2800" b="0" dirty="0" err="1">
                <a:solidFill>
                  <a:srgbClr val="000000"/>
                </a:solidFill>
                <a:latin typeface="Arial"/>
                <a:ea typeface="Consolas" charset="0"/>
                <a:cs typeface="Arial"/>
              </a:rPr>
              <a:t>mos</a:t>
            </a:r>
            <a:r>
              <a:rPr lang="en-US" sz="2800" b="0" dirty="0">
                <a:solidFill>
                  <a:srgbClr val="000000"/>
                </a:solidFill>
                <a:latin typeface="Arial"/>
                <a:ea typeface="Consolas" charset="0"/>
                <a:cs typeface="Arial"/>
              </a:rPr>
              <a:t>; no difference in TTP</a:t>
            </a:r>
          </a:p>
          <a:p>
            <a:pPr lvl="1">
              <a:lnSpc>
                <a:spcPct val="100000"/>
              </a:lnSpc>
              <a:spcBef>
                <a:spcPts val="1200"/>
              </a:spcBef>
              <a:buClr>
                <a:schemeClr val="tx2"/>
              </a:buClr>
              <a:buFont typeface="Lucida Grande"/>
              <a:buChar char="–"/>
            </a:pPr>
            <a:r>
              <a:rPr lang="en-US" sz="2400" b="0" dirty="0">
                <a:solidFill>
                  <a:srgbClr val="000000"/>
                </a:solidFill>
                <a:latin typeface="Arial"/>
                <a:ea typeface="Consolas" charset="0"/>
                <a:cs typeface="Arial"/>
              </a:rPr>
              <a:t>10.4 vs. 9.4 </a:t>
            </a:r>
            <a:r>
              <a:rPr lang="en-US" sz="2400" b="0" dirty="0" err="1">
                <a:solidFill>
                  <a:srgbClr val="000000"/>
                </a:solidFill>
                <a:latin typeface="Arial"/>
                <a:ea typeface="Consolas" charset="0"/>
                <a:cs typeface="Arial"/>
              </a:rPr>
              <a:t>mos</a:t>
            </a:r>
            <a:endParaRPr lang="en-US" sz="2400" b="0" dirty="0">
              <a:solidFill>
                <a:srgbClr val="000000"/>
              </a:solidFill>
              <a:latin typeface="Arial"/>
              <a:ea typeface="Consolas" charset="0"/>
              <a:cs typeface="Arial"/>
            </a:endParaRPr>
          </a:p>
          <a:p>
            <a:pPr>
              <a:lnSpc>
                <a:spcPct val="100000"/>
              </a:lnSpc>
              <a:spcBef>
                <a:spcPts val="1200"/>
              </a:spcBef>
            </a:pPr>
            <a:r>
              <a:rPr lang="en-US" sz="2800" b="0" dirty="0">
                <a:solidFill>
                  <a:srgbClr val="000000"/>
                </a:solidFill>
                <a:latin typeface="Arial"/>
                <a:ea typeface="Consolas" charset="0"/>
                <a:cs typeface="Arial"/>
              </a:rPr>
              <a:t>One year OS 72% vs. 76%</a:t>
            </a:r>
          </a:p>
          <a:p>
            <a:pPr>
              <a:lnSpc>
                <a:spcPct val="100000"/>
              </a:lnSpc>
              <a:spcBef>
                <a:spcPts val="1200"/>
              </a:spcBef>
            </a:pPr>
            <a:r>
              <a:rPr lang="en-US" sz="2800" b="0" dirty="0">
                <a:solidFill>
                  <a:srgbClr val="000000"/>
                </a:solidFill>
                <a:latin typeface="Arial"/>
                <a:ea typeface="Consolas" charset="0"/>
                <a:cs typeface="Arial"/>
              </a:rPr>
              <a:t>Grade 3/4 events favored SQ (57% vs. 70%)</a:t>
            </a:r>
          </a:p>
          <a:p>
            <a:pPr>
              <a:lnSpc>
                <a:spcPct val="100000"/>
              </a:lnSpc>
              <a:spcBef>
                <a:spcPts val="1200"/>
              </a:spcBef>
            </a:pPr>
            <a:r>
              <a:rPr lang="en-US" sz="2800" b="0" dirty="0">
                <a:solidFill>
                  <a:srgbClr val="000000"/>
                </a:solidFill>
                <a:latin typeface="Arial"/>
                <a:ea typeface="Consolas" charset="0"/>
                <a:cs typeface="Arial"/>
              </a:rPr>
              <a:t>PN less common with SQ 38% vs. 53%</a:t>
            </a:r>
            <a:r>
              <a:rPr lang="en-US" sz="2800" b="0" dirty="0" smtClean="0">
                <a:solidFill>
                  <a:srgbClr val="000000"/>
                </a:solidFill>
                <a:latin typeface="Arial"/>
                <a:ea typeface="Consolas" charset="0"/>
                <a:cs typeface="Arial"/>
              </a:rPr>
              <a:t> </a:t>
            </a:r>
            <a:br>
              <a:rPr lang="en-US" sz="2800" b="0" dirty="0" smtClean="0">
                <a:solidFill>
                  <a:srgbClr val="000000"/>
                </a:solidFill>
                <a:latin typeface="Arial"/>
                <a:ea typeface="Consolas" charset="0"/>
                <a:cs typeface="Arial"/>
              </a:rPr>
            </a:br>
            <a:r>
              <a:rPr lang="en-US" sz="2800" b="0" dirty="0" smtClean="0">
                <a:solidFill>
                  <a:srgbClr val="000000"/>
                </a:solidFill>
                <a:latin typeface="Arial"/>
                <a:ea typeface="Consolas" charset="0"/>
                <a:cs typeface="Arial"/>
              </a:rPr>
              <a:t>(</a:t>
            </a:r>
            <a:r>
              <a:rPr lang="en-US" sz="2800" b="0" i="1" dirty="0" err="1" smtClean="0">
                <a:solidFill>
                  <a:srgbClr val="000000"/>
                </a:solidFill>
                <a:latin typeface="Arial"/>
                <a:ea typeface="Consolas" charset="0"/>
                <a:cs typeface="Arial"/>
              </a:rPr>
              <a:t>p</a:t>
            </a:r>
            <a:r>
              <a:rPr lang="en-US" sz="2800" b="0" dirty="0" smtClean="0">
                <a:solidFill>
                  <a:srgbClr val="000000"/>
                </a:solidFill>
                <a:latin typeface="Arial"/>
                <a:ea typeface="Consolas" charset="0"/>
                <a:cs typeface="Arial"/>
              </a:rPr>
              <a:t> = </a:t>
            </a:r>
            <a:r>
              <a:rPr lang="en-US" sz="2800" b="0" dirty="0">
                <a:solidFill>
                  <a:srgbClr val="000000"/>
                </a:solidFill>
                <a:latin typeface="Arial"/>
                <a:ea typeface="Consolas" charset="0"/>
                <a:cs typeface="Arial"/>
              </a:rPr>
              <a:t>0.04)</a:t>
            </a:r>
          </a:p>
          <a:p>
            <a:pPr lvl="1">
              <a:lnSpc>
                <a:spcPct val="100000"/>
              </a:lnSpc>
              <a:spcBef>
                <a:spcPts val="1200"/>
              </a:spcBef>
              <a:buClr>
                <a:schemeClr val="tx2"/>
              </a:buClr>
              <a:buFont typeface="Lucida Grande"/>
              <a:buChar char="–"/>
            </a:pPr>
            <a:r>
              <a:rPr lang="en-US" sz="2400" b="0" dirty="0">
                <a:solidFill>
                  <a:srgbClr val="000000"/>
                </a:solidFill>
                <a:latin typeface="Arial"/>
                <a:ea typeface="Consolas" charset="0"/>
                <a:cs typeface="Arial"/>
              </a:rPr>
              <a:t>Grade 2 or worse 24% vs. 41% (</a:t>
            </a:r>
            <a:r>
              <a:rPr lang="en-US" sz="2400" b="0" i="1" dirty="0" err="1" smtClean="0">
                <a:solidFill>
                  <a:srgbClr val="000000"/>
                </a:solidFill>
                <a:latin typeface="Arial"/>
                <a:ea typeface="Consolas" charset="0"/>
                <a:cs typeface="Arial"/>
              </a:rPr>
              <a:t>p</a:t>
            </a:r>
            <a:r>
              <a:rPr lang="en-US" sz="2400" b="0" dirty="0" smtClean="0">
                <a:solidFill>
                  <a:srgbClr val="000000"/>
                </a:solidFill>
                <a:latin typeface="Arial"/>
                <a:ea typeface="Consolas" charset="0"/>
                <a:cs typeface="Arial"/>
              </a:rPr>
              <a:t> = </a:t>
            </a:r>
            <a:r>
              <a:rPr lang="en-US" sz="2400" b="0" dirty="0">
                <a:solidFill>
                  <a:srgbClr val="000000"/>
                </a:solidFill>
                <a:latin typeface="Arial"/>
                <a:ea typeface="Consolas" charset="0"/>
                <a:cs typeface="Arial"/>
              </a:rPr>
              <a:t>0.012)</a:t>
            </a:r>
          </a:p>
          <a:p>
            <a:pPr lvl="1">
              <a:lnSpc>
                <a:spcPct val="100000"/>
              </a:lnSpc>
              <a:spcBef>
                <a:spcPts val="1200"/>
              </a:spcBef>
              <a:buClr>
                <a:schemeClr val="tx2"/>
              </a:buClr>
              <a:buFont typeface="Lucida Grande"/>
              <a:buChar char="–"/>
            </a:pPr>
            <a:r>
              <a:rPr lang="en-US" sz="2400" b="0" dirty="0">
                <a:solidFill>
                  <a:srgbClr val="000000"/>
                </a:solidFill>
                <a:latin typeface="Arial"/>
                <a:ea typeface="Consolas" charset="0"/>
                <a:cs typeface="Arial"/>
              </a:rPr>
              <a:t>Grade 3 or worse 6% vs. 16% (</a:t>
            </a:r>
            <a:r>
              <a:rPr lang="en-US" sz="2400" b="0" i="1" dirty="0" err="1" smtClean="0">
                <a:solidFill>
                  <a:srgbClr val="000000"/>
                </a:solidFill>
                <a:latin typeface="Arial"/>
                <a:ea typeface="Consolas" charset="0"/>
                <a:cs typeface="Arial"/>
              </a:rPr>
              <a:t>p</a:t>
            </a:r>
            <a:r>
              <a:rPr lang="en-US" sz="2400" b="0" dirty="0" smtClean="0">
                <a:solidFill>
                  <a:srgbClr val="000000"/>
                </a:solidFill>
                <a:latin typeface="Arial"/>
                <a:ea typeface="Consolas" charset="0"/>
                <a:cs typeface="Arial"/>
              </a:rPr>
              <a:t> = </a:t>
            </a:r>
            <a:r>
              <a:rPr lang="en-US" sz="2400" b="0" dirty="0">
                <a:solidFill>
                  <a:srgbClr val="000000"/>
                </a:solidFill>
                <a:latin typeface="Arial"/>
                <a:ea typeface="Consolas" charset="0"/>
                <a:cs typeface="Arial"/>
              </a:rPr>
              <a:t>0.026)</a:t>
            </a:r>
          </a:p>
        </p:txBody>
      </p:sp>
      <p:sp>
        <p:nvSpPr>
          <p:cNvPr id="5" name="Content Placeholder 1"/>
          <p:cNvSpPr txBox="1">
            <a:spLocks/>
          </p:cNvSpPr>
          <p:nvPr/>
        </p:nvSpPr>
        <p:spPr bwMode="auto">
          <a:xfrm>
            <a:off x="76200" y="6477000"/>
            <a:ext cx="7010400" cy="304800"/>
          </a:xfrm>
          <a:prstGeom prst="rect">
            <a:avLst/>
          </a:prstGeom>
          <a:noFill/>
          <a:ln w="9525">
            <a:noFill/>
            <a:miter lim="800000"/>
            <a:headEnd/>
            <a:tailEnd/>
          </a:ln>
        </p:spPr>
        <p:txBody>
          <a:bodyPr lIns="91418" tIns="45709" rIns="91418" bIns="45709">
            <a:prstTxWarp prst="textNoShape">
              <a:avLst/>
            </a:prstTxWarp>
          </a:bodyPr>
          <a:lstStyle/>
          <a:p>
            <a:pPr eaLnBrk="0" hangingPunct="0">
              <a:lnSpc>
                <a:spcPct val="90000"/>
              </a:lnSpc>
              <a:spcBef>
                <a:spcPct val="50000"/>
              </a:spcBef>
              <a:buClr>
                <a:schemeClr val="tx2"/>
              </a:buClr>
              <a:buSzPct val="120000"/>
            </a:pPr>
            <a:r>
              <a:rPr lang="en-US" sz="1400" i="0" dirty="0">
                <a:solidFill>
                  <a:srgbClr val="000000"/>
                </a:solidFill>
                <a:ea typeface="Consolas" charset="0"/>
                <a:cs typeface="Consolas" charset="0"/>
              </a:rPr>
              <a:t>Moreau P et al. </a:t>
            </a:r>
            <a:r>
              <a:rPr lang="en-US" sz="1400" dirty="0">
                <a:solidFill>
                  <a:srgbClr val="000000"/>
                </a:solidFill>
                <a:ea typeface="Consolas" charset="0"/>
                <a:cs typeface="Consolas" charset="0"/>
              </a:rPr>
              <a:t>Lancet Oncology</a:t>
            </a:r>
            <a:r>
              <a:rPr lang="en-US" sz="1400" i="0" dirty="0">
                <a:solidFill>
                  <a:srgbClr val="000000"/>
                </a:solidFill>
                <a:ea typeface="Consolas" charset="0"/>
                <a:cs typeface="Consolas" charset="0"/>
              </a:rPr>
              <a:t> 2011;12(5):431-440.</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Content Placeholder 1"/>
          <p:cNvSpPr txBox="1">
            <a:spLocks/>
          </p:cNvSpPr>
          <p:nvPr/>
        </p:nvSpPr>
        <p:spPr bwMode="auto">
          <a:xfrm>
            <a:off x="76200" y="6477000"/>
            <a:ext cx="7010400" cy="304800"/>
          </a:xfrm>
          <a:prstGeom prst="rect">
            <a:avLst/>
          </a:prstGeom>
          <a:noFill/>
          <a:ln w="9525">
            <a:noFill/>
            <a:miter lim="800000"/>
            <a:headEnd/>
            <a:tailEnd/>
          </a:ln>
        </p:spPr>
        <p:txBody>
          <a:bodyPr lIns="91418" tIns="45709" rIns="91418" bIns="45709">
            <a:prstTxWarp prst="textNoShape">
              <a:avLst/>
            </a:prstTxWarp>
          </a:bodyPr>
          <a:lstStyle/>
          <a:p>
            <a:pPr eaLnBrk="0" hangingPunct="0">
              <a:lnSpc>
                <a:spcPct val="90000"/>
              </a:lnSpc>
              <a:spcBef>
                <a:spcPct val="50000"/>
              </a:spcBef>
              <a:buClr>
                <a:schemeClr val="tx2"/>
              </a:buClr>
              <a:buSzPct val="120000"/>
            </a:pPr>
            <a:r>
              <a:rPr lang="en-US" sz="1400" i="0" dirty="0">
                <a:solidFill>
                  <a:srgbClr val="000000"/>
                </a:solidFill>
                <a:ea typeface="Consolas" charset="0"/>
                <a:cs typeface="Consolas" charset="0"/>
              </a:rPr>
              <a:t>Moreau P et al. </a:t>
            </a:r>
            <a:r>
              <a:rPr lang="en-US" sz="1400" dirty="0">
                <a:solidFill>
                  <a:srgbClr val="000000"/>
                </a:solidFill>
                <a:ea typeface="Consolas" charset="0"/>
                <a:cs typeface="Consolas" charset="0"/>
              </a:rPr>
              <a:t>Lancet Oncology</a:t>
            </a:r>
            <a:r>
              <a:rPr lang="en-US" sz="1400" i="0" dirty="0">
                <a:solidFill>
                  <a:srgbClr val="000000"/>
                </a:solidFill>
                <a:ea typeface="Consolas" charset="0"/>
                <a:cs typeface="Consolas" charset="0"/>
              </a:rPr>
              <a:t> 2011;12(5):431-440.</a:t>
            </a:r>
          </a:p>
        </p:txBody>
      </p:sp>
      <p:sp>
        <p:nvSpPr>
          <p:cNvPr id="6" name="Title 2"/>
          <p:cNvSpPr>
            <a:spLocks noGrp="1"/>
          </p:cNvSpPr>
          <p:nvPr>
            <p:ph type="title"/>
          </p:nvPr>
        </p:nvSpPr>
        <p:spPr/>
        <p:txBody>
          <a:bodyPr/>
          <a:lstStyle/>
          <a:p>
            <a:r>
              <a:rPr lang="en-US" sz="3600" dirty="0">
                <a:ea typeface="ＭＳ Ｐゴシック" charset="-128"/>
                <a:cs typeface="ＭＳ Ｐゴシック" charset="-128"/>
              </a:rPr>
              <a:t>Results </a:t>
            </a:r>
            <a:r>
              <a:rPr lang="en-US" sz="3600" dirty="0" smtClean="0">
                <a:ea typeface="ＭＳ Ｐゴシック" charset="-128"/>
                <a:cs typeface="ＭＳ Ｐゴシック" charset="-128"/>
              </a:rPr>
              <a:t>with SQ </a:t>
            </a:r>
            <a:r>
              <a:rPr lang="en-US" sz="3600" dirty="0" err="1">
                <a:ea typeface="ＭＳ Ｐゴシック" charset="-128"/>
                <a:cs typeface="ＭＳ Ｐゴシック" charset="-128"/>
              </a:rPr>
              <a:t>Bortezomib</a:t>
            </a:r>
            <a:endParaRPr lang="en-US" sz="3600" dirty="0">
              <a:ea typeface="ＭＳ Ｐゴシック" charset="-128"/>
              <a:cs typeface="ＭＳ Ｐゴシック" charset="-128"/>
            </a:endParaRPr>
          </a:p>
        </p:txBody>
      </p:sp>
      <p:sp>
        <p:nvSpPr>
          <p:cNvPr id="3" name="Content Placeholder 2"/>
          <p:cNvSpPr>
            <a:spLocks noGrp="1"/>
          </p:cNvSpPr>
          <p:nvPr>
            <p:ph idx="1"/>
          </p:nvPr>
        </p:nvSpPr>
        <p:spPr>
          <a:xfrm>
            <a:off x="685800" y="1754188"/>
            <a:ext cx="7924800" cy="4570412"/>
          </a:xfrm>
        </p:spPr>
        <p:txBody>
          <a:bodyPr/>
          <a:lstStyle/>
          <a:p>
            <a:r>
              <a:rPr lang="en-US" sz="2000" dirty="0" smtClean="0">
                <a:latin typeface="Arial"/>
                <a:cs typeface="Arial"/>
              </a:rPr>
              <a:t>Median </a:t>
            </a:r>
            <a:r>
              <a:rPr lang="en-US" sz="2000" dirty="0">
                <a:latin typeface="Arial"/>
                <a:cs typeface="Arial"/>
              </a:rPr>
              <a:t>time to first response (response-evaluable analysis) was </a:t>
            </a:r>
            <a:r>
              <a:rPr lang="en-US" sz="2000" dirty="0" smtClean="0">
                <a:latin typeface="Arial"/>
                <a:cs typeface="Arial"/>
              </a:rPr>
              <a:t>3.5 </a:t>
            </a:r>
            <a:r>
              <a:rPr lang="en-US" sz="2000" dirty="0">
                <a:latin typeface="Arial"/>
                <a:cs typeface="Arial"/>
              </a:rPr>
              <a:t>months in both groups (95% CI </a:t>
            </a:r>
            <a:r>
              <a:rPr lang="en-US" sz="2000" dirty="0">
                <a:cs typeface="Arial"/>
              </a:rPr>
              <a:t>2.1</a:t>
            </a:r>
            <a:r>
              <a:rPr lang="en-US" sz="2000" dirty="0">
                <a:latin typeface="Arial"/>
                <a:cs typeface="Arial"/>
              </a:rPr>
              <a:t>–</a:t>
            </a:r>
            <a:r>
              <a:rPr lang="en-US" sz="2000" dirty="0">
                <a:cs typeface="Arial"/>
              </a:rPr>
              <a:t>4.2 </a:t>
            </a:r>
            <a:r>
              <a:rPr lang="en-US" sz="2000" dirty="0">
                <a:latin typeface="Arial"/>
                <a:cs typeface="Arial"/>
              </a:rPr>
              <a:t>in the subcutaneous group and </a:t>
            </a:r>
            <a:r>
              <a:rPr lang="en-US" sz="2000" dirty="0">
                <a:cs typeface="Arial"/>
              </a:rPr>
              <a:t>1.7</a:t>
            </a:r>
            <a:r>
              <a:rPr lang="en-US" sz="2000" dirty="0">
                <a:latin typeface="Arial"/>
                <a:cs typeface="Arial"/>
              </a:rPr>
              <a:t>–</a:t>
            </a:r>
            <a:r>
              <a:rPr lang="en-US" sz="2000" dirty="0">
                <a:cs typeface="Arial"/>
              </a:rPr>
              <a:t>5.3 </a:t>
            </a:r>
            <a:r>
              <a:rPr lang="en-US" sz="2000" dirty="0">
                <a:latin typeface="Arial"/>
                <a:cs typeface="Arial"/>
              </a:rPr>
              <a:t>in the intravenous group; HR </a:t>
            </a:r>
            <a:r>
              <a:rPr lang="en-US" sz="2000" dirty="0">
                <a:cs typeface="Arial"/>
              </a:rPr>
              <a:t>1.059</a:t>
            </a:r>
            <a:r>
              <a:rPr lang="en-US" sz="2000" dirty="0">
                <a:latin typeface="Arial"/>
                <a:cs typeface="Arial"/>
              </a:rPr>
              <a:t>, 95% CI </a:t>
            </a:r>
            <a:r>
              <a:rPr lang="en-US" sz="2000" dirty="0">
                <a:cs typeface="Arial"/>
              </a:rPr>
              <a:t>0.716</a:t>
            </a:r>
            <a:r>
              <a:rPr lang="en-US" sz="2000" dirty="0">
                <a:latin typeface="Arial"/>
                <a:cs typeface="Arial"/>
              </a:rPr>
              <a:t>–</a:t>
            </a:r>
            <a:r>
              <a:rPr lang="en-US" sz="2000" dirty="0">
                <a:cs typeface="Arial"/>
              </a:rPr>
              <a:t>1.567</a:t>
            </a:r>
            <a:r>
              <a:rPr lang="en-US" sz="2000" dirty="0">
                <a:latin typeface="Arial"/>
                <a:cs typeface="Arial"/>
              </a:rPr>
              <a:t>; p=</a:t>
            </a:r>
            <a:r>
              <a:rPr lang="en-US" sz="2000" dirty="0">
                <a:cs typeface="Arial"/>
              </a:rPr>
              <a:t>0.772</a:t>
            </a:r>
            <a:r>
              <a:rPr lang="en-US" sz="2000" dirty="0" smtClean="0">
                <a:latin typeface="Arial"/>
                <a:cs typeface="Arial"/>
              </a:rPr>
              <a:t>)</a:t>
            </a:r>
          </a:p>
          <a:p>
            <a:r>
              <a:rPr lang="en-US" sz="2000" dirty="0" smtClean="0">
                <a:latin typeface="Arial"/>
                <a:cs typeface="Arial"/>
              </a:rPr>
              <a:t>No </a:t>
            </a:r>
            <a:r>
              <a:rPr lang="en-US" sz="2000" dirty="0">
                <a:latin typeface="Arial"/>
                <a:cs typeface="Arial"/>
              </a:rPr>
              <a:t>significant difference in time to progression (median </a:t>
            </a:r>
            <a:r>
              <a:rPr lang="en-US" sz="2000" dirty="0">
                <a:cs typeface="Arial"/>
              </a:rPr>
              <a:t>10.4 </a:t>
            </a:r>
            <a:r>
              <a:rPr lang="en-US" sz="2000" dirty="0" smtClean="0">
                <a:latin typeface="Arial"/>
                <a:cs typeface="Arial"/>
              </a:rPr>
              <a:t>months</a:t>
            </a:r>
            <a:r>
              <a:rPr lang="en-US" sz="2000" dirty="0">
                <a:latin typeface="Arial"/>
                <a:cs typeface="Arial"/>
              </a:rPr>
              <a:t>, 95% </a:t>
            </a:r>
            <a:r>
              <a:rPr lang="en-US" sz="2000" dirty="0" smtClean="0">
                <a:latin typeface="Arial"/>
                <a:cs typeface="Arial"/>
              </a:rPr>
              <a:t>CI </a:t>
            </a:r>
            <a:r>
              <a:rPr lang="en-US" sz="2000" dirty="0">
                <a:cs typeface="Arial"/>
              </a:rPr>
              <a:t>8.5</a:t>
            </a:r>
            <a:r>
              <a:rPr lang="en-US" sz="2000" dirty="0">
                <a:latin typeface="Arial"/>
                <a:cs typeface="Arial"/>
              </a:rPr>
              <a:t>–</a:t>
            </a:r>
            <a:r>
              <a:rPr lang="en-US" sz="2000" dirty="0">
                <a:cs typeface="Arial"/>
              </a:rPr>
              <a:t>11.7</a:t>
            </a:r>
            <a:r>
              <a:rPr lang="en-US" sz="2000" dirty="0">
                <a:latin typeface="Arial"/>
                <a:cs typeface="Arial"/>
              </a:rPr>
              <a:t>, in the subcutaneous group </a:t>
            </a:r>
            <a:r>
              <a:rPr lang="en-US" sz="2000" dirty="0" err="1">
                <a:latin typeface="Arial"/>
                <a:cs typeface="Arial"/>
              </a:rPr>
              <a:t>vs</a:t>
            </a:r>
            <a:r>
              <a:rPr lang="en-US" sz="2000" dirty="0">
                <a:latin typeface="Arial"/>
                <a:cs typeface="Arial"/>
              </a:rPr>
              <a:t> </a:t>
            </a:r>
            <a:r>
              <a:rPr lang="en-US" sz="2000" dirty="0">
                <a:cs typeface="Arial"/>
              </a:rPr>
              <a:t>9.4 </a:t>
            </a:r>
            <a:r>
              <a:rPr lang="en-US" sz="2000" dirty="0">
                <a:latin typeface="Arial"/>
                <a:cs typeface="Arial"/>
              </a:rPr>
              <a:t>months, </a:t>
            </a:r>
            <a:r>
              <a:rPr lang="en-US" sz="2000" dirty="0">
                <a:cs typeface="Arial"/>
              </a:rPr>
              <a:t>7.6</a:t>
            </a:r>
            <a:r>
              <a:rPr lang="en-US" sz="2000" dirty="0">
                <a:latin typeface="Arial"/>
                <a:cs typeface="Arial"/>
              </a:rPr>
              <a:t>–</a:t>
            </a:r>
            <a:r>
              <a:rPr lang="en-US" sz="2000" dirty="0">
                <a:cs typeface="Arial"/>
              </a:rPr>
              <a:t>10.6</a:t>
            </a:r>
            <a:r>
              <a:rPr lang="en-US" sz="2000" dirty="0">
                <a:latin typeface="Arial"/>
                <a:cs typeface="Arial"/>
              </a:rPr>
              <a:t>, in the intravenous group; HR </a:t>
            </a:r>
            <a:r>
              <a:rPr lang="en-US" sz="2000" dirty="0">
                <a:cs typeface="Arial"/>
              </a:rPr>
              <a:t>0.839</a:t>
            </a:r>
            <a:r>
              <a:rPr lang="en-US" sz="2000" dirty="0">
                <a:latin typeface="Arial"/>
                <a:cs typeface="Arial"/>
              </a:rPr>
              <a:t>, 95% CI </a:t>
            </a:r>
            <a:r>
              <a:rPr lang="en-US" sz="2000" dirty="0">
                <a:cs typeface="Arial"/>
              </a:rPr>
              <a:t>0.564</a:t>
            </a:r>
            <a:r>
              <a:rPr lang="en-US" sz="2000" dirty="0">
                <a:latin typeface="Arial"/>
                <a:cs typeface="Arial"/>
              </a:rPr>
              <a:t>–</a:t>
            </a:r>
            <a:r>
              <a:rPr lang="en-US" sz="2000" dirty="0">
                <a:cs typeface="Arial"/>
              </a:rPr>
              <a:t>1.249</a:t>
            </a:r>
            <a:r>
              <a:rPr lang="en-US" sz="2000" dirty="0">
                <a:latin typeface="Arial"/>
                <a:cs typeface="Arial"/>
              </a:rPr>
              <a:t>; p=</a:t>
            </a:r>
            <a:r>
              <a:rPr lang="en-US" sz="2000" dirty="0">
                <a:cs typeface="Arial"/>
              </a:rPr>
              <a:t>0.387</a:t>
            </a:r>
            <a:r>
              <a:rPr lang="en-US" sz="2000" dirty="0" smtClean="0">
                <a:latin typeface="Arial"/>
                <a:cs typeface="Arial"/>
              </a:rPr>
              <a:t>)</a:t>
            </a:r>
          </a:p>
          <a:p>
            <a:r>
              <a:rPr lang="en-US" sz="2000" dirty="0" smtClean="0">
                <a:latin typeface="Arial"/>
                <a:cs typeface="Arial"/>
              </a:rPr>
              <a:t>No </a:t>
            </a:r>
            <a:r>
              <a:rPr lang="en-US" sz="2000" dirty="0">
                <a:latin typeface="Arial"/>
                <a:cs typeface="Arial"/>
              </a:rPr>
              <a:t>significant difference in progression-free </a:t>
            </a:r>
            <a:r>
              <a:rPr lang="en-US" sz="2000" dirty="0" smtClean="0">
                <a:latin typeface="Arial"/>
                <a:cs typeface="Arial"/>
              </a:rPr>
              <a:t>survival: Median </a:t>
            </a:r>
            <a:r>
              <a:rPr lang="en-US" sz="2000" dirty="0">
                <a:cs typeface="Arial"/>
              </a:rPr>
              <a:t>10.2 </a:t>
            </a:r>
            <a:r>
              <a:rPr lang="en-US" sz="2000" dirty="0">
                <a:latin typeface="Arial"/>
                <a:cs typeface="Arial"/>
              </a:rPr>
              <a:t>months, 95% CI </a:t>
            </a:r>
            <a:r>
              <a:rPr lang="en-US" sz="2000" dirty="0">
                <a:cs typeface="Arial"/>
              </a:rPr>
              <a:t>8.1</a:t>
            </a:r>
            <a:r>
              <a:rPr lang="en-US" sz="2000" dirty="0">
                <a:latin typeface="Arial"/>
                <a:cs typeface="Arial"/>
              </a:rPr>
              <a:t>–</a:t>
            </a:r>
            <a:r>
              <a:rPr lang="en-US" sz="2000" dirty="0">
                <a:cs typeface="Arial"/>
              </a:rPr>
              <a:t>10.9</a:t>
            </a:r>
            <a:r>
              <a:rPr lang="en-US" sz="2000" dirty="0">
                <a:latin typeface="Arial"/>
                <a:cs typeface="Arial"/>
              </a:rPr>
              <a:t>, </a:t>
            </a:r>
            <a:r>
              <a:rPr lang="en-US" sz="2000" dirty="0" err="1">
                <a:latin typeface="Arial"/>
                <a:cs typeface="Arial"/>
              </a:rPr>
              <a:t>vs</a:t>
            </a:r>
            <a:r>
              <a:rPr lang="en-US" sz="2000" dirty="0">
                <a:latin typeface="Arial"/>
                <a:cs typeface="Arial"/>
              </a:rPr>
              <a:t> </a:t>
            </a:r>
            <a:r>
              <a:rPr lang="en-US" sz="2000" dirty="0">
                <a:cs typeface="Arial"/>
              </a:rPr>
              <a:t>8.0 </a:t>
            </a:r>
            <a:r>
              <a:rPr lang="en-US" sz="2000" dirty="0">
                <a:latin typeface="Arial"/>
                <a:cs typeface="Arial"/>
              </a:rPr>
              <a:t>months, </a:t>
            </a:r>
            <a:r>
              <a:rPr lang="en-US" sz="2000" dirty="0">
                <a:cs typeface="Arial"/>
              </a:rPr>
              <a:t>6.7</a:t>
            </a:r>
            <a:r>
              <a:rPr lang="en-US" sz="2000" dirty="0">
                <a:latin typeface="Arial"/>
                <a:cs typeface="Arial"/>
              </a:rPr>
              <a:t>–</a:t>
            </a:r>
            <a:r>
              <a:rPr lang="en-US" sz="2000" dirty="0">
                <a:cs typeface="Arial"/>
              </a:rPr>
              <a:t>9.8</a:t>
            </a:r>
            <a:r>
              <a:rPr lang="en-US" sz="2000" dirty="0" smtClean="0">
                <a:latin typeface="Arial"/>
                <a:cs typeface="Arial"/>
              </a:rPr>
              <a:t>; HR </a:t>
            </a:r>
            <a:r>
              <a:rPr lang="en-US" sz="2000" dirty="0">
                <a:cs typeface="Arial"/>
              </a:rPr>
              <a:t>0.824</a:t>
            </a:r>
            <a:r>
              <a:rPr lang="en-US" sz="2000" dirty="0">
                <a:latin typeface="Arial"/>
                <a:cs typeface="Arial"/>
              </a:rPr>
              <a:t>, 95% CI </a:t>
            </a:r>
            <a:r>
              <a:rPr lang="en-US" sz="2000" dirty="0">
                <a:cs typeface="Arial"/>
              </a:rPr>
              <a:t>0.574</a:t>
            </a:r>
            <a:r>
              <a:rPr lang="en-US" sz="2000" dirty="0">
                <a:latin typeface="Arial"/>
                <a:cs typeface="Arial"/>
              </a:rPr>
              <a:t>–</a:t>
            </a:r>
            <a:r>
              <a:rPr lang="en-US" sz="2000" dirty="0">
                <a:cs typeface="Arial"/>
              </a:rPr>
              <a:t>1.183</a:t>
            </a:r>
            <a:r>
              <a:rPr lang="en-US" sz="2000" dirty="0">
                <a:latin typeface="Arial"/>
                <a:cs typeface="Arial"/>
              </a:rPr>
              <a:t>; p=</a:t>
            </a:r>
            <a:r>
              <a:rPr lang="en-US" sz="2000" dirty="0">
                <a:cs typeface="Arial"/>
              </a:rPr>
              <a:t>0.295</a:t>
            </a:r>
            <a:r>
              <a:rPr lang="en-US" sz="2000" dirty="0" smtClean="0">
                <a:latin typeface="Arial"/>
                <a:cs typeface="Arial"/>
              </a:rPr>
              <a:t>)</a:t>
            </a:r>
          </a:p>
          <a:p>
            <a:r>
              <a:rPr lang="en-US" sz="2000" dirty="0" smtClean="0">
                <a:latin typeface="Arial"/>
                <a:cs typeface="Arial"/>
              </a:rPr>
              <a:t>No </a:t>
            </a:r>
            <a:r>
              <a:rPr lang="en-US" sz="2000" dirty="0">
                <a:latin typeface="Arial"/>
                <a:cs typeface="Arial"/>
              </a:rPr>
              <a:t>significant difference in overall survival (1-year survival </a:t>
            </a:r>
            <a:r>
              <a:rPr lang="en-US" sz="2000" dirty="0">
                <a:cs typeface="Arial"/>
              </a:rPr>
              <a:t>72.6</a:t>
            </a:r>
            <a:r>
              <a:rPr lang="en-US" sz="2000" dirty="0">
                <a:latin typeface="Arial"/>
                <a:cs typeface="Arial"/>
              </a:rPr>
              <a:t>%, 95% CI </a:t>
            </a:r>
            <a:r>
              <a:rPr lang="en-US" sz="2000" dirty="0">
                <a:cs typeface="Arial"/>
              </a:rPr>
              <a:t>63.1</a:t>
            </a:r>
            <a:r>
              <a:rPr lang="en-US" sz="2000" dirty="0">
                <a:latin typeface="Arial"/>
                <a:cs typeface="Arial"/>
              </a:rPr>
              <a:t>–</a:t>
            </a:r>
            <a:r>
              <a:rPr lang="en-US" sz="2000" dirty="0">
                <a:cs typeface="Arial"/>
              </a:rPr>
              <a:t>80.0</a:t>
            </a:r>
            <a:r>
              <a:rPr lang="en-US" sz="2000" dirty="0">
                <a:latin typeface="Arial"/>
                <a:cs typeface="Arial"/>
              </a:rPr>
              <a:t>, </a:t>
            </a:r>
            <a:r>
              <a:rPr lang="en-US" sz="2000" dirty="0" err="1">
                <a:latin typeface="Arial"/>
                <a:cs typeface="Arial"/>
              </a:rPr>
              <a:t>vs</a:t>
            </a:r>
            <a:r>
              <a:rPr lang="en-US" sz="2000" dirty="0">
                <a:latin typeface="Arial"/>
                <a:cs typeface="Arial"/>
              </a:rPr>
              <a:t> </a:t>
            </a:r>
            <a:r>
              <a:rPr lang="en-US" sz="2000" dirty="0">
                <a:cs typeface="Arial"/>
              </a:rPr>
              <a:t>76.7</a:t>
            </a:r>
            <a:r>
              <a:rPr lang="en-US" sz="2000" dirty="0">
                <a:latin typeface="Arial"/>
                <a:cs typeface="Arial"/>
              </a:rPr>
              <a:t>%, </a:t>
            </a:r>
            <a:r>
              <a:rPr lang="en-US" sz="2000" dirty="0">
                <a:cs typeface="Arial"/>
              </a:rPr>
              <a:t>64.1</a:t>
            </a:r>
            <a:r>
              <a:rPr lang="en-US" sz="2000" dirty="0">
                <a:latin typeface="Arial"/>
                <a:cs typeface="Arial"/>
              </a:rPr>
              <a:t>–</a:t>
            </a:r>
            <a:r>
              <a:rPr lang="en-US" sz="2000" dirty="0">
                <a:cs typeface="Arial"/>
              </a:rPr>
              <a:t>85.4</a:t>
            </a:r>
            <a:r>
              <a:rPr lang="en-US" sz="2000" dirty="0">
                <a:latin typeface="Arial"/>
                <a:cs typeface="Arial"/>
              </a:rPr>
              <a:t>; p=</a:t>
            </a:r>
            <a:r>
              <a:rPr lang="en-US" sz="2000" dirty="0">
                <a:cs typeface="Arial"/>
              </a:rPr>
              <a:t>0.504</a:t>
            </a:r>
            <a:r>
              <a:rPr lang="en-US" sz="2000" dirty="0">
                <a:latin typeface="Arial"/>
                <a:cs typeface="Arial"/>
              </a:rPr>
              <a:t>) between groups (intention-to-treat analysis)</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2"/>
          <p:cNvSpPr txBox="1">
            <a:spLocks noChangeArrowheads="1"/>
          </p:cNvSpPr>
          <p:nvPr/>
        </p:nvSpPr>
        <p:spPr bwMode="auto">
          <a:xfrm>
            <a:off x="458788" y="457200"/>
            <a:ext cx="8207375" cy="2247900"/>
          </a:xfrm>
          <a:prstGeom prst="rect">
            <a:avLst/>
          </a:prstGeom>
          <a:noFill/>
          <a:ln>
            <a:noFill/>
          </a:ln>
          <a:effectLst/>
          <a:extLst/>
        </p:spPr>
        <p:txBody>
          <a:bodyPr vert="horz" wrap="square" lIns="36000" tIns="36000" rIns="36000" bIns="3600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smtClean="0">
                <a:ln>
                  <a:noFill/>
                </a:ln>
                <a:solidFill>
                  <a:schemeClr val="tx2"/>
                </a:solidFill>
                <a:effectLst/>
                <a:uLnTx/>
                <a:uFillTx/>
                <a:latin typeface="Arial"/>
                <a:ea typeface="ＭＳ Ｐゴシック" charset="-128"/>
                <a:cs typeface="Arial"/>
              </a:rPr>
              <a:t>MLN9708, an investigational </a:t>
            </a:r>
            <a:r>
              <a:rPr kumimoji="0" lang="en-GB" sz="3200" b="1" i="0" u="none" strike="noStrike" kern="0" cap="none" spc="0" normalizeH="0" baseline="0" noProof="0" dirty="0" err="1" smtClean="0">
                <a:ln>
                  <a:noFill/>
                </a:ln>
                <a:solidFill>
                  <a:schemeClr val="tx2"/>
                </a:solidFill>
                <a:effectLst/>
                <a:uLnTx/>
                <a:uFillTx/>
                <a:latin typeface="Arial"/>
                <a:ea typeface="ＭＳ Ｐゴシック" charset="-128"/>
                <a:cs typeface="Arial"/>
              </a:rPr>
              <a:t>proteasome</a:t>
            </a:r>
            <a:r>
              <a:rPr kumimoji="0" lang="en-GB" sz="3200" b="1" i="0" u="none" strike="noStrike" kern="0" cap="none" spc="0" normalizeH="0" baseline="0" noProof="0" dirty="0" smtClean="0">
                <a:ln>
                  <a:noFill/>
                </a:ln>
                <a:solidFill>
                  <a:schemeClr val="tx2"/>
                </a:solidFill>
                <a:effectLst/>
                <a:uLnTx/>
                <a:uFillTx/>
                <a:latin typeface="Arial"/>
                <a:ea typeface="ＭＳ Ｐゴシック" charset="-128"/>
                <a:cs typeface="Arial"/>
              </a:rPr>
              <a:t> inhibitor, in combination with </a:t>
            </a:r>
            <a:r>
              <a:rPr kumimoji="0" lang="en-GB" sz="3200" b="1" i="0" u="none" strike="noStrike" kern="0" cap="none" spc="0" normalizeH="0" baseline="0" noProof="0" dirty="0" err="1" smtClean="0">
                <a:ln>
                  <a:noFill/>
                </a:ln>
                <a:solidFill>
                  <a:schemeClr val="tx2"/>
                </a:solidFill>
                <a:effectLst/>
                <a:uLnTx/>
                <a:uFillTx/>
                <a:latin typeface="Arial"/>
                <a:ea typeface="ＭＳ Ｐゴシック" charset="-128"/>
                <a:cs typeface="Arial"/>
              </a:rPr>
              <a:t>lenalidomide</a:t>
            </a:r>
            <a:r>
              <a:rPr kumimoji="0" lang="en-GB" sz="3200" b="1" i="0" u="none" strike="noStrike" kern="0" cap="none" spc="0" normalizeH="0" baseline="0" noProof="0" dirty="0" smtClean="0">
                <a:ln>
                  <a:noFill/>
                </a:ln>
                <a:solidFill>
                  <a:schemeClr val="tx2"/>
                </a:solidFill>
                <a:effectLst/>
                <a:uLnTx/>
                <a:uFillTx/>
                <a:latin typeface="Arial"/>
                <a:ea typeface="ＭＳ Ｐゴシック" charset="-128"/>
                <a:cs typeface="Arial"/>
              </a:rPr>
              <a:t> and </a:t>
            </a:r>
            <a:r>
              <a:rPr kumimoji="0" lang="en-GB" sz="3200" b="1" i="0" u="none" strike="noStrike" kern="0" cap="none" spc="0" normalizeH="0" baseline="0" noProof="0" dirty="0" err="1" smtClean="0">
                <a:ln>
                  <a:noFill/>
                </a:ln>
                <a:solidFill>
                  <a:schemeClr val="tx2"/>
                </a:solidFill>
                <a:effectLst/>
                <a:uLnTx/>
                <a:uFillTx/>
                <a:latin typeface="Arial"/>
                <a:ea typeface="ＭＳ Ｐゴシック" charset="-128"/>
                <a:cs typeface="Arial"/>
              </a:rPr>
              <a:t>dexamethasone</a:t>
            </a:r>
            <a:r>
              <a:rPr kumimoji="0" lang="en-GB" sz="3200" b="1" i="0" u="none" strike="noStrike" kern="0" cap="none" spc="0" normalizeH="0" baseline="0" noProof="0" dirty="0" smtClean="0">
                <a:ln>
                  <a:noFill/>
                </a:ln>
                <a:solidFill>
                  <a:schemeClr val="tx2"/>
                </a:solidFill>
                <a:effectLst/>
                <a:uLnTx/>
                <a:uFillTx/>
                <a:latin typeface="Arial"/>
                <a:ea typeface="ＭＳ Ｐゴシック" charset="-128"/>
                <a:cs typeface="Arial"/>
              </a:rPr>
              <a:t> in previously untreated multiple myeloma patients (pts):</a:t>
            </a:r>
            <a:r>
              <a:rPr kumimoji="0" lang="en-GB" sz="3200" b="1" i="0" u="none" strike="noStrike" kern="0" cap="none" spc="0" normalizeH="0" noProof="0" dirty="0" smtClean="0">
                <a:ln>
                  <a:noFill/>
                </a:ln>
                <a:solidFill>
                  <a:schemeClr val="tx2"/>
                </a:solidFill>
                <a:effectLst/>
                <a:uLnTx/>
                <a:uFillTx/>
                <a:latin typeface="Arial"/>
                <a:ea typeface="ＭＳ Ｐゴシック" charset="-128"/>
                <a:cs typeface="Arial"/>
              </a:rPr>
              <a:t> </a:t>
            </a:r>
            <a:r>
              <a:rPr kumimoji="0" lang="en-GB" sz="3200" b="1" i="0" u="none" strike="noStrike" kern="0" cap="none" spc="0" normalizeH="0" baseline="0" noProof="0" dirty="0" smtClean="0">
                <a:ln>
                  <a:noFill/>
                </a:ln>
                <a:solidFill>
                  <a:schemeClr val="tx2"/>
                </a:solidFill>
                <a:effectLst/>
                <a:uLnTx/>
                <a:uFillTx/>
                <a:latin typeface="Arial"/>
                <a:ea typeface="ＭＳ Ｐゴシック" charset="-128"/>
                <a:cs typeface="Arial"/>
              </a:rPr>
              <a:t>Evaluation of weekly and twice-weekly dosing</a:t>
            </a:r>
            <a:endParaRPr kumimoji="0" lang="en-GB" sz="3200" b="1" i="0" u="none" strike="noStrike" kern="0" cap="none" spc="0" normalizeH="0" baseline="0" noProof="0" dirty="0">
              <a:ln>
                <a:noFill/>
              </a:ln>
              <a:solidFill>
                <a:schemeClr val="tx2"/>
              </a:solidFill>
              <a:effectLst/>
              <a:uLnTx/>
              <a:uFillTx/>
              <a:latin typeface="Arial"/>
              <a:ea typeface="ＭＳ Ｐゴシック" charset="-128"/>
              <a:cs typeface="Arial"/>
            </a:endParaRPr>
          </a:p>
        </p:txBody>
      </p:sp>
      <p:sp>
        <p:nvSpPr>
          <p:cNvPr id="50" name="Rectangle 3"/>
          <p:cNvSpPr txBox="1">
            <a:spLocks noChangeArrowheads="1"/>
          </p:cNvSpPr>
          <p:nvPr/>
        </p:nvSpPr>
        <p:spPr bwMode="auto">
          <a:xfrm>
            <a:off x="468313" y="3560763"/>
            <a:ext cx="8207375" cy="1296987"/>
          </a:xfrm>
          <a:prstGeom prst="rect">
            <a:avLst/>
          </a:prstGeom>
          <a:noFill/>
          <a:ln w="9525">
            <a:noFill/>
            <a:miter lim="800000"/>
            <a:headEnd/>
            <a:tailEnd/>
          </a:ln>
        </p:spPr>
        <p:txBody>
          <a:bodyPr vert="horz" wrap="square" lIns="0" tIns="36000" rIns="36000" bIns="3600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ts val="600"/>
              </a:spcAft>
              <a:buClr>
                <a:srgbClr val="9970FE"/>
              </a:buClr>
              <a:buSzPct val="75000"/>
              <a:buFont typeface="Wingdings 3" charset="2"/>
              <a:buNone/>
              <a:tabLst/>
              <a:defRPr/>
            </a:pP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Paul G. Richardson,</a:t>
            </a:r>
            <a:r>
              <a:rPr kumimoji="0" lang="en-GB" sz="1800" b="1" i="0" u="none" strike="noStrike" kern="0" cap="none" spc="0" normalizeH="0" baseline="30000" noProof="0" dirty="0" smtClean="0">
                <a:ln>
                  <a:noFill/>
                </a:ln>
                <a:solidFill>
                  <a:schemeClr val="tx1"/>
                </a:solidFill>
                <a:effectLst/>
                <a:uLnTx/>
                <a:uFillTx/>
                <a:latin typeface="+mn-lt"/>
                <a:ea typeface="ＭＳ Ｐゴシック" charset="-128"/>
                <a:cs typeface="+mn-cs"/>
              </a:rPr>
              <a:t>1</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Jesus G. Berdeja,</a:t>
            </a:r>
            <a:r>
              <a:rPr kumimoji="0" lang="en-GB" sz="1800" b="1" i="0" u="none" strike="noStrike" kern="0" cap="none" spc="0" normalizeH="0" baseline="30000" noProof="0" dirty="0" smtClean="0">
                <a:ln>
                  <a:noFill/>
                </a:ln>
                <a:solidFill>
                  <a:schemeClr val="tx1"/>
                </a:solidFill>
                <a:effectLst/>
                <a:uLnTx/>
                <a:uFillTx/>
                <a:latin typeface="+mn-lt"/>
                <a:ea typeface="ＭＳ Ｐゴシック" charset="-128"/>
                <a:cs typeface="+mn-cs"/>
              </a:rPr>
              <a:t>2</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Ruben Niesvizky,</a:t>
            </a:r>
            <a:r>
              <a:rPr kumimoji="0" lang="en-GB" sz="1800" b="1" i="0" u="none" strike="noStrike" kern="0" cap="none" spc="0" normalizeH="0" baseline="30000" noProof="0" dirty="0" smtClean="0">
                <a:ln>
                  <a:noFill/>
                </a:ln>
                <a:solidFill>
                  <a:schemeClr val="tx1"/>
                </a:solidFill>
                <a:effectLst/>
                <a:uLnTx/>
                <a:uFillTx/>
                <a:latin typeface="+mn-lt"/>
                <a:ea typeface="ＭＳ Ｐゴシック" charset="-128"/>
                <a:cs typeface="+mn-cs"/>
              </a:rPr>
              <a:t>3</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a:t>
            </a:r>
            <a:r>
              <a:rPr kumimoji="0" lang="en-GB" sz="1800" b="1" i="0" u="none" strike="noStrike" kern="0" cap="none" spc="0" normalizeH="0" baseline="0" noProof="0" dirty="0" err="1" smtClean="0">
                <a:ln>
                  <a:noFill/>
                </a:ln>
                <a:solidFill>
                  <a:schemeClr val="tx1"/>
                </a:solidFill>
                <a:effectLst/>
                <a:uLnTx/>
                <a:uFillTx/>
                <a:latin typeface="+mn-lt"/>
                <a:ea typeface="ＭＳ Ｐゴシック" charset="-128"/>
                <a:cs typeface="+mn-cs"/>
              </a:rPr>
              <a:t>Sagar</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Lonial,</a:t>
            </a:r>
            <a:r>
              <a:rPr kumimoji="0" lang="en-GB" sz="1800" b="1" i="0" u="none" strike="noStrike" kern="0" cap="none" spc="0" normalizeH="0" baseline="30000" noProof="0" dirty="0" smtClean="0">
                <a:ln>
                  <a:noFill/>
                </a:ln>
                <a:solidFill>
                  <a:schemeClr val="tx1"/>
                </a:solidFill>
                <a:effectLst/>
                <a:uLnTx/>
                <a:uFillTx/>
                <a:latin typeface="+mn-lt"/>
                <a:ea typeface="ＭＳ Ｐゴシック" charset="-128"/>
                <a:cs typeface="+mn-cs"/>
              </a:rPr>
              <a:t>4</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David Vesole,</a:t>
            </a:r>
            <a:r>
              <a:rPr kumimoji="0" lang="en-GB" sz="1800" b="1" i="0" u="none" strike="noStrike" kern="0" cap="none" spc="0" normalizeH="0" baseline="30000" noProof="0" dirty="0" smtClean="0">
                <a:ln>
                  <a:noFill/>
                </a:ln>
                <a:solidFill>
                  <a:schemeClr val="tx1"/>
                </a:solidFill>
                <a:effectLst/>
                <a:uLnTx/>
                <a:uFillTx/>
                <a:latin typeface="+mn-lt"/>
                <a:ea typeface="ＭＳ Ｐゴシック" charset="-128"/>
                <a:cs typeface="+mn-cs"/>
              </a:rPr>
              <a:t>5</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a:t>
            </a:r>
            <a:r>
              <a:rPr kumimoji="0" lang="en-GB" sz="1800" b="1" i="0" u="none" strike="noStrike" kern="0" cap="none" spc="0" normalizeH="0" baseline="0" noProof="0" dirty="0" err="1" smtClean="0">
                <a:ln>
                  <a:noFill/>
                </a:ln>
                <a:solidFill>
                  <a:schemeClr val="tx1"/>
                </a:solidFill>
                <a:effectLst/>
                <a:uLnTx/>
                <a:uFillTx/>
                <a:latin typeface="+mn-lt"/>
                <a:ea typeface="ＭＳ Ｐゴシック" charset="-128"/>
                <a:cs typeface="+mn-cs"/>
              </a:rPr>
              <a:t>Mehdi</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Hamadani,</a:t>
            </a:r>
            <a:r>
              <a:rPr kumimoji="0" lang="en-GB" sz="1800" b="1" i="0" u="none" strike="noStrike" kern="0" cap="none" spc="0" normalizeH="0" baseline="30000" noProof="0" dirty="0" smtClean="0">
                <a:ln>
                  <a:noFill/>
                </a:ln>
                <a:solidFill>
                  <a:schemeClr val="tx1"/>
                </a:solidFill>
                <a:effectLst/>
                <a:uLnTx/>
                <a:uFillTx/>
                <a:latin typeface="+mn-lt"/>
                <a:ea typeface="ＭＳ Ｐゴシック" charset="-128"/>
                <a:cs typeface="+mn-cs"/>
              </a:rPr>
              <a:t>6</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a:t>
            </a:r>
            <a:r>
              <a:rPr kumimoji="0" lang="en-GB" sz="1800" b="1" i="0" u="none" strike="noStrike" kern="0" cap="none" spc="0" normalizeH="0" baseline="0" noProof="0" dirty="0" err="1" smtClean="0">
                <a:ln>
                  <a:noFill/>
                </a:ln>
                <a:solidFill>
                  <a:schemeClr val="tx1"/>
                </a:solidFill>
                <a:effectLst/>
                <a:uLnTx/>
                <a:uFillTx/>
                <a:latin typeface="+mn-lt"/>
                <a:ea typeface="ＭＳ Ｐゴシック" charset="-128"/>
                <a:cs typeface="+mn-cs"/>
              </a:rPr>
              <a:t>Ajai</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Chari,</a:t>
            </a:r>
            <a:r>
              <a:rPr kumimoji="0" lang="en-GB" sz="1800" b="1" i="0" u="none" strike="noStrike" kern="0" cap="none" spc="0" normalizeH="0" baseline="30000" noProof="0" dirty="0" smtClean="0">
                <a:ln>
                  <a:noFill/>
                </a:ln>
                <a:solidFill>
                  <a:schemeClr val="tx1"/>
                </a:solidFill>
                <a:effectLst/>
                <a:uLnTx/>
                <a:uFillTx/>
                <a:latin typeface="+mn-lt"/>
                <a:ea typeface="ＭＳ Ｐゴシック" charset="-128"/>
                <a:cs typeface="+mn-cs"/>
              </a:rPr>
              <a:t>7</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a:t>
            </a:r>
            <a:r>
              <a:rPr kumimoji="0" lang="en-GB" sz="1800" b="1" i="0" u="none" strike="noStrike" kern="0" cap="none" spc="0" normalizeH="0" baseline="0" noProof="0" dirty="0" err="1" smtClean="0">
                <a:ln>
                  <a:noFill/>
                </a:ln>
                <a:solidFill>
                  <a:schemeClr val="tx1"/>
                </a:solidFill>
                <a:effectLst/>
                <a:uLnTx/>
                <a:uFillTx/>
                <a:latin typeface="+mn-lt"/>
                <a:ea typeface="ＭＳ Ｐゴシック" charset="-128"/>
                <a:cs typeface="+mn-cs"/>
              </a:rPr>
              <a:t>Parameswaran</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Hari,</a:t>
            </a:r>
            <a:r>
              <a:rPr kumimoji="0" lang="en-GB" sz="1800" b="1" i="0" u="none" strike="noStrike" kern="0" cap="none" spc="0" normalizeH="0" baseline="30000" noProof="0" dirty="0" smtClean="0">
                <a:ln>
                  <a:noFill/>
                </a:ln>
                <a:solidFill>
                  <a:schemeClr val="tx1"/>
                </a:solidFill>
                <a:effectLst/>
                <a:uLnTx/>
                <a:uFillTx/>
                <a:latin typeface="+mn-lt"/>
                <a:ea typeface="ＭＳ Ｐゴシック" charset="-128"/>
                <a:cs typeface="+mn-cs"/>
              </a:rPr>
              <a:t>8</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a:t>
            </a:r>
            <a:r>
              <a:rPr kumimoji="0" lang="en-GB" sz="1800" b="1" i="0" u="none" strike="noStrike" kern="0" cap="none" spc="0" normalizeH="0" baseline="0" noProof="0" dirty="0" err="1" smtClean="0">
                <a:ln>
                  <a:noFill/>
                </a:ln>
                <a:solidFill>
                  <a:schemeClr val="tx1"/>
                </a:solidFill>
                <a:effectLst/>
                <a:uLnTx/>
                <a:uFillTx/>
                <a:latin typeface="+mn-lt"/>
                <a:ea typeface="ＭＳ Ｐゴシック" charset="-128"/>
                <a:cs typeface="+mn-cs"/>
              </a:rPr>
              <a:t>Myo</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Htut,</a:t>
            </a:r>
            <a:r>
              <a:rPr kumimoji="0" lang="en-GB" sz="1800" b="1" i="0" u="none" strike="noStrike" kern="0" cap="none" spc="0" normalizeH="0" baseline="30000" noProof="0" dirty="0" smtClean="0">
                <a:ln>
                  <a:noFill/>
                </a:ln>
                <a:solidFill>
                  <a:schemeClr val="tx1"/>
                </a:solidFill>
                <a:effectLst/>
                <a:uLnTx/>
                <a:uFillTx/>
                <a:latin typeface="+mn-lt"/>
                <a:ea typeface="ＭＳ Ｐゴシック" charset="-128"/>
                <a:cs typeface="+mn-cs"/>
              </a:rPr>
              <a:t>9</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a:t>
            </a:r>
            <a:r>
              <a:rPr kumimoji="0" lang="en-GB" sz="1800" b="1" i="0" u="none" strike="noStrike" kern="0" cap="none" spc="0" normalizeH="0" baseline="0" noProof="0" dirty="0" err="1" smtClean="0">
                <a:ln>
                  <a:noFill/>
                </a:ln>
                <a:solidFill>
                  <a:schemeClr val="tx1"/>
                </a:solidFill>
                <a:effectLst/>
                <a:uLnTx/>
                <a:uFillTx/>
                <a:latin typeface="+mn-lt"/>
                <a:ea typeface="ＭＳ Ｐゴシック" charset="-128"/>
                <a:cs typeface="+mn-cs"/>
              </a:rPr>
              <a:t>Vivek</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Roy,</a:t>
            </a:r>
            <a:r>
              <a:rPr kumimoji="0" lang="en-GB" sz="1800" b="1" i="0" u="none" strike="noStrike" kern="0" cap="none" spc="0" normalizeH="0" baseline="30000" noProof="0" dirty="0" smtClean="0">
                <a:ln>
                  <a:noFill/>
                </a:ln>
                <a:solidFill>
                  <a:schemeClr val="tx1"/>
                </a:solidFill>
                <a:effectLst/>
                <a:uLnTx/>
                <a:uFillTx/>
                <a:latin typeface="+mn-lt"/>
                <a:ea typeface="ＭＳ Ｐゴシック" charset="-128"/>
                <a:cs typeface="+mn-cs"/>
              </a:rPr>
              <a:t>10</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Keith Stewart,</a:t>
            </a:r>
            <a:r>
              <a:rPr kumimoji="0" lang="en-GB" sz="1800" b="1" i="0" u="none" strike="noStrike" kern="0" cap="none" spc="0" normalizeH="0" baseline="30000" noProof="0" dirty="0" smtClean="0">
                <a:ln>
                  <a:noFill/>
                </a:ln>
                <a:solidFill>
                  <a:schemeClr val="tx1"/>
                </a:solidFill>
                <a:effectLst/>
                <a:uLnTx/>
                <a:uFillTx/>
                <a:latin typeface="+mn-lt"/>
                <a:ea typeface="ＭＳ Ｐゴシック" charset="-128"/>
                <a:cs typeface="+mn-cs"/>
              </a:rPr>
              <a:t>11</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Deborah Berg,</a:t>
            </a:r>
            <a:r>
              <a:rPr kumimoji="0" lang="en-GB" sz="1800" b="1" i="0" u="none" strike="noStrike" kern="0" cap="none" spc="0" normalizeH="0" baseline="30000" noProof="0" dirty="0" smtClean="0">
                <a:ln>
                  <a:noFill/>
                </a:ln>
                <a:solidFill>
                  <a:schemeClr val="tx1"/>
                </a:solidFill>
                <a:effectLst/>
                <a:uLnTx/>
                <a:uFillTx/>
                <a:latin typeface="+mn-lt"/>
                <a:ea typeface="ＭＳ Ｐゴシック" charset="-128"/>
                <a:cs typeface="+mn-cs"/>
              </a:rPr>
              <a:t>12</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a:t>
            </a:r>
            <a:r>
              <a:rPr kumimoji="0" lang="en-GB" sz="1800" b="1" i="0" u="none" strike="noStrike" kern="0" cap="none" spc="0" normalizeH="0" baseline="0" noProof="0" dirty="0" err="1" smtClean="0">
                <a:ln>
                  <a:noFill/>
                </a:ln>
                <a:solidFill>
                  <a:schemeClr val="tx1"/>
                </a:solidFill>
                <a:effectLst/>
                <a:uLnTx/>
                <a:uFillTx/>
                <a:latin typeface="+mn-lt"/>
                <a:ea typeface="ＭＳ Ｐゴシック" charset="-128"/>
                <a:cs typeface="+mn-cs"/>
              </a:rPr>
              <a:t>Jianchang</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Lin,</a:t>
            </a:r>
            <a:r>
              <a:rPr kumimoji="0" lang="en-GB" sz="1800" b="1" i="0" u="none" strike="noStrike" kern="0" cap="none" spc="0" normalizeH="0" baseline="30000" noProof="0" dirty="0" smtClean="0">
                <a:ln>
                  <a:noFill/>
                </a:ln>
                <a:solidFill>
                  <a:schemeClr val="tx1"/>
                </a:solidFill>
                <a:effectLst/>
                <a:uLnTx/>
                <a:uFillTx/>
                <a:latin typeface="+mn-lt"/>
                <a:ea typeface="ＭＳ Ｐゴシック" charset="-128"/>
                <a:cs typeface="+mn-cs"/>
              </a:rPr>
              <a:t>12</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a:t>
            </a:r>
            <a:r>
              <a:rPr kumimoji="0" lang="en-GB" sz="1800" b="1" i="0" u="none" strike="noStrike" kern="0" cap="none" spc="0" normalizeH="0" baseline="0" noProof="0" dirty="0" err="1" smtClean="0">
                <a:ln>
                  <a:noFill/>
                </a:ln>
                <a:solidFill>
                  <a:schemeClr val="tx1"/>
                </a:solidFill>
                <a:effectLst/>
                <a:uLnTx/>
                <a:uFillTx/>
                <a:latin typeface="+mn-lt"/>
                <a:ea typeface="ＭＳ Ｐゴシック" charset="-128"/>
                <a:cs typeface="+mn-cs"/>
              </a:rPr>
              <a:t>Neeraj</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Gupta,</a:t>
            </a:r>
            <a:r>
              <a:rPr kumimoji="0" lang="en-GB" sz="1800" b="1" i="0" u="none" strike="noStrike" kern="0" cap="none" spc="0" normalizeH="0" baseline="30000" noProof="0" dirty="0" smtClean="0">
                <a:ln>
                  <a:noFill/>
                </a:ln>
                <a:solidFill>
                  <a:schemeClr val="tx1"/>
                </a:solidFill>
                <a:effectLst/>
                <a:uLnTx/>
                <a:uFillTx/>
                <a:latin typeface="+mn-lt"/>
                <a:ea typeface="ＭＳ Ｐゴシック" charset="-128"/>
                <a:cs typeface="+mn-cs"/>
              </a:rPr>
              <a:t>12</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Alessandra Di Bacco,</a:t>
            </a:r>
            <a:r>
              <a:rPr kumimoji="0" lang="en-GB" sz="1800" b="1" i="0" u="none" strike="noStrike" kern="0" cap="none" spc="0" normalizeH="0" baseline="30000" noProof="0" dirty="0" smtClean="0">
                <a:ln>
                  <a:noFill/>
                </a:ln>
                <a:solidFill>
                  <a:schemeClr val="tx1"/>
                </a:solidFill>
                <a:effectLst/>
                <a:uLnTx/>
                <a:uFillTx/>
                <a:latin typeface="+mn-lt"/>
                <a:ea typeface="ＭＳ Ｐゴシック" charset="-128"/>
                <a:cs typeface="+mn-cs"/>
              </a:rPr>
              <a:t>12</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Ai-Min Hui,</a:t>
            </a:r>
            <a:r>
              <a:rPr kumimoji="0" lang="en-GB" sz="1800" b="1" i="0" u="none" strike="noStrike" kern="0" cap="none" spc="0" normalizeH="0" baseline="30000" noProof="0" dirty="0" smtClean="0">
                <a:ln>
                  <a:noFill/>
                </a:ln>
                <a:solidFill>
                  <a:schemeClr val="tx1"/>
                </a:solidFill>
                <a:effectLst/>
                <a:uLnTx/>
                <a:uFillTx/>
                <a:latin typeface="+mn-lt"/>
                <a:ea typeface="ＭＳ Ｐゴシック" charset="-128"/>
                <a:cs typeface="+mn-cs"/>
              </a:rPr>
              <a:t>12</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a:t>
            </a:r>
            <a:r>
              <a:rPr kumimoji="0" lang="en-GB" sz="1800" b="1" i="0" u="none" strike="noStrike" kern="0" cap="none" spc="0" normalizeH="0" baseline="0" noProof="0" dirty="0" err="1" smtClean="0">
                <a:ln>
                  <a:noFill/>
                </a:ln>
                <a:solidFill>
                  <a:schemeClr val="tx1"/>
                </a:solidFill>
                <a:effectLst/>
                <a:uLnTx/>
                <a:uFillTx/>
                <a:latin typeface="+mn-lt"/>
                <a:ea typeface="ＭＳ Ｐゴシック" charset="-128"/>
                <a:cs typeface="+mn-cs"/>
              </a:rPr>
              <a:t>Shaji</a:t>
            </a:r>
            <a:r>
              <a:rPr kumimoji="0" lang="en-GB" sz="1800" b="1" i="0" u="none" strike="noStrike" kern="0" cap="none" spc="0" normalizeH="0" baseline="0" noProof="0" dirty="0" smtClean="0">
                <a:ln>
                  <a:noFill/>
                </a:ln>
                <a:solidFill>
                  <a:schemeClr val="tx1"/>
                </a:solidFill>
                <a:effectLst/>
                <a:uLnTx/>
                <a:uFillTx/>
                <a:latin typeface="+mn-lt"/>
                <a:ea typeface="ＭＳ Ｐゴシック" charset="-128"/>
                <a:cs typeface="+mn-cs"/>
              </a:rPr>
              <a:t> K. Kumar</a:t>
            </a:r>
            <a:r>
              <a:rPr kumimoji="0" lang="en-GB" sz="1800" b="1" i="0" u="none" strike="noStrike" kern="0" cap="none" spc="0" normalizeH="0" baseline="30000" noProof="0" dirty="0" smtClean="0">
                <a:ln>
                  <a:noFill/>
                </a:ln>
                <a:solidFill>
                  <a:schemeClr val="tx1"/>
                </a:solidFill>
                <a:effectLst/>
                <a:uLnTx/>
                <a:uFillTx/>
                <a:latin typeface="+mn-lt"/>
                <a:ea typeface="ＭＳ Ｐゴシック" charset="-128"/>
                <a:cs typeface="+mn-cs"/>
              </a:rPr>
              <a:t>13</a:t>
            </a:r>
            <a:endParaRPr kumimoji="0" lang="en-GB" sz="1800" b="1" i="0" u="none" strike="noStrike" kern="0" cap="none" spc="0" normalizeH="0" baseline="0" noProof="0" dirty="0">
              <a:ln>
                <a:noFill/>
              </a:ln>
              <a:solidFill>
                <a:schemeClr val="tx1"/>
              </a:solidFill>
              <a:effectLst/>
              <a:uLnTx/>
              <a:uFillTx/>
              <a:latin typeface="+mn-lt"/>
              <a:ea typeface="ＭＳ Ｐゴシック" charset="-128"/>
              <a:cs typeface="+mn-cs"/>
            </a:endParaRPr>
          </a:p>
        </p:txBody>
      </p:sp>
      <p:sp>
        <p:nvSpPr>
          <p:cNvPr id="51" name="Rectangle 3"/>
          <p:cNvSpPr txBox="1">
            <a:spLocks noChangeArrowheads="1"/>
          </p:cNvSpPr>
          <p:nvPr/>
        </p:nvSpPr>
        <p:spPr bwMode="auto">
          <a:xfrm>
            <a:off x="468313" y="4876800"/>
            <a:ext cx="8207375" cy="1350963"/>
          </a:xfrm>
          <a:prstGeom prst="rect">
            <a:avLst/>
          </a:prstGeom>
          <a:noFill/>
          <a:ln w="9525">
            <a:noFill/>
            <a:miter lim="800000"/>
            <a:headEnd/>
            <a:tailEnd/>
          </a:ln>
        </p:spPr>
        <p:txBody>
          <a:bodyPr lIns="0" tIns="36000" rIns="36000" bIns="36000">
            <a:prstTxWarp prst="textNoShape">
              <a:avLst/>
            </a:prstTxWarp>
          </a:bodyPr>
          <a:lstStyle/>
          <a:p>
            <a:pPr>
              <a:spcAft>
                <a:spcPts val="600"/>
              </a:spcAft>
              <a:buClr>
                <a:srgbClr val="9970FE"/>
              </a:buClr>
              <a:buSzPct val="75000"/>
              <a:buFont typeface="Wingdings 3" charset="2"/>
              <a:buNone/>
            </a:pPr>
            <a:r>
              <a:rPr lang="en-GB" sz="1200" b="1" i="0" baseline="30000" dirty="0">
                <a:solidFill>
                  <a:srgbClr val="000000"/>
                </a:solidFill>
                <a:ea typeface="Arial" charset="0"/>
                <a:cs typeface="Arial" charset="0"/>
              </a:rPr>
              <a:t>1</a:t>
            </a:r>
            <a:r>
              <a:rPr lang="en-GB" sz="1200" b="1" i="0" dirty="0">
                <a:solidFill>
                  <a:srgbClr val="000000"/>
                </a:solidFill>
                <a:ea typeface="Arial" charset="0"/>
                <a:cs typeface="Arial" charset="0"/>
              </a:rPr>
              <a:t>Dana-Farber Cancer Institute, Boston, MA; </a:t>
            </a:r>
            <a:r>
              <a:rPr lang="en-GB" sz="1200" b="1" i="0" baseline="30000" dirty="0">
                <a:solidFill>
                  <a:srgbClr val="000000"/>
                </a:solidFill>
                <a:ea typeface="Arial" charset="0"/>
                <a:cs typeface="Arial" charset="0"/>
              </a:rPr>
              <a:t>2</a:t>
            </a:r>
            <a:r>
              <a:rPr lang="en-GB" sz="1200" b="1" i="0" dirty="0">
                <a:solidFill>
                  <a:srgbClr val="000000"/>
                </a:solidFill>
                <a:ea typeface="Arial" charset="0"/>
                <a:cs typeface="Arial" charset="0"/>
              </a:rPr>
              <a:t>Sarah Cannon Research Institute, Nashville, TN; </a:t>
            </a:r>
            <a:r>
              <a:rPr lang="en-GB" sz="1200" b="1" i="0" baseline="30000" dirty="0">
                <a:solidFill>
                  <a:srgbClr val="000000"/>
                </a:solidFill>
                <a:ea typeface="Arial" charset="0"/>
                <a:cs typeface="Arial" charset="0"/>
              </a:rPr>
              <a:t>3</a:t>
            </a:r>
            <a:r>
              <a:rPr lang="en-GB" sz="1200" b="1" i="0" dirty="0">
                <a:solidFill>
                  <a:srgbClr val="000000"/>
                </a:solidFill>
                <a:ea typeface="Arial" charset="0"/>
                <a:cs typeface="Arial" charset="0"/>
              </a:rPr>
              <a:t>Center of Excellence for Lymphoma and Myeloma, Weill Medical College of Cornell University, New York Presbyterian Hospital, New York, NY; </a:t>
            </a:r>
            <a:r>
              <a:rPr lang="en-GB" sz="1200" b="1" i="0" baseline="30000" dirty="0">
                <a:solidFill>
                  <a:srgbClr val="000000"/>
                </a:solidFill>
                <a:ea typeface="Arial" charset="0"/>
                <a:cs typeface="Arial" charset="0"/>
              </a:rPr>
              <a:t>4</a:t>
            </a:r>
            <a:r>
              <a:rPr lang="en-GB" sz="1200" b="1" i="0" dirty="0">
                <a:solidFill>
                  <a:srgbClr val="000000"/>
                </a:solidFill>
                <a:ea typeface="Arial" charset="0"/>
                <a:cs typeface="Arial" charset="0"/>
              </a:rPr>
              <a:t>Winship Cancer Institute of Emory University, Atlanta, GA; </a:t>
            </a:r>
            <a:r>
              <a:rPr lang="en-GB" sz="1200" b="1" i="0" baseline="30000" dirty="0">
                <a:solidFill>
                  <a:srgbClr val="000000"/>
                </a:solidFill>
                <a:ea typeface="Arial" charset="0"/>
                <a:cs typeface="Arial" charset="0"/>
              </a:rPr>
              <a:t>5</a:t>
            </a:r>
            <a:r>
              <a:rPr lang="en-GB" sz="1200" b="1" i="0" dirty="0">
                <a:solidFill>
                  <a:srgbClr val="000000"/>
                </a:solidFill>
                <a:ea typeface="Arial" charset="0"/>
                <a:cs typeface="Arial" charset="0"/>
              </a:rPr>
              <a:t>The John </a:t>
            </a:r>
            <a:r>
              <a:rPr lang="en-GB" sz="1200" b="1" i="0" dirty="0" err="1">
                <a:solidFill>
                  <a:srgbClr val="000000"/>
                </a:solidFill>
                <a:ea typeface="Arial" charset="0"/>
                <a:cs typeface="Arial" charset="0"/>
              </a:rPr>
              <a:t>Theurer</a:t>
            </a:r>
            <a:r>
              <a:rPr lang="en-GB" sz="1200" b="1" i="0" dirty="0">
                <a:solidFill>
                  <a:srgbClr val="000000"/>
                </a:solidFill>
                <a:ea typeface="Arial" charset="0"/>
                <a:cs typeface="Arial" charset="0"/>
              </a:rPr>
              <a:t> Cancer </a:t>
            </a:r>
            <a:r>
              <a:rPr lang="en-GB" sz="1200" b="1" i="0" dirty="0" err="1">
                <a:solidFill>
                  <a:srgbClr val="000000"/>
                </a:solidFill>
                <a:ea typeface="Arial" charset="0"/>
                <a:cs typeface="Arial" charset="0"/>
              </a:rPr>
              <a:t>Center</a:t>
            </a:r>
            <a:r>
              <a:rPr lang="en-GB" sz="1200" b="1" i="0" dirty="0">
                <a:solidFill>
                  <a:srgbClr val="000000"/>
                </a:solidFill>
                <a:ea typeface="Arial" charset="0"/>
                <a:cs typeface="Arial" charset="0"/>
              </a:rPr>
              <a:t> at Hackensack UMC, Hackensack, NJ; </a:t>
            </a:r>
            <a:r>
              <a:rPr lang="en-GB" sz="1200" b="1" i="0" baseline="30000" dirty="0">
                <a:solidFill>
                  <a:srgbClr val="000000"/>
                </a:solidFill>
                <a:ea typeface="Arial" charset="0"/>
                <a:cs typeface="Arial" charset="0"/>
              </a:rPr>
              <a:t>6</a:t>
            </a:r>
            <a:r>
              <a:rPr lang="en-GB" sz="1200" b="1" i="0" dirty="0">
                <a:solidFill>
                  <a:srgbClr val="000000"/>
                </a:solidFill>
                <a:ea typeface="Arial" charset="0"/>
                <a:cs typeface="Arial" charset="0"/>
              </a:rPr>
              <a:t>West Virginia University, Mary Babb Randolph Cancer </a:t>
            </a:r>
            <a:r>
              <a:rPr lang="en-GB" sz="1200" b="1" i="0" dirty="0" err="1">
                <a:solidFill>
                  <a:srgbClr val="000000"/>
                </a:solidFill>
                <a:ea typeface="Arial" charset="0"/>
                <a:cs typeface="Arial" charset="0"/>
              </a:rPr>
              <a:t>Center</a:t>
            </a:r>
            <a:r>
              <a:rPr lang="en-GB" sz="1200" b="1" i="0" dirty="0">
                <a:solidFill>
                  <a:srgbClr val="000000"/>
                </a:solidFill>
                <a:ea typeface="Arial" charset="0"/>
                <a:cs typeface="Arial" charset="0"/>
              </a:rPr>
              <a:t>, Morgantown, WV; </a:t>
            </a:r>
            <a:r>
              <a:rPr lang="en-GB" sz="1200" b="1" i="0" baseline="30000" dirty="0">
                <a:solidFill>
                  <a:srgbClr val="000000"/>
                </a:solidFill>
                <a:ea typeface="Arial" charset="0"/>
                <a:cs typeface="Arial" charset="0"/>
              </a:rPr>
              <a:t>7</a:t>
            </a:r>
            <a:r>
              <a:rPr lang="en-GB" sz="1200" b="1" i="0" dirty="0">
                <a:solidFill>
                  <a:srgbClr val="000000"/>
                </a:solidFill>
                <a:ea typeface="Arial" charset="0"/>
                <a:cs typeface="Arial" charset="0"/>
              </a:rPr>
              <a:t>Mount Sinai Medical </a:t>
            </a:r>
            <a:r>
              <a:rPr lang="en-GB" sz="1200" b="1" i="0" dirty="0" err="1">
                <a:solidFill>
                  <a:srgbClr val="000000"/>
                </a:solidFill>
                <a:ea typeface="Arial" charset="0"/>
                <a:cs typeface="Arial" charset="0"/>
              </a:rPr>
              <a:t>Center</a:t>
            </a:r>
            <a:r>
              <a:rPr lang="en-GB" sz="1200" b="1" i="0" dirty="0">
                <a:solidFill>
                  <a:srgbClr val="000000"/>
                </a:solidFill>
                <a:ea typeface="Arial" charset="0"/>
                <a:cs typeface="Arial" charset="0"/>
              </a:rPr>
              <a:t>, New York, NY; </a:t>
            </a:r>
            <a:r>
              <a:rPr lang="en-GB" sz="1200" b="1" i="0" baseline="30000" dirty="0">
                <a:solidFill>
                  <a:srgbClr val="000000"/>
                </a:solidFill>
                <a:ea typeface="Arial" charset="0"/>
                <a:cs typeface="Arial" charset="0"/>
              </a:rPr>
              <a:t>8</a:t>
            </a:r>
            <a:r>
              <a:rPr lang="en-GB" sz="1200" b="1" i="0" dirty="0">
                <a:solidFill>
                  <a:srgbClr val="000000"/>
                </a:solidFill>
                <a:ea typeface="Arial" charset="0"/>
                <a:cs typeface="Arial" charset="0"/>
              </a:rPr>
              <a:t>Division of </a:t>
            </a:r>
            <a:r>
              <a:rPr lang="en-GB" sz="1200" b="1" i="0" dirty="0" err="1">
                <a:solidFill>
                  <a:srgbClr val="000000"/>
                </a:solidFill>
                <a:ea typeface="Arial" charset="0"/>
                <a:cs typeface="Arial" charset="0"/>
              </a:rPr>
              <a:t>Hematology</a:t>
            </a:r>
            <a:r>
              <a:rPr lang="en-GB" sz="1200" b="1" i="0" dirty="0">
                <a:solidFill>
                  <a:srgbClr val="000000"/>
                </a:solidFill>
                <a:ea typeface="Arial" charset="0"/>
                <a:cs typeface="Arial" charset="0"/>
              </a:rPr>
              <a:t> Oncology, Medical College of Wisconsin, Milwaukee, WI; </a:t>
            </a:r>
            <a:r>
              <a:rPr lang="en-GB" sz="1200" b="1" i="0" baseline="30000" dirty="0">
                <a:solidFill>
                  <a:srgbClr val="000000"/>
                </a:solidFill>
                <a:ea typeface="Arial" charset="0"/>
                <a:cs typeface="Arial" charset="0"/>
              </a:rPr>
              <a:t>9</a:t>
            </a:r>
            <a:r>
              <a:rPr lang="en-GB" sz="1200" b="1" i="0" dirty="0">
                <a:solidFill>
                  <a:srgbClr val="000000"/>
                </a:solidFill>
                <a:ea typeface="Arial" charset="0"/>
                <a:cs typeface="Arial" charset="0"/>
              </a:rPr>
              <a:t>City of Hope Comprehensive Cancer </a:t>
            </a:r>
            <a:r>
              <a:rPr lang="en-GB" sz="1200" b="1" i="0" dirty="0" err="1">
                <a:solidFill>
                  <a:srgbClr val="000000"/>
                </a:solidFill>
                <a:ea typeface="Arial" charset="0"/>
                <a:cs typeface="Arial" charset="0"/>
              </a:rPr>
              <a:t>Center</a:t>
            </a:r>
            <a:r>
              <a:rPr lang="en-GB" sz="1200" b="1" i="0" dirty="0">
                <a:solidFill>
                  <a:srgbClr val="000000"/>
                </a:solidFill>
                <a:ea typeface="Arial" charset="0"/>
                <a:cs typeface="Arial" charset="0"/>
              </a:rPr>
              <a:t>, Duarte, CA; </a:t>
            </a:r>
            <a:r>
              <a:rPr lang="en-GB" sz="1200" b="1" i="0" baseline="30000" dirty="0">
                <a:solidFill>
                  <a:srgbClr val="000000"/>
                </a:solidFill>
                <a:ea typeface="Arial" charset="0"/>
                <a:cs typeface="Arial" charset="0"/>
              </a:rPr>
              <a:t>10</a:t>
            </a:r>
            <a:r>
              <a:rPr lang="en-GB" sz="1200" b="1" i="0" dirty="0">
                <a:solidFill>
                  <a:srgbClr val="000000"/>
                </a:solidFill>
                <a:ea typeface="Arial" charset="0"/>
                <a:cs typeface="Arial" charset="0"/>
              </a:rPr>
              <a:t>Mayo Clinic, Jacksonville, FL; </a:t>
            </a:r>
            <a:r>
              <a:rPr lang="en-GB" sz="1200" b="1" i="0" baseline="30000" dirty="0">
                <a:solidFill>
                  <a:srgbClr val="000000"/>
                </a:solidFill>
                <a:ea typeface="Arial" charset="0"/>
                <a:cs typeface="Arial" charset="0"/>
              </a:rPr>
              <a:t>11</a:t>
            </a:r>
            <a:r>
              <a:rPr lang="en-GB" sz="1200" b="1" i="0" dirty="0">
                <a:solidFill>
                  <a:srgbClr val="000000"/>
                </a:solidFill>
                <a:ea typeface="Arial" charset="0"/>
                <a:cs typeface="Arial" charset="0"/>
              </a:rPr>
              <a:t>Mayo Clinic, Scottsdale, AZ; </a:t>
            </a:r>
            <a:r>
              <a:rPr lang="en-GB" sz="1200" b="1" i="0" baseline="30000" dirty="0">
                <a:solidFill>
                  <a:srgbClr val="000000"/>
                </a:solidFill>
                <a:ea typeface="Arial" charset="0"/>
                <a:cs typeface="Arial" charset="0"/>
              </a:rPr>
              <a:t>12</a:t>
            </a:r>
            <a:r>
              <a:rPr lang="en-GB" sz="1200" b="1" i="0" dirty="0">
                <a:solidFill>
                  <a:srgbClr val="000000"/>
                </a:solidFill>
                <a:ea typeface="Arial" charset="0"/>
                <a:cs typeface="Arial" charset="0"/>
              </a:rPr>
              <a:t>Millennium Pharmaceuticals, Inc., Cambridge, MA;</a:t>
            </a:r>
            <a:br>
              <a:rPr lang="en-GB" sz="1200" b="1" i="0" dirty="0">
                <a:solidFill>
                  <a:srgbClr val="000000"/>
                </a:solidFill>
                <a:ea typeface="Arial" charset="0"/>
                <a:cs typeface="Arial" charset="0"/>
              </a:rPr>
            </a:br>
            <a:r>
              <a:rPr lang="en-GB" sz="1200" b="1" i="0" baseline="30000" dirty="0">
                <a:solidFill>
                  <a:srgbClr val="000000"/>
                </a:solidFill>
                <a:ea typeface="Arial" charset="0"/>
                <a:cs typeface="Arial" charset="0"/>
              </a:rPr>
              <a:t>13</a:t>
            </a:r>
            <a:r>
              <a:rPr lang="en-GB" sz="1200" b="1" i="0" dirty="0">
                <a:solidFill>
                  <a:srgbClr val="000000"/>
                </a:solidFill>
                <a:ea typeface="Arial" charset="0"/>
                <a:cs typeface="Arial" charset="0"/>
              </a:rPr>
              <a:t>Division of </a:t>
            </a:r>
            <a:r>
              <a:rPr lang="en-GB" sz="1200" b="1" i="0" dirty="0" err="1">
                <a:solidFill>
                  <a:srgbClr val="000000"/>
                </a:solidFill>
                <a:ea typeface="Arial" charset="0"/>
                <a:cs typeface="Arial" charset="0"/>
              </a:rPr>
              <a:t>Hematology</a:t>
            </a:r>
            <a:r>
              <a:rPr lang="en-GB" sz="1200" b="1" i="0" dirty="0">
                <a:solidFill>
                  <a:srgbClr val="000000"/>
                </a:solidFill>
                <a:ea typeface="Arial" charset="0"/>
                <a:cs typeface="Arial" charset="0"/>
              </a:rPr>
              <a:t>, Mayo Clinic, Rochester, MN</a:t>
            </a:r>
          </a:p>
        </p:txBody>
      </p:sp>
      <p:sp>
        <p:nvSpPr>
          <p:cNvPr id="2" name="TextBox 1"/>
          <p:cNvSpPr txBox="1"/>
          <p:nvPr/>
        </p:nvSpPr>
        <p:spPr bwMode="auto">
          <a:xfrm>
            <a:off x="381000" y="6477000"/>
            <a:ext cx="5105400"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8" tIns="45709" rIns="91418" bIns="45709" numCol="1" rtlCol="0" anchor="t" anchorCtr="0" compatLnSpc="1">
            <a:prstTxWarp prst="textNoShape">
              <a:avLst/>
            </a:prstTxWarp>
            <a:spAutoFit/>
          </a:bodyPr>
          <a:lstStyle/>
          <a:p>
            <a:pPr marL="0" indent="0">
              <a:buFontTx/>
              <a:buNone/>
            </a:pPr>
            <a:r>
              <a:rPr lang="en-US" sz="1400" i="0" dirty="0"/>
              <a:t>Richardson PG et al. </a:t>
            </a:r>
            <a:r>
              <a:rPr lang="en-US" sz="1400" dirty="0" err="1"/>
              <a:t>Proc</a:t>
            </a:r>
            <a:r>
              <a:rPr lang="en-US" sz="1400" dirty="0"/>
              <a:t> ASCO </a:t>
            </a:r>
            <a:r>
              <a:rPr lang="en-US" sz="1400" i="0" dirty="0"/>
              <a:t>2012;Abstract 8033.</a:t>
            </a:r>
            <a:endParaRPr lang="en-US" sz="1400" i="0" dirty="0" smtClean="0">
              <a:solidFill>
                <a:srgbClr val="000000"/>
              </a:solidFill>
              <a:ea typeface="Consolas"/>
              <a:cs typeface="Consolas"/>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457200" y="1066800"/>
            <a:ext cx="8218488" cy="4497388"/>
          </a:xfrm>
          <a:prstGeom prst="rect">
            <a:avLst/>
          </a:prstGeom>
          <a:noFill/>
          <a:ln w="9525">
            <a:noFill/>
            <a:miter lim="800000"/>
            <a:headEnd/>
            <a:tailEnd/>
          </a:ln>
        </p:spPr>
        <p:txBody>
          <a:bodyPr vert="horz" wrap="square" lIns="0" tIns="36000" rIns="36000" bIns="36000" numCol="1" anchor="t" anchorCtr="0" compatLnSpc="1">
            <a:prstTxWarp prst="textNoShape">
              <a:avLst/>
            </a:prstTxWarp>
          </a:bodyPr>
          <a:lstStyle/>
          <a:p>
            <a:pPr marL="228600" marR="0" lvl="0" indent="-228600" algn="l" defTabSz="914400" rtl="0" eaLnBrk="0" fontAlgn="base" latinLnBrk="0" hangingPunct="0">
              <a:lnSpc>
                <a:spcPct val="100000"/>
              </a:lnSpc>
              <a:spcBef>
                <a:spcPts val="300"/>
              </a:spcBef>
              <a:spcAft>
                <a:spcPts val="0"/>
              </a:spcAft>
              <a:buClr>
                <a:schemeClr val="tx2"/>
              </a:buClr>
              <a:buSzPct val="100000"/>
              <a:buFont typeface="Arial" charset="0"/>
              <a:buChar char="•"/>
              <a:tabLst/>
              <a:defRPr/>
            </a:pPr>
            <a:r>
              <a:rPr kumimoji="0" lang="en-US" sz="2400" i="0" u="none" strike="noStrike" kern="0" cap="none" spc="0" normalizeH="0" baseline="0" noProof="0" dirty="0" smtClean="0">
                <a:ln>
                  <a:noFill/>
                </a:ln>
                <a:solidFill>
                  <a:schemeClr val="tx1"/>
                </a:solidFill>
                <a:effectLst/>
                <a:uLnTx/>
                <a:uFillTx/>
                <a:latin typeface="Arial"/>
                <a:ea typeface="ＭＳ Ｐゴシック" charset="-128"/>
                <a:cs typeface="Arial"/>
              </a:rPr>
              <a:t>Eligibility criteria were identical between studies</a:t>
            </a:r>
          </a:p>
          <a:p>
            <a:pPr marL="228600" marR="0" lvl="0" indent="-228600" algn="l" defTabSz="914400" rtl="0" eaLnBrk="0" fontAlgn="base" latinLnBrk="0" hangingPunct="0">
              <a:lnSpc>
                <a:spcPct val="100000"/>
              </a:lnSpc>
              <a:spcBef>
                <a:spcPts val="300"/>
              </a:spcBef>
              <a:spcAft>
                <a:spcPts val="0"/>
              </a:spcAft>
              <a:buClr>
                <a:schemeClr val="tx2"/>
              </a:buClr>
              <a:buSzPct val="100000"/>
              <a:buFont typeface="Arial" charset="0"/>
              <a:buChar char="•"/>
              <a:tabLst/>
              <a:defRPr/>
            </a:pPr>
            <a:r>
              <a:rPr kumimoji="0" lang="en-US" sz="2400" i="0" u="none" strike="noStrike" kern="0" cap="none" spc="0" normalizeH="0" baseline="0" noProof="0" dirty="0" smtClean="0">
                <a:ln>
                  <a:noFill/>
                </a:ln>
                <a:solidFill>
                  <a:schemeClr val="tx1"/>
                </a:solidFill>
                <a:effectLst/>
                <a:uLnTx/>
                <a:uFillTx/>
                <a:latin typeface="Arial"/>
                <a:ea typeface="ＭＳ Ｐゴシック" charset="-128"/>
                <a:cs typeface="Arial"/>
              </a:rPr>
              <a:t>Key inclusion criteria:</a:t>
            </a:r>
          </a:p>
          <a:p>
            <a:pPr marL="749300" marR="0" lvl="1" indent="-292100" algn="l" defTabSz="914400" rtl="0" eaLnBrk="0" fontAlgn="base" latinLnBrk="0" hangingPunct="0">
              <a:lnSpc>
                <a:spcPct val="100000"/>
              </a:lnSpc>
              <a:spcBef>
                <a:spcPts val="300"/>
              </a:spcBef>
              <a:spcAft>
                <a:spcPts val="0"/>
              </a:spcAft>
              <a:buClr>
                <a:schemeClr val="tx2"/>
              </a:buClr>
              <a:buSzTx/>
              <a:buFontTx/>
              <a:buChar char="–"/>
              <a:tabLst/>
              <a:defRPr/>
            </a:pPr>
            <a:r>
              <a:rPr kumimoji="0" lang="en-US" sz="2200" i="0" u="none" strike="noStrike" kern="0" cap="none" spc="0" normalizeH="0" baseline="0" noProof="0" dirty="0" smtClean="0">
                <a:ln>
                  <a:noFill/>
                </a:ln>
                <a:solidFill>
                  <a:schemeClr val="tx1"/>
                </a:solidFill>
                <a:effectLst/>
                <a:uLnTx/>
                <a:uFillTx/>
                <a:latin typeface="Arial"/>
                <a:ea typeface="ＭＳ Ｐゴシック" charset="-128"/>
                <a:cs typeface="Arial"/>
              </a:rPr>
              <a:t>≥18 years old</a:t>
            </a:r>
          </a:p>
          <a:p>
            <a:pPr marL="749300" marR="0" lvl="1" indent="-292100" algn="l" defTabSz="914400" rtl="0" eaLnBrk="0" fontAlgn="base" latinLnBrk="0" hangingPunct="0">
              <a:lnSpc>
                <a:spcPct val="100000"/>
              </a:lnSpc>
              <a:spcBef>
                <a:spcPts val="300"/>
              </a:spcBef>
              <a:spcAft>
                <a:spcPts val="0"/>
              </a:spcAft>
              <a:buClr>
                <a:schemeClr val="tx2"/>
              </a:buClr>
              <a:buSzTx/>
              <a:buFontTx/>
              <a:buChar char="–"/>
              <a:tabLst/>
              <a:defRPr/>
            </a:pPr>
            <a:r>
              <a:rPr kumimoji="0" lang="en-US" sz="2200" i="0" u="none" strike="noStrike" kern="0" cap="none" spc="0" normalizeH="0" baseline="0" noProof="0" dirty="0" smtClean="0">
                <a:ln>
                  <a:noFill/>
                </a:ln>
                <a:solidFill>
                  <a:schemeClr val="tx1"/>
                </a:solidFill>
                <a:effectLst/>
                <a:uLnTx/>
                <a:uFillTx/>
                <a:latin typeface="Arial"/>
                <a:ea typeface="ＭＳ Ｐゴシック" charset="-128"/>
                <a:cs typeface="Arial"/>
              </a:rPr>
              <a:t>ECOG performance status 0–2</a:t>
            </a:r>
          </a:p>
          <a:p>
            <a:pPr marL="749300" marR="0" lvl="1" indent="-292100" algn="l" defTabSz="914400" rtl="0" eaLnBrk="0" fontAlgn="base" latinLnBrk="0" hangingPunct="0">
              <a:lnSpc>
                <a:spcPct val="100000"/>
              </a:lnSpc>
              <a:spcBef>
                <a:spcPts val="300"/>
              </a:spcBef>
              <a:spcAft>
                <a:spcPts val="0"/>
              </a:spcAft>
              <a:buClr>
                <a:schemeClr val="tx2"/>
              </a:buClr>
              <a:buSzTx/>
              <a:buFontTx/>
              <a:buChar char="–"/>
              <a:tabLst/>
              <a:defRPr/>
            </a:pPr>
            <a:r>
              <a:rPr kumimoji="0" lang="en-US" sz="2200" i="0" u="none" strike="noStrike" kern="0" cap="none" spc="0" normalizeH="0" baseline="0" noProof="0" dirty="0" smtClean="0">
                <a:ln>
                  <a:noFill/>
                </a:ln>
                <a:solidFill>
                  <a:schemeClr val="tx1"/>
                </a:solidFill>
                <a:effectLst/>
                <a:uLnTx/>
                <a:uFillTx/>
                <a:latin typeface="Arial"/>
                <a:ea typeface="ＭＳ Ｐゴシック" charset="-128"/>
                <a:cs typeface="Arial"/>
              </a:rPr>
              <a:t>Adequate hepatic and hematologic function</a:t>
            </a:r>
          </a:p>
          <a:p>
            <a:pPr marL="749300" marR="0" lvl="1" indent="-292100" algn="l" defTabSz="914400" rtl="0" eaLnBrk="0" fontAlgn="base" latinLnBrk="0" hangingPunct="0">
              <a:lnSpc>
                <a:spcPct val="100000"/>
              </a:lnSpc>
              <a:spcBef>
                <a:spcPts val="300"/>
              </a:spcBef>
              <a:spcAft>
                <a:spcPts val="0"/>
              </a:spcAft>
              <a:buClr>
                <a:schemeClr val="tx2"/>
              </a:buClr>
              <a:buSzTx/>
              <a:buFontTx/>
              <a:buChar char="–"/>
              <a:tabLst/>
              <a:defRPr/>
            </a:pPr>
            <a:r>
              <a:rPr kumimoji="0" lang="en-US" sz="2200" i="0" u="none" strike="noStrike" kern="0" cap="none" spc="0" normalizeH="0" baseline="0" noProof="0" dirty="0" err="1" smtClean="0">
                <a:ln>
                  <a:noFill/>
                </a:ln>
                <a:solidFill>
                  <a:schemeClr val="tx1"/>
                </a:solidFill>
                <a:effectLst/>
                <a:uLnTx/>
                <a:uFillTx/>
                <a:latin typeface="Arial"/>
                <a:ea typeface="ＭＳ Ｐゴシック" charset="-128"/>
                <a:cs typeface="Arial"/>
              </a:rPr>
              <a:t>Creatinine</a:t>
            </a:r>
            <a:r>
              <a:rPr kumimoji="0" lang="en-US" sz="2200" i="0" u="none" strike="noStrike" kern="0" cap="none" spc="0" normalizeH="0" baseline="0" noProof="0" dirty="0" smtClean="0">
                <a:ln>
                  <a:noFill/>
                </a:ln>
                <a:solidFill>
                  <a:schemeClr val="tx1"/>
                </a:solidFill>
                <a:effectLst/>
                <a:uLnTx/>
                <a:uFillTx/>
                <a:latin typeface="Arial"/>
                <a:ea typeface="ＭＳ Ｐゴシック" charset="-128"/>
                <a:cs typeface="Arial"/>
              </a:rPr>
              <a:t> clearance ≥30 </a:t>
            </a:r>
            <a:r>
              <a:rPr kumimoji="0" lang="en-US" sz="2200" i="0" u="none" strike="noStrike" kern="0" cap="none" spc="0" normalizeH="0" baseline="0" noProof="0" dirty="0" err="1" smtClean="0">
                <a:ln>
                  <a:noFill/>
                </a:ln>
                <a:solidFill>
                  <a:schemeClr val="tx1"/>
                </a:solidFill>
                <a:effectLst/>
                <a:uLnTx/>
                <a:uFillTx/>
                <a:latin typeface="Arial"/>
                <a:ea typeface="ＭＳ Ｐゴシック" charset="-128"/>
                <a:cs typeface="Arial"/>
              </a:rPr>
              <a:t>mL</a:t>
            </a:r>
            <a:r>
              <a:rPr kumimoji="0" lang="en-US" sz="2200" i="0" u="none" strike="noStrike" kern="0" cap="none" spc="0" normalizeH="0" baseline="0" noProof="0" dirty="0" smtClean="0">
                <a:ln>
                  <a:noFill/>
                </a:ln>
                <a:solidFill>
                  <a:schemeClr val="tx1"/>
                </a:solidFill>
                <a:effectLst/>
                <a:uLnTx/>
                <a:uFillTx/>
                <a:latin typeface="Arial"/>
                <a:ea typeface="ＭＳ Ｐゴシック" charset="-128"/>
                <a:cs typeface="Arial"/>
              </a:rPr>
              <a:t>/min</a:t>
            </a:r>
          </a:p>
          <a:p>
            <a:pPr marL="749300" marR="0" lvl="1" indent="-292100" algn="l" defTabSz="914400" rtl="0" eaLnBrk="0" fontAlgn="base" latinLnBrk="0" hangingPunct="0">
              <a:lnSpc>
                <a:spcPct val="100000"/>
              </a:lnSpc>
              <a:spcBef>
                <a:spcPts val="300"/>
              </a:spcBef>
              <a:spcAft>
                <a:spcPts val="0"/>
              </a:spcAft>
              <a:buClr>
                <a:schemeClr val="tx2"/>
              </a:buClr>
              <a:buSzTx/>
              <a:buFontTx/>
              <a:buChar char="–"/>
              <a:tabLst/>
              <a:defRPr/>
            </a:pPr>
            <a:r>
              <a:rPr kumimoji="0" lang="en-US" sz="2200" i="0" u="none" strike="noStrike" kern="0" cap="none" spc="0" normalizeH="0" baseline="0" noProof="0" dirty="0" smtClean="0">
                <a:ln>
                  <a:noFill/>
                </a:ln>
                <a:solidFill>
                  <a:schemeClr val="tx1"/>
                </a:solidFill>
                <a:effectLst/>
                <a:uLnTx/>
                <a:uFillTx/>
                <a:latin typeface="Arial"/>
                <a:ea typeface="ＭＳ Ｐゴシック" charset="-128"/>
                <a:cs typeface="Arial"/>
              </a:rPr>
              <a:t>Measurable disease:</a:t>
            </a:r>
          </a:p>
          <a:p>
            <a:pPr marL="1371600" marR="0" lvl="2" indent="-295275" algn="l" defTabSz="914400" rtl="0" eaLnBrk="0" fontAlgn="base" latinLnBrk="0" hangingPunct="0">
              <a:lnSpc>
                <a:spcPct val="100000"/>
              </a:lnSpc>
              <a:spcBef>
                <a:spcPts val="300"/>
              </a:spcBef>
              <a:spcAft>
                <a:spcPts val="0"/>
              </a:spcAft>
              <a:buClr>
                <a:schemeClr val="tx2"/>
              </a:buClr>
              <a:buSzPct val="90000"/>
              <a:buFont typeface="Courier New"/>
              <a:buChar char="o"/>
              <a:tabLst/>
              <a:defRPr/>
            </a:pPr>
            <a:r>
              <a:rPr kumimoji="0" lang="en-US" sz="2000" i="0" u="none" strike="noStrike" kern="0" cap="none" spc="0" normalizeH="0" baseline="0" noProof="0" dirty="0" smtClean="0">
                <a:ln>
                  <a:noFill/>
                </a:ln>
                <a:solidFill>
                  <a:schemeClr val="tx1"/>
                </a:solidFill>
                <a:effectLst/>
                <a:uLnTx/>
                <a:uFillTx/>
                <a:latin typeface="Arial"/>
                <a:ea typeface="ＭＳ Ｐゴシック" charset="-128"/>
                <a:cs typeface="Arial"/>
              </a:rPr>
              <a:t>Serum M-protein ≥1 </a:t>
            </a:r>
            <a:r>
              <a:rPr kumimoji="0" lang="en-US" sz="2000" i="0" u="none" strike="noStrike" kern="0" cap="none" spc="0" normalizeH="0" baseline="0" noProof="0" dirty="0" err="1" smtClean="0">
                <a:ln>
                  <a:noFill/>
                </a:ln>
                <a:solidFill>
                  <a:schemeClr val="tx1"/>
                </a:solidFill>
                <a:effectLst/>
                <a:uLnTx/>
                <a:uFillTx/>
                <a:latin typeface="Arial"/>
                <a:ea typeface="ＭＳ Ｐゴシック" charset="-128"/>
                <a:cs typeface="Arial"/>
              </a:rPr>
              <a:t>g/dL</a:t>
            </a:r>
            <a:endParaRPr kumimoji="0" lang="en-US" sz="2000" i="0" u="none" strike="noStrike" kern="0" cap="none" spc="0" normalizeH="0" baseline="0" noProof="0" dirty="0" smtClean="0">
              <a:ln>
                <a:noFill/>
              </a:ln>
              <a:solidFill>
                <a:schemeClr val="tx1"/>
              </a:solidFill>
              <a:effectLst/>
              <a:uLnTx/>
              <a:uFillTx/>
              <a:latin typeface="Arial"/>
              <a:ea typeface="ＭＳ Ｐゴシック" charset="-128"/>
              <a:cs typeface="Arial"/>
            </a:endParaRPr>
          </a:p>
          <a:p>
            <a:pPr marL="1371600" marR="0" lvl="2" indent="-295275" algn="l" defTabSz="914400" rtl="0" eaLnBrk="0" fontAlgn="base" latinLnBrk="0" hangingPunct="0">
              <a:lnSpc>
                <a:spcPct val="100000"/>
              </a:lnSpc>
              <a:spcBef>
                <a:spcPts val="300"/>
              </a:spcBef>
              <a:spcAft>
                <a:spcPts val="0"/>
              </a:spcAft>
              <a:buClr>
                <a:schemeClr val="tx2"/>
              </a:buClr>
              <a:buSzPct val="90000"/>
              <a:buFont typeface="Courier New"/>
              <a:buChar char="o"/>
              <a:tabLst/>
              <a:defRPr/>
            </a:pPr>
            <a:r>
              <a:rPr kumimoji="0" lang="en-US" sz="2000" i="0" u="none" strike="noStrike" kern="0" cap="none" spc="0" normalizeH="0" baseline="0" noProof="0" dirty="0" smtClean="0">
                <a:ln>
                  <a:noFill/>
                </a:ln>
                <a:solidFill>
                  <a:schemeClr val="tx1"/>
                </a:solidFill>
                <a:effectLst/>
                <a:uLnTx/>
                <a:uFillTx/>
                <a:latin typeface="Arial"/>
                <a:ea typeface="ＭＳ Ｐゴシック" charset="-128"/>
                <a:cs typeface="Arial"/>
              </a:rPr>
              <a:t>Urine M-protein ≥200 mg/24 hours</a:t>
            </a:r>
          </a:p>
          <a:p>
            <a:pPr marL="1371600" marR="0" lvl="2" indent="-295275" algn="l" defTabSz="914400" rtl="0" eaLnBrk="0" fontAlgn="base" latinLnBrk="0" hangingPunct="0">
              <a:lnSpc>
                <a:spcPct val="100000"/>
              </a:lnSpc>
              <a:spcBef>
                <a:spcPts val="300"/>
              </a:spcBef>
              <a:spcAft>
                <a:spcPts val="0"/>
              </a:spcAft>
              <a:buClr>
                <a:schemeClr val="tx2"/>
              </a:buClr>
              <a:buSzPct val="90000"/>
              <a:buFont typeface="Courier New"/>
              <a:buChar char="o"/>
              <a:tabLst/>
              <a:defRPr/>
            </a:pPr>
            <a:r>
              <a:rPr kumimoji="0" lang="en-US" sz="2000" i="0" u="none" strike="noStrike" kern="0" cap="none" spc="0" normalizeH="0" baseline="0" noProof="0" dirty="0" smtClean="0">
                <a:ln>
                  <a:noFill/>
                </a:ln>
                <a:solidFill>
                  <a:schemeClr val="tx1"/>
                </a:solidFill>
                <a:effectLst/>
                <a:uLnTx/>
                <a:uFillTx/>
                <a:latin typeface="Arial"/>
                <a:ea typeface="ＭＳ Ｐゴシック" charset="-128"/>
                <a:cs typeface="Arial"/>
              </a:rPr>
              <a:t>Involved free light chain ≥10 mg/</a:t>
            </a:r>
            <a:r>
              <a:rPr kumimoji="0" lang="en-US" sz="2000" i="0" u="none" strike="noStrike" kern="0" cap="none" spc="0" normalizeH="0" baseline="0" noProof="0" dirty="0" err="1" smtClean="0">
                <a:ln>
                  <a:noFill/>
                </a:ln>
                <a:solidFill>
                  <a:schemeClr val="tx1"/>
                </a:solidFill>
                <a:effectLst/>
                <a:uLnTx/>
                <a:uFillTx/>
                <a:latin typeface="Arial"/>
                <a:ea typeface="ＭＳ Ｐゴシック" charset="-128"/>
                <a:cs typeface="Arial"/>
              </a:rPr>
              <a:t>dL</a:t>
            </a:r>
            <a:endParaRPr kumimoji="0" lang="en-US" sz="2000" i="0" u="none" strike="noStrike" kern="0" cap="none" spc="0" normalizeH="0" baseline="0" noProof="0" dirty="0" smtClean="0">
              <a:ln>
                <a:noFill/>
              </a:ln>
              <a:solidFill>
                <a:schemeClr val="tx1"/>
              </a:solidFill>
              <a:effectLst/>
              <a:uLnTx/>
              <a:uFillTx/>
              <a:latin typeface="Arial"/>
              <a:ea typeface="ＭＳ Ｐゴシック" charset="-128"/>
              <a:cs typeface="Arial"/>
            </a:endParaRPr>
          </a:p>
          <a:p>
            <a:pPr marL="228600" marR="0" lvl="0" indent="-228600" algn="l" defTabSz="914400" rtl="0" eaLnBrk="0" fontAlgn="base" latinLnBrk="0" hangingPunct="0">
              <a:lnSpc>
                <a:spcPct val="100000"/>
              </a:lnSpc>
              <a:spcBef>
                <a:spcPts val="300"/>
              </a:spcBef>
              <a:spcAft>
                <a:spcPts val="0"/>
              </a:spcAft>
              <a:buClr>
                <a:schemeClr val="tx2"/>
              </a:buClr>
              <a:buSzPct val="100000"/>
              <a:buFont typeface="Arial" charset="0"/>
              <a:buChar char="•"/>
              <a:tabLst/>
              <a:defRPr/>
            </a:pPr>
            <a:r>
              <a:rPr kumimoji="0" lang="en-US" sz="2400" i="0" u="none" strike="noStrike" kern="0" cap="none" spc="0" normalizeH="0" baseline="0" noProof="0" dirty="0" smtClean="0">
                <a:ln>
                  <a:noFill/>
                </a:ln>
                <a:solidFill>
                  <a:schemeClr val="tx1"/>
                </a:solidFill>
                <a:effectLst/>
                <a:uLnTx/>
                <a:uFillTx/>
                <a:latin typeface="Arial"/>
                <a:ea typeface="ＭＳ Ｐゴシック" charset="-128"/>
                <a:cs typeface="Arial"/>
              </a:rPr>
              <a:t>Key exclusion criteria:</a:t>
            </a:r>
          </a:p>
          <a:p>
            <a:pPr marL="749300" marR="0" lvl="1" indent="-292100" algn="l" defTabSz="914400" rtl="0" eaLnBrk="0" fontAlgn="base" latinLnBrk="0" hangingPunct="0">
              <a:lnSpc>
                <a:spcPct val="100000"/>
              </a:lnSpc>
              <a:spcBef>
                <a:spcPts val="300"/>
              </a:spcBef>
              <a:spcAft>
                <a:spcPts val="0"/>
              </a:spcAft>
              <a:buClr>
                <a:schemeClr val="tx2"/>
              </a:buClr>
              <a:buSzTx/>
              <a:buFontTx/>
              <a:buChar char="–"/>
              <a:tabLst/>
              <a:defRPr/>
            </a:pPr>
            <a:r>
              <a:rPr kumimoji="0" lang="en-US" sz="2200" i="0" u="none" strike="noStrike" kern="0" cap="none" spc="0" normalizeH="0" baseline="0" noProof="0" dirty="0" smtClean="0">
                <a:ln>
                  <a:noFill/>
                </a:ln>
                <a:solidFill>
                  <a:schemeClr val="tx1"/>
                </a:solidFill>
                <a:effectLst/>
                <a:uLnTx/>
                <a:uFillTx/>
                <a:latin typeface="Arial"/>
                <a:ea typeface="ＭＳ Ｐゴシック" charset="-128"/>
                <a:cs typeface="Arial"/>
              </a:rPr>
              <a:t>Grade ≥2 peripheral neuropathy</a:t>
            </a:r>
          </a:p>
          <a:p>
            <a:pPr marL="749300" marR="0" lvl="1" indent="-292100" algn="l" defTabSz="914400" rtl="0" eaLnBrk="0" fontAlgn="base" latinLnBrk="0" hangingPunct="0">
              <a:lnSpc>
                <a:spcPct val="100000"/>
              </a:lnSpc>
              <a:spcBef>
                <a:spcPts val="300"/>
              </a:spcBef>
              <a:spcAft>
                <a:spcPts val="0"/>
              </a:spcAft>
              <a:buClr>
                <a:schemeClr val="tx2"/>
              </a:buClr>
              <a:buSzTx/>
              <a:buFontTx/>
              <a:buChar char="–"/>
              <a:tabLst/>
              <a:defRPr/>
            </a:pPr>
            <a:r>
              <a:rPr kumimoji="0" lang="en-US" sz="2200" i="0" u="none" strike="noStrike" kern="0" cap="none" spc="0" normalizeH="0" baseline="0" noProof="0" dirty="0" smtClean="0">
                <a:ln>
                  <a:noFill/>
                </a:ln>
                <a:solidFill>
                  <a:schemeClr val="tx1"/>
                </a:solidFill>
                <a:effectLst/>
                <a:uLnTx/>
                <a:uFillTx/>
                <a:latin typeface="Arial"/>
                <a:ea typeface="ＭＳ Ｐゴシック" charset="-128"/>
                <a:cs typeface="Arial"/>
              </a:rPr>
              <a:t>Prior/concurrent deep vein thrombosis/pulmonary embolism</a:t>
            </a:r>
          </a:p>
          <a:p>
            <a:pPr marL="749300" marR="0" lvl="1" indent="-292100" algn="l" defTabSz="914400" rtl="0" eaLnBrk="0" fontAlgn="base" latinLnBrk="0" hangingPunct="0">
              <a:lnSpc>
                <a:spcPct val="100000"/>
              </a:lnSpc>
              <a:spcBef>
                <a:spcPts val="300"/>
              </a:spcBef>
              <a:spcAft>
                <a:spcPts val="0"/>
              </a:spcAft>
              <a:buClr>
                <a:schemeClr val="tx2"/>
              </a:buClr>
              <a:buSzTx/>
              <a:buFontTx/>
              <a:buChar char="–"/>
              <a:tabLst/>
              <a:defRPr/>
            </a:pPr>
            <a:r>
              <a:rPr kumimoji="0" lang="en-US" sz="2200" i="0" u="none" strike="noStrike" kern="0" cap="none" spc="0" normalizeH="0" baseline="0" noProof="0" dirty="0" smtClean="0">
                <a:ln>
                  <a:noFill/>
                </a:ln>
                <a:solidFill>
                  <a:schemeClr val="tx1"/>
                </a:solidFill>
                <a:effectLst/>
                <a:uLnTx/>
                <a:uFillTx/>
                <a:latin typeface="Arial"/>
                <a:ea typeface="ＭＳ Ｐゴシック" charset="-128"/>
                <a:cs typeface="Arial"/>
              </a:rPr>
              <a:t>Prior systemic MM therapy</a:t>
            </a:r>
            <a:endParaRPr kumimoji="0" lang="en-US" sz="2200" i="0" u="none" strike="noStrike" kern="0" cap="none" spc="0" normalizeH="0" baseline="0" noProof="0" dirty="0">
              <a:ln>
                <a:noFill/>
              </a:ln>
              <a:solidFill>
                <a:schemeClr val="tx1"/>
              </a:solidFill>
              <a:effectLst/>
              <a:uLnTx/>
              <a:uFillTx/>
              <a:latin typeface="Arial"/>
              <a:ea typeface="ＭＳ Ｐゴシック" charset="-128"/>
              <a:cs typeface="Arial"/>
            </a:endParaRPr>
          </a:p>
        </p:txBody>
      </p:sp>
      <p:sp>
        <p:nvSpPr>
          <p:cNvPr id="5" name="Title 2"/>
          <p:cNvSpPr txBox="1">
            <a:spLocks/>
          </p:cNvSpPr>
          <p:nvPr/>
        </p:nvSpPr>
        <p:spPr bwMode="auto">
          <a:xfrm>
            <a:off x="685800" y="400050"/>
            <a:ext cx="7772400" cy="5715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Patients</a:t>
            </a:r>
            <a:endParaRPr kumimoji="0" lang="en-US" sz="3600" b="1"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
        <p:nvSpPr>
          <p:cNvPr id="6" name="TextBox 5"/>
          <p:cNvSpPr txBox="1"/>
          <p:nvPr/>
        </p:nvSpPr>
        <p:spPr bwMode="auto">
          <a:xfrm>
            <a:off x="381000" y="6477000"/>
            <a:ext cx="5105400"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8" tIns="45709" rIns="91418" bIns="45709" numCol="1" rtlCol="0" anchor="t" anchorCtr="0" compatLnSpc="1">
            <a:prstTxWarp prst="textNoShape">
              <a:avLst/>
            </a:prstTxWarp>
            <a:spAutoFit/>
          </a:bodyPr>
          <a:lstStyle/>
          <a:p>
            <a:pPr marL="0" indent="0">
              <a:buFontTx/>
              <a:buNone/>
            </a:pPr>
            <a:r>
              <a:rPr lang="en-US" sz="1400" i="0" dirty="0"/>
              <a:t>Richardson PG et al. </a:t>
            </a:r>
            <a:r>
              <a:rPr lang="en-US" sz="1400" dirty="0" err="1"/>
              <a:t>Proc</a:t>
            </a:r>
            <a:r>
              <a:rPr lang="en-US" sz="1400" dirty="0"/>
              <a:t> ASCO </a:t>
            </a:r>
            <a:r>
              <a:rPr lang="en-US" sz="1400" i="0" dirty="0"/>
              <a:t>2012;Abstract 8033.</a:t>
            </a:r>
            <a:endParaRPr lang="en-US" sz="1400" i="0" dirty="0" smtClean="0">
              <a:solidFill>
                <a:srgbClr val="000000"/>
              </a:solidFill>
              <a:ea typeface="Consolas"/>
              <a:cs typeface="Consolas"/>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15"/>
          <p:cNvGraphicFramePr>
            <a:graphicFrameLocks/>
          </p:cNvGraphicFramePr>
          <p:nvPr/>
        </p:nvGraphicFramePr>
        <p:xfrm>
          <a:off x="457200" y="1066800"/>
          <a:ext cx="8218488" cy="3029048"/>
        </p:xfrm>
        <a:graphic>
          <a:graphicData uri="http://schemas.openxmlformats.org/drawingml/2006/table">
            <a:tbl>
              <a:tblPr/>
              <a:tblGrid>
                <a:gridCol w="1606550"/>
                <a:gridCol w="1606550"/>
                <a:gridCol w="1604963"/>
                <a:gridCol w="2070100"/>
                <a:gridCol w="1330325"/>
              </a:tblGrid>
              <a:tr h="371447">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Study</a:t>
                      </a:r>
                    </a:p>
                  </a:txBody>
                  <a:tcPr marT="45702" marB="45702" anchor="b"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Induction</a:t>
                      </a:r>
                    </a:p>
                  </a:txBody>
                  <a:tcPr marT="45702" marB="45702" anchor="b"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MLN9708 maintenance</a:t>
                      </a:r>
                    </a:p>
                  </a:txBody>
                  <a:tcPr marT="45702" marB="45702" anchor="b"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r>
              <a:tr h="371447">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MLN9708</a:t>
                      </a:r>
                    </a:p>
                  </a:txBody>
                  <a:tcPr marT="45702" marB="45702" anchor="b"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Lenalidomide</a:t>
                      </a:r>
                    </a:p>
                  </a:txBody>
                  <a:tcPr marT="45702" marB="45702" anchor="b"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Dexamethasone</a:t>
                      </a:r>
                    </a:p>
                  </a:txBody>
                  <a:tcPr marT="45702" marB="45702" anchor="b" horzOverflow="overflow">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5180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ea typeface="ＭＳ Ｐゴシック" charset="0"/>
                          <a:cs typeface="Arial" charset="0"/>
                        </a:rPr>
                        <a:t>Weekly</a:t>
                      </a:r>
                    </a:p>
                  </a:txBody>
                  <a:tcPr marT="45702" marB="4570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ea typeface="ＭＳ Ｐゴシック" charset="0"/>
                          <a:cs typeface="Arial" charset="0"/>
                        </a:rPr>
                        <a:t>D 1, 8, 15</a:t>
                      </a:r>
                    </a:p>
                  </a:txBody>
                  <a:tcPr marT="45702" marB="4570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ea typeface="ＭＳ Ｐゴシック" charset="0"/>
                          <a:cs typeface="Arial" charset="0"/>
                        </a:rPr>
                        <a:t>25 mg,</a:t>
                      </a:r>
                      <a:br>
                        <a:rPr kumimoji="0" lang="en-GB" sz="1400" b="1" i="0" u="none" strike="noStrike" cap="none" normalizeH="0" baseline="0" dirty="0">
                          <a:ln>
                            <a:noFill/>
                          </a:ln>
                          <a:solidFill>
                            <a:schemeClr val="tx1"/>
                          </a:solidFill>
                          <a:effectLst/>
                          <a:latin typeface="Arial" charset="0"/>
                          <a:ea typeface="ＭＳ Ｐゴシック" charset="0"/>
                          <a:cs typeface="Arial" charset="0"/>
                        </a:rPr>
                      </a:br>
                      <a:r>
                        <a:rPr kumimoji="0" lang="en-GB" sz="1400" b="1" i="0" u="none" strike="noStrike" cap="none" normalizeH="0" baseline="0" dirty="0">
                          <a:ln>
                            <a:noFill/>
                          </a:ln>
                          <a:solidFill>
                            <a:schemeClr val="tx1"/>
                          </a:solidFill>
                          <a:effectLst/>
                          <a:latin typeface="Arial" charset="0"/>
                          <a:ea typeface="ＭＳ Ｐゴシック" charset="0"/>
                          <a:cs typeface="Arial" charset="0"/>
                        </a:rPr>
                        <a:t>D 1–21</a:t>
                      </a:r>
                    </a:p>
                  </a:txBody>
                  <a:tcPr marT="45702" marB="4570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40 mg, </a:t>
                      </a:r>
                      <a:br>
                        <a:rPr kumimoji="0" lang="en-GB" sz="1400" b="1" i="0" u="none" strike="noStrike" cap="none" normalizeH="0" baseline="0">
                          <a:ln>
                            <a:noFill/>
                          </a:ln>
                          <a:solidFill>
                            <a:schemeClr val="tx1"/>
                          </a:solidFill>
                          <a:effectLst/>
                          <a:latin typeface="Arial" charset="0"/>
                          <a:ea typeface="ＭＳ Ｐゴシック" charset="0"/>
                          <a:cs typeface="Arial" charset="0"/>
                        </a:rPr>
                      </a:br>
                      <a:r>
                        <a:rPr kumimoji="0" lang="en-GB" sz="1400" b="1" i="0" u="none" strike="noStrike" cap="none" normalizeH="0" baseline="0">
                          <a:ln>
                            <a:noFill/>
                          </a:ln>
                          <a:solidFill>
                            <a:schemeClr val="tx1"/>
                          </a:solidFill>
                          <a:effectLst/>
                          <a:latin typeface="Arial" charset="0"/>
                          <a:ea typeface="ＭＳ Ｐゴシック" charset="0"/>
                          <a:cs typeface="Arial" charset="0"/>
                        </a:rPr>
                        <a:t>D 1, 8, 15, 22</a:t>
                      </a:r>
                    </a:p>
                  </a:txBody>
                  <a:tcPr marT="45702" marB="4570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D 1, 8, 15</a:t>
                      </a:r>
                    </a:p>
                  </a:txBody>
                  <a:tcPr marT="45702" marB="4570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r>
              <a:tr h="51809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a typeface="ＭＳ Ｐゴシック" charset="0"/>
                        <a:cs typeface="Arial" charset="0"/>
                      </a:endParaRPr>
                    </a:p>
                  </a:txBody>
                  <a:tcPr marT="45702" marB="4570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ea typeface="ＭＳ Ｐゴシック" charset="0"/>
                          <a:cs typeface="Arial" charset="0"/>
                        </a:rPr>
                        <a:t>Up to 12 </a:t>
                      </a:r>
                      <a:r>
                        <a:rPr kumimoji="0" lang="en-GB" sz="1400" b="1" i="0" u="none" strike="noStrike" cap="none" normalizeH="0" baseline="0" dirty="0" err="1">
                          <a:ln>
                            <a:noFill/>
                          </a:ln>
                          <a:solidFill>
                            <a:schemeClr val="tx1"/>
                          </a:solidFill>
                          <a:effectLst/>
                          <a:latin typeface="Arial" charset="0"/>
                          <a:ea typeface="ＭＳ Ｐゴシック" charset="0"/>
                          <a:cs typeface="Arial" charset="0"/>
                        </a:rPr>
                        <a:t>x</a:t>
                      </a:r>
                      <a:r>
                        <a:rPr kumimoji="0" lang="en-GB" sz="1400" b="1" i="0" u="none" strike="noStrike" cap="none" normalizeH="0" baseline="0" dirty="0">
                          <a:ln>
                            <a:noFill/>
                          </a:ln>
                          <a:solidFill>
                            <a:schemeClr val="tx1"/>
                          </a:solidFill>
                          <a:effectLst/>
                          <a:latin typeface="Arial" charset="0"/>
                          <a:ea typeface="ＭＳ Ｐゴシック" charset="0"/>
                          <a:cs typeface="Arial" charset="0"/>
                        </a:rPr>
                        <a:t> 28-day cycles</a:t>
                      </a:r>
                    </a:p>
                  </a:txBody>
                  <a:tcPr marT="45702" marB="4570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ea typeface="ＭＳ Ｐゴシック" charset="0"/>
                          <a:cs typeface="Arial" charset="0"/>
                        </a:rPr>
                        <a:t>28-day cycles</a:t>
                      </a:r>
                    </a:p>
                  </a:txBody>
                  <a:tcPr marT="45702" marB="4570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r>
              <a:tr h="7317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Twice-weekly</a:t>
                      </a:r>
                    </a:p>
                  </a:txBody>
                  <a:tcPr marT="45702" marB="4570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D 1, 4, 8, 11</a:t>
                      </a:r>
                    </a:p>
                  </a:txBody>
                  <a:tcPr marT="45702" marB="4570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25 mg, </a:t>
                      </a:r>
                      <a:br>
                        <a:rPr kumimoji="0" lang="en-GB" sz="1400" b="1" i="0" u="none" strike="noStrike" cap="none" normalizeH="0" baseline="0">
                          <a:ln>
                            <a:noFill/>
                          </a:ln>
                          <a:solidFill>
                            <a:schemeClr val="tx1"/>
                          </a:solidFill>
                          <a:effectLst/>
                          <a:latin typeface="Arial" charset="0"/>
                          <a:ea typeface="ＭＳ Ｐゴシック" charset="0"/>
                          <a:cs typeface="Arial" charset="0"/>
                        </a:rPr>
                      </a:br>
                      <a:r>
                        <a:rPr kumimoji="0" lang="en-GB" sz="1400" b="1" i="0" u="none" strike="noStrike" cap="none" normalizeH="0" baseline="0">
                          <a:ln>
                            <a:noFill/>
                          </a:ln>
                          <a:solidFill>
                            <a:schemeClr val="tx1"/>
                          </a:solidFill>
                          <a:effectLst/>
                          <a:latin typeface="Arial" charset="0"/>
                          <a:ea typeface="ＭＳ Ｐゴシック" charset="0"/>
                          <a:cs typeface="Arial" charset="0"/>
                        </a:rPr>
                        <a:t>D 1–14</a:t>
                      </a:r>
                    </a:p>
                  </a:txBody>
                  <a:tcPr marT="45702" marB="4570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20/10 mg</a:t>
                      </a:r>
                      <a:br>
                        <a:rPr kumimoji="0" lang="en-GB" sz="1400" b="1" i="0" u="none" strike="noStrike" cap="none" normalizeH="0" baseline="0">
                          <a:ln>
                            <a:noFill/>
                          </a:ln>
                          <a:solidFill>
                            <a:schemeClr val="tx1"/>
                          </a:solidFill>
                          <a:effectLst/>
                          <a:latin typeface="Arial" charset="0"/>
                          <a:ea typeface="ＭＳ Ｐゴシック" charset="0"/>
                          <a:cs typeface="Arial" charset="0"/>
                        </a:rPr>
                      </a:br>
                      <a:r>
                        <a:rPr kumimoji="0" lang="en-GB" sz="1400" b="1" i="0" u="none" strike="noStrike" cap="none" normalizeH="0" baseline="0">
                          <a:ln>
                            <a:noFill/>
                          </a:ln>
                          <a:solidFill>
                            <a:schemeClr val="tx1"/>
                          </a:solidFill>
                          <a:effectLst/>
                          <a:latin typeface="Arial" charset="0"/>
                          <a:ea typeface="ＭＳ Ｐゴシック" charset="0"/>
                          <a:cs typeface="Arial" charset="0"/>
                        </a:rPr>
                        <a:t>(cycles 1–8/9–16),</a:t>
                      </a:r>
                      <a:br>
                        <a:rPr kumimoji="0" lang="en-GB" sz="1400" b="1" i="0" u="none" strike="noStrike" cap="none" normalizeH="0" baseline="0">
                          <a:ln>
                            <a:noFill/>
                          </a:ln>
                          <a:solidFill>
                            <a:schemeClr val="tx1"/>
                          </a:solidFill>
                          <a:effectLst/>
                          <a:latin typeface="Arial" charset="0"/>
                          <a:ea typeface="ＭＳ Ｐゴシック" charset="0"/>
                          <a:cs typeface="Arial" charset="0"/>
                        </a:rPr>
                      </a:br>
                      <a:r>
                        <a:rPr kumimoji="0" lang="en-GB" sz="1400" b="1" i="0" u="none" strike="noStrike" cap="none" normalizeH="0" baseline="0">
                          <a:ln>
                            <a:noFill/>
                          </a:ln>
                          <a:solidFill>
                            <a:schemeClr val="tx1"/>
                          </a:solidFill>
                          <a:effectLst/>
                          <a:latin typeface="Arial" charset="0"/>
                          <a:ea typeface="ＭＳ Ｐゴシック" charset="0"/>
                          <a:cs typeface="Arial" charset="0"/>
                        </a:rPr>
                        <a:t>D 1, 2, 4, 5, 8, 9, 11, 12</a:t>
                      </a:r>
                    </a:p>
                  </a:txBody>
                  <a:tcPr marT="45702" marB="4570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D 1, 4, 8, 11</a:t>
                      </a:r>
                    </a:p>
                  </a:txBody>
                  <a:tcPr marT="45702" marB="4570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r>
              <a:tr h="51809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a typeface="ＭＳ Ｐゴシック" charset="0"/>
                        <a:cs typeface="Arial" charset="0"/>
                      </a:endParaRPr>
                    </a:p>
                  </a:txBody>
                  <a:tcPr marT="45702" marB="4570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Up to 16 x 21-day cycles</a:t>
                      </a:r>
                    </a:p>
                  </a:txBody>
                  <a:tcPr marT="45702" marB="4570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ea typeface="ＭＳ Ｐゴシック" charset="0"/>
                          <a:cs typeface="Arial" charset="0"/>
                        </a:rPr>
                        <a:t>21-day cycles</a:t>
                      </a:r>
                    </a:p>
                  </a:txBody>
                  <a:tcPr marT="45702" marB="4570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Content Placeholder 2"/>
          <p:cNvSpPr txBox="1">
            <a:spLocks/>
          </p:cNvSpPr>
          <p:nvPr/>
        </p:nvSpPr>
        <p:spPr bwMode="auto">
          <a:xfrm>
            <a:off x="457200" y="4438650"/>
            <a:ext cx="8218488" cy="1687513"/>
          </a:xfrm>
          <a:prstGeom prst="rect">
            <a:avLst/>
          </a:prstGeom>
          <a:noFill/>
          <a:ln w="9525">
            <a:noFill/>
            <a:miter lim="800000"/>
            <a:headEnd/>
            <a:tailEnd/>
          </a:ln>
        </p:spPr>
        <p:txBody>
          <a:bodyPr lIns="0" tIns="36000" rIns="36000" bIns="36000">
            <a:prstTxWarp prst="textNoShape">
              <a:avLst/>
            </a:prstTxWarp>
          </a:bodyPr>
          <a:lstStyle/>
          <a:p>
            <a:pPr marL="377825" indent="-377825" eaLnBrk="0" hangingPunct="0">
              <a:spcAft>
                <a:spcPts val="600"/>
              </a:spcAft>
              <a:buClr>
                <a:srgbClr val="9970FE"/>
              </a:buClr>
              <a:buSzPct val="75000"/>
              <a:buFont typeface="Wingdings 3" charset="2"/>
              <a:buChar char="u"/>
            </a:pPr>
            <a:endParaRPr lang="en-GB" i="0">
              <a:ea typeface="Arial" charset="0"/>
              <a:cs typeface="Arial" charset="0"/>
            </a:endParaRPr>
          </a:p>
        </p:txBody>
      </p:sp>
      <p:sp>
        <p:nvSpPr>
          <p:cNvPr id="5" name="Content Placeholder 2"/>
          <p:cNvSpPr txBox="1">
            <a:spLocks/>
          </p:cNvSpPr>
          <p:nvPr/>
        </p:nvSpPr>
        <p:spPr bwMode="auto">
          <a:xfrm>
            <a:off x="457200" y="4267200"/>
            <a:ext cx="8218488" cy="2216150"/>
          </a:xfrm>
          <a:prstGeom prst="rect">
            <a:avLst/>
          </a:prstGeom>
          <a:noFill/>
          <a:ln w="9525">
            <a:noFill/>
            <a:miter lim="800000"/>
            <a:headEnd/>
            <a:tailEnd/>
          </a:ln>
        </p:spPr>
        <p:txBody>
          <a:bodyPr lIns="0" tIns="36000" rIns="36000" bIns="36000">
            <a:prstTxWarp prst="textNoShape">
              <a:avLst/>
            </a:prstTxWarp>
          </a:bodyPr>
          <a:lstStyle/>
          <a:p>
            <a:pPr marL="292100" indent="-292100" eaLnBrk="0" hangingPunct="0">
              <a:spcAft>
                <a:spcPts val="600"/>
              </a:spcAft>
              <a:buClr>
                <a:schemeClr val="tx2"/>
              </a:buClr>
              <a:buSzPct val="100000"/>
              <a:buFont typeface="Arial"/>
              <a:buChar char="•"/>
            </a:pPr>
            <a:r>
              <a:rPr lang="en-GB" sz="1600" i="0" dirty="0">
                <a:ea typeface="Arial" charset="0"/>
                <a:cs typeface="Arial" charset="0"/>
              </a:rPr>
              <a:t>Phase 1: oral MLN9708 dose-escalation</a:t>
            </a:r>
          </a:p>
          <a:p>
            <a:pPr marL="749300" lvl="1" indent="-292100" eaLnBrk="0" hangingPunct="0">
              <a:spcAft>
                <a:spcPts val="600"/>
              </a:spcAft>
              <a:buClr>
                <a:schemeClr val="tx2"/>
              </a:buClr>
              <a:buSzPct val="100000"/>
              <a:buFont typeface="Lucida Grande"/>
              <a:buChar char="–"/>
            </a:pPr>
            <a:r>
              <a:rPr lang="en-GB" sz="1400" i="0" dirty="0">
                <a:ea typeface="Arial" charset="0"/>
                <a:cs typeface="Arial" charset="0"/>
              </a:rPr>
              <a:t>Standard 3+3 schema, 33% dose increments, based on cycle 1 </a:t>
            </a:r>
            <a:r>
              <a:rPr lang="en-GB" sz="1400" i="0" dirty="0" err="1">
                <a:ea typeface="Arial" charset="0"/>
                <a:cs typeface="Arial" charset="0"/>
              </a:rPr>
              <a:t>DLTs</a:t>
            </a:r>
            <a:endParaRPr lang="en-GB" sz="1400" i="0" dirty="0">
              <a:ea typeface="Arial" charset="0"/>
              <a:cs typeface="Arial" charset="0"/>
            </a:endParaRPr>
          </a:p>
          <a:p>
            <a:pPr marL="292100" indent="-292100" eaLnBrk="0" hangingPunct="0">
              <a:spcAft>
                <a:spcPts val="600"/>
              </a:spcAft>
              <a:buClr>
                <a:schemeClr val="tx2"/>
              </a:buClr>
              <a:buSzPct val="100000"/>
              <a:buFont typeface="Arial"/>
              <a:buChar char="•"/>
            </a:pPr>
            <a:r>
              <a:rPr lang="en-GB" sz="1600" i="0" dirty="0">
                <a:ea typeface="Arial" charset="0"/>
                <a:cs typeface="Arial" charset="0"/>
              </a:rPr>
              <a:t>Phase 2: oral MLN9708 at the RP2D from phase 1</a:t>
            </a:r>
          </a:p>
          <a:p>
            <a:pPr marL="292100" indent="-292100" eaLnBrk="0" hangingPunct="0">
              <a:spcAft>
                <a:spcPts val="600"/>
              </a:spcAft>
              <a:buClr>
                <a:schemeClr val="tx2"/>
              </a:buClr>
              <a:buSzPct val="100000"/>
              <a:buFont typeface="Arial"/>
              <a:buChar char="•"/>
            </a:pPr>
            <a:r>
              <a:rPr lang="en-GB" sz="1600" i="0" dirty="0">
                <a:ea typeface="Arial" charset="0"/>
                <a:cs typeface="Arial" charset="0"/>
              </a:rPr>
              <a:t>Each protocol allows for stem cell collection after cycles 3 / 4, with </a:t>
            </a:r>
            <a:r>
              <a:rPr lang="en-GB" sz="1600" i="0" dirty="0" err="1">
                <a:ea typeface="Arial" charset="0"/>
                <a:cs typeface="Arial" charset="0"/>
              </a:rPr>
              <a:t>autologous</a:t>
            </a:r>
            <a:r>
              <a:rPr lang="en-GB" sz="1600" i="0" dirty="0">
                <a:ea typeface="Arial" charset="0"/>
                <a:cs typeface="Arial" charset="0"/>
              </a:rPr>
              <a:t> stem cell transplantation (ASCT) deferred until after 6 / 8 cycles in the weekly / twice-weekly studies, respectively</a:t>
            </a:r>
          </a:p>
          <a:p>
            <a:pPr marL="292100" indent="-292100" eaLnBrk="0" hangingPunct="0">
              <a:spcAft>
                <a:spcPts val="600"/>
              </a:spcAft>
              <a:buClr>
                <a:schemeClr val="tx2"/>
              </a:buClr>
              <a:buSzPct val="100000"/>
              <a:buFont typeface="Arial"/>
              <a:buChar char="•"/>
            </a:pPr>
            <a:r>
              <a:rPr lang="en-GB" sz="1600" i="0" dirty="0">
                <a:ea typeface="Arial" charset="0"/>
                <a:cs typeface="Arial" charset="0"/>
              </a:rPr>
              <a:t>MLN9708 maintenance continued until progression or unacceptable toxicity</a:t>
            </a:r>
          </a:p>
          <a:p>
            <a:pPr marL="292100" indent="-292100" eaLnBrk="0" hangingPunct="0">
              <a:spcAft>
                <a:spcPts val="600"/>
              </a:spcAft>
              <a:buClr>
                <a:srgbClr val="9970FE"/>
              </a:buClr>
              <a:buSzPct val="100000"/>
              <a:buFont typeface="Arial"/>
              <a:buChar char="•"/>
            </a:pPr>
            <a:endParaRPr lang="en-GB" sz="1400" i="0" dirty="0">
              <a:ea typeface="Arial" charset="0"/>
              <a:cs typeface="Arial" charset="0"/>
            </a:endParaRPr>
          </a:p>
        </p:txBody>
      </p:sp>
      <p:sp>
        <p:nvSpPr>
          <p:cNvPr id="7" name="Title 2"/>
          <p:cNvSpPr txBox="1">
            <a:spLocks/>
          </p:cNvSpPr>
          <p:nvPr/>
        </p:nvSpPr>
        <p:spPr bwMode="auto">
          <a:xfrm>
            <a:off x="685800" y="400050"/>
            <a:ext cx="7772400" cy="571500"/>
          </a:xfrm>
          <a:prstGeom prst="rect">
            <a:avLst/>
          </a:prstGeom>
          <a:noFill/>
          <a:ln w="9525">
            <a:noFill/>
            <a:miter lim="800000"/>
            <a:headEnd/>
            <a:tailEnd/>
          </a:ln>
        </p:spPr>
        <p:txBody>
          <a:bodyPr vert="horz" wrap="square" lIns="91418" tIns="45709" rIns="91418" bIns="45709" numCol="1" anchor="t"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Study Design</a:t>
            </a:r>
            <a:endParaRPr kumimoji="0" lang="en-US" sz="3600" b="1"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
        <p:nvSpPr>
          <p:cNvPr id="8" name="TextBox 7"/>
          <p:cNvSpPr txBox="1"/>
          <p:nvPr/>
        </p:nvSpPr>
        <p:spPr bwMode="auto">
          <a:xfrm>
            <a:off x="381000" y="6477000"/>
            <a:ext cx="5105400"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8" tIns="45709" rIns="91418" bIns="45709" numCol="1" rtlCol="0" anchor="t" anchorCtr="0" compatLnSpc="1">
            <a:prstTxWarp prst="textNoShape">
              <a:avLst/>
            </a:prstTxWarp>
            <a:spAutoFit/>
          </a:bodyPr>
          <a:lstStyle/>
          <a:p>
            <a:pPr marL="0" indent="0">
              <a:buFontTx/>
              <a:buNone/>
            </a:pPr>
            <a:r>
              <a:rPr lang="en-US" sz="1400" i="0" dirty="0"/>
              <a:t>Richardson PG et al. </a:t>
            </a:r>
            <a:r>
              <a:rPr lang="en-US" sz="1400" dirty="0" err="1"/>
              <a:t>Proc</a:t>
            </a:r>
            <a:r>
              <a:rPr lang="en-US" sz="1400" dirty="0"/>
              <a:t> ASCO </a:t>
            </a:r>
            <a:r>
              <a:rPr lang="en-US" sz="1400" i="0" dirty="0"/>
              <a:t>2012;Abstract 8033.</a:t>
            </a:r>
            <a:endParaRPr lang="en-US" sz="1400" i="0" dirty="0" smtClean="0">
              <a:solidFill>
                <a:srgbClr val="000000"/>
              </a:solidFill>
              <a:ea typeface="Consolas"/>
              <a:cs typeface="Consolas"/>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57200" y="1036638"/>
            <a:ext cx="8218488" cy="1020762"/>
          </a:xfrm>
          <a:prstGeom prst="rect">
            <a:avLst/>
          </a:prstGeom>
          <a:noFill/>
          <a:ln>
            <a:noFill/>
          </a:ln>
          <a:effectLst/>
          <a:extLst/>
        </p:spPr>
        <p:txBody>
          <a:bodyPr vert="horz" wrap="square" lIns="36000" tIns="36000" rIns="36000" bIns="3600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0" cap="none" spc="0" normalizeH="0" baseline="0" noProof="0" dirty="0" smtClean="0">
                <a:ln>
                  <a:noFill/>
                </a:ln>
                <a:solidFill>
                  <a:schemeClr val="tx2"/>
                </a:solidFill>
                <a:effectLst/>
                <a:uLnTx/>
                <a:uFillTx/>
                <a:latin typeface="Arial"/>
                <a:ea typeface="ＭＳ Ｐゴシック" charset="-128"/>
                <a:cs typeface="Arial"/>
              </a:rPr>
              <a:t>Preliminary Response </a:t>
            </a:r>
            <a:r>
              <a:rPr lang="en-GB" sz="3600" b="1" i="0" kern="0" noProof="0" dirty="0">
                <a:solidFill>
                  <a:schemeClr val="tx2"/>
                </a:solidFill>
                <a:latin typeface="Arial"/>
                <a:cs typeface="Arial"/>
              </a:rPr>
              <a:t>i</a:t>
            </a:r>
            <a:r>
              <a:rPr kumimoji="0" lang="en-GB" sz="3600" b="1" i="0" u="none" strike="noStrike" kern="0" cap="none" spc="0" normalizeH="0" baseline="0" noProof="0" dirty="0" smtClean="0">
                <a:ln>
                  <a:noFill/>
                </a:ln>
                <a:solidFill>
                  <a:schemeClr val="tx2"/>
                </a:solidFill>
                <a:effectLst/>
                <a:uLnTx/>
                <a:uFillTx/>
                <a:latin typeface="Arial"/>
                <a:ea typeface="ＭＳ Ｐゴシック" charset="-128"/>
                <a:cs typeface="Arial"/>
              </a:rPr>
              <a:t>n Weekly </a:t>
            </a:r>
            <a:r>
              <a:rPr lang="en-GB" sz="3600" b="1" i="0" kern="0" dirty="0" smtClean="0">
                <a:solidFill>
                  <a:schemeClr val="tx2"/>
                </a:solidFill>
                <a:latin typeface="Arial"/>
                <a:cs typeface="Arial"/>
              </a:rPr>
              <a:t>D</a:t>
            </a:r>
            <a:r>
              <a:rPr kumimoji="0" lang="en-GB" sz="3600" b="1" i="0" u="none" strike="noStrike" kern="0" cap="none" spc="0" normalizeH="0" baseline="0" noProof="0" dirty="0" err="1" smtClean="0">
                <a:ln>
                  <a:noFill/>
                </a:ln>
                <a:solidFill>
                  <a:schemeClr val="tx2"/>
                </a:solidFill>
                <a:effectLst/>
                <a:uLnTx/>
                <a:uFillTx/>
                <a:latin typeface="Arial"/>
                <a:ea typeface="ＭＳ Ｐゴシック" charset="-128"/>
                <a:cs typeface="Arial"/>
              </a:rPr>
              <a:t>osing</a:t>
            </a:r>
            <a:r>
              <a:rPr kumimoji="0" lang="en-GB" sz="3600" b="1" i="0" u="none" strike="noStrike" kern="0" cap="none" spc="0" normalizeH="0" baseline="0" noProof="0" dirty="0" smtClean="0">
                <a:ln>
                  <a:noFill/>
                </a:ln>
                <a:solidFill>
                  <a:schemeClr val="tx2"/>
                </a:solidFill>
                <a:effectLst/>
                <a:uLnTx/>
                <a:uFillTx/>
                <a:latin typeface="Arial"/>
                <a:ea typeface="ＭＳ Ｐゴシック" charset="-128"/>
                <a:cs typeface="Arial"/>
              </a:rPr>
              <a:t> </a:t>
            </a:r>
            <a:r>
              <a:rPr lang="en-GB" sz="3600" b="1" i="0" kern="0" dirty="0" smtClean="0">
                <a:solidFill>
                  <a:schemeClr val="tx2"/>
                </a:solidFill>
                <a:latin typeface="Arial"/>
                <a:cs typeface="Arial"/>
              </a:rPr>
              <a:t>S</a:t>
            </a:r>
            <a:r>
              <a:rPr kumimoji="0" lang="en-GB" sz="3600" b="1" i="0" u="none" strike="noStrike" kern="0" cap="none" spc="0" normalizeH="0" baseline="0" noProof="0" dirty="0" err="1" smtClean="0">
                <a:ln>
                  <a:noFill/>
                </a:ln>
                <a:solidFill>
                  <a:schemeClr val="tx2"/>
                </a:solidFill>
                <a:effectLst/>
                <a:uLnTx/>
                <a:uFillTx/>
                <a:latin typeface="Arial"/>
                <a:ea typeface="ＭＳ Ｐゴシック" charset="-128"/>
                <a:cs typeface="Arial"/>
              </a:rPr>
              <a:t>tudy</a:t>
            </a:r>
            <a:r>
              <a:rPr kumimoji="0" lang="en-GB" sz="3600" b="1" i="0" u="none" strike="noStrike" kern="0" cap="none" spc="0" normalizeH="0" baseline="0" noProof="0" dirty="0" smtClean="0">
                <a:ln>
                  <a:noFill/>
                </a:ln>
                <a:solidFill>
                  <a:schemeClr val="tx2"/>
                </a:solidFill>
                <a:effectLst/>
                <a:uLnTx/>
                <a:uFillTx/>
                <a:latin typeface="Arial"/>
                <a:ea typeface="ＭＳ Ｐゴシック" charset="-128"/>
                <a:cs typeface="Arial"/>
              </a:rPr>
              <a:t>: Patients Treated </a:t>
            </a:r>
            <a:br>
              <a:rPr kumimoji="0" lang="en-GB" sz="3600" b="1" i="0" u="none" strike="noStrike" kern="0" cap="none" spc="0" normalizeH="0" baseline="0" noProof="0" dirty="0" smtClean="0">
                <a:ln>
                  <a:noFill/>
                </a:ln>
                <a:solidFill>
                  <a:schemeClr val="tx2"/>
                </a:solidFill>
                <a:effectLst/>
                <a:uLnTx/>
                <a:uFillTx/>
                <a:latin typeface="Arial"/>
                <a:ea typeface="ＭＳ Ｐゴシック" charset="-128"/>
                <a:cs typeface="Arial"/>
              </a:rPr>
            </a:br>
            <a:r>
              <a:rPr kumimoji="0" lang="en-GB" sz="3600" b="1" i="0" u="none" strike="noStrike" kern="0" cap="none" spc="0" normalizeH="0" baseline="0" noProof="0" dirty="0" smtClean="0">
                <a:ln>
                  <a:noFill/>
                </a:ln>
                <a:solidFill>
                  <a:schemeClr val="tx2"/>
                </a:solidFill>
                <a:effectLst/>
                <a:uLnTx/>
                <a:uFillTx/>
                <a:latin typeface="Arial"/>
                <a:ea typeface="ＭＳ Ｐゴシック" charset="-128"/>
                <a:cs typeface="Arial"/>
              </a:rPr>
              <a:t>with ≥4 Cycles</a:t>
            </a:r>
            <a:endParaRPr kumimoji="0" lang="en-GB" sz="3600" b="1" i="0" u="none" strike="noStrike" kern="0" cap="none" spc="0" normalizeH="0" baseline="0" noProof="0" dirty="0">
              <a:ln>
                <a:noFill/>
              </a:ln>
              <a:solidFill>
                <a:schemeClr val="tx2"/>
              </a:solidFill>
              <a:effectLst/>
              <a:uLnTx/>
              <a:uFillTx/>
              <a:latin typeface="Arial"/>
              <a:ea typeface="ＭＳ Ｐゴシック" charset="-128"/>
              <a:cs typeface="Arial"/>
            </a:endParaRPr>
          </a:p>
        </p:txBody>
      </p:sp>
      <p:graphicFrame>
        <p:nvGraphicFramePr>
          <p:cNvPr id="3" name="Group 78"/>
          <p:cNvGraphicFramePr>
            <a:graphicFrameLocks/>
          </p:cNvGraphicFramePr>
          <p:nvPr/>
        </p:nvGraphicFramePr>
        <p:xfrm>
          <a:off x="468313" y="2192337"/>
          <a:ext cx="8207375" cy="2338389"/>
        </p:xfrm>
        <a:graphic>
          <a:graphicData uri="http://schemas.openxmlformats.org/drawingml/2006/table">
            <a:tbl>
              <a:tblPr/>
              <a:tblGrid>
                <a:gridCol w="2890837"/>
                <a:gridCol w="1771650"/>
                <a:gridCol w="1773238"/>
                <a:gridCol w="1771650"/>
              </a:tblGrid>
              <a:tr h="460375">
                <a:tc>
                  <a:txBody>
                    <a:bodyPr/>
                    <a:lstStyle/>
                    <a:p>
                      <a:pPr marL="0" marR="0" lvl="0" indent="0" algn="l"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Response, n (%)*</a:t>
                      </a:r>
                    </a:p>
                  </a:txBody>
                  <a:tcPr marT="45707" marB="45707" anchor="b"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Phase 1 (</a:t>
                      </a:r>
                      <a:r>
                        <a:rPr kumimoji="0" lang="en-GB" sz="1600" b="1" i="0" u="none" strike="noStrike" cap="none" normalizeH="0" baseline="0" dirty="0" err="1" smtClean="0">
                          <a:ln>
                            <a:noFill/>
                          </a:ln>
                          <a:solidFill>
                            <a:schemeClr val="tx1"/>
                          </a:solidFill>
                          <a:effectLst/>
                          <a:latin typeface="Arial" charset="0"/>
                          <a:ea typeface="Arial" charset="0"/>
                          <a:cs typeface="Arial" charset="0"/>
                        </a:rPr>
                        <a:t>n</a:t>
                      </a:r>
                      <a:r>
                        <a:rPr kumimoji="0" lang="en-GB" sz="1600" b="1" i="0" u="none" strike="noStrike" cap="none" normalizeH="0" baseline="0" dirty="0" smtClean="0">
                          <a:ln>
                            <a:noFill/>
                          </a:ln>
                          <a:solidFill>
                            <a:schemeClr val="tx1"/>
                          </a:solidFill>
                          <a:effectLst/>
                          <a:latin typeface="Arial" charset="0"/>
                          <a:ea typeface="Arial" charset="0"/>
                          <a:cs typeface="Arial" charset="0"/>
                        </a:rPr>
                        <a:t> = 13</a:t>
                      </a:r>
                      <a:r>
                        <a:rPr kumimoji="0" lang="en-GB" sz="1600" b="1" i="0" u="none" strike="noStrike" cap="none" normalizeH="0" baseline="0" dirty="0">
                          <a:ln>
                            <a:noFill/>
                          </a:ln>
                          <a:solidFill>
                            <a:schemeClr val="tx1"/>
                          </a:solidFill>
                          <a:effectLst/>
                          <a:latin typeface="Arial" charset="0"/>
                          <a:ea typeface="Arial" charset="0"/>
                          <a:cs typeface="Arial" charset="0"/>
                        </a:rPr>
                        <a:t>)</a:t>
                      </a:r>
                    </a:p>
                  </a:txBody>
                  <a:tcPr marT="45707" marB="45707" anchor="b"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Phase 2 (</a:t>
                      </a:r>
                      <a:r>
                        <a:rPr kumimoji="0" lang="en-GB" sz="1600" b="1" i="0" u="none" strike="noStrike" cap="none" normalizeH="0" baseline="0" dirty="0" err="1" smtClean="0">
                          <a:ln>
                            <a:noFill/>
                          </a:ln>
                          <a:solidFill>
                            <a:schemeClr val="tx1"/>
                          </a:solidFill>
                          <a:effectLst/>
                          <a:latin typeface="Arial" charset="0"/>
                          <a:ea typeface="Arial" charset="0"/>
                          <a:cs typeface="Arial" charset="0"/>
                        </a:rPr>
                        <a:t>n</a:t>
                      </a:r>
                      <a:r>
                        <a:rPr kumimoji="0" lang="en-GB" sz="1600" b="1" i="0" u="none" strike="noStrike" cap="none" normalizeH="0" baseline="0" dirty="0" smtClean="0">
                          <a:ln>
                            <a:noFill/>
                          </a:ln>
                          <a:solidFill>
                            <a:schemeClr val="tx1"/>
                          </a:solidFill>
                          <a:effectLst/>
                          <a:latin typeface="Arial" charset="0"/>
                          <a:ea typeface="Arial" charset="0"/>
                          <a:cs typeface="Arial" charset="0"/>
                        </a:rPr>
                        <a:t> = 33</a:t>
                      </a:r>
                      <a:r>
                        <a:rPr kumimoji="0" lang="en-GB" sz="1600" b="1" i="0" u="none" strike="noStrike" cap="none" normalizeH="0" baseline="0" dirty="0">
                          <a:ln>
                            <a:noFill/>
                          </a:ln>
                          <a:solidFill>
                            <a:schemeClr val="tx1"/>
                          </a:solidFill>
                          <a:effectLst/>
                          <a:latin typeface="Arial" charset="0"/>
                          <a:ea typeface="Arial" charset="0"/>
                          <a:cs typeface="Arial" charset="0"/>
                        </a:rPr>
                        <a:t>)</a:t>
                      </a:r>
                    </a:p>
                  </a:txBody>
                  <a:tcPr marT="45707" marB="45707" anchor="b"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Total (</a:t>
                      </a:r>
                      <a:r>
                        <a:rPr kumimoji="0" lang="en-GB" sz="1600" b="1" i="0" u="none" strike="noStrike" cap="none" normalizeH="0" baseline="0" dirty="0" err="1" smtClean="0">
                          <a:ln>
                            <a:noFill/>
                          </a:ln>
                          <a:solidFill>
                            <a:schemeClr val="tx1"/>
                          </a:solidFill>
                          <a:effectLst/>
                          <a:latin typeface="Arial" charset="0"/>
                          <a:ea typeface="Arial" charset="0"/>
                          <a:cs typeface="Arial" charset="0"/>
                        </a:rPr>
                        <a:t>n</a:t>
                      </a:r>
                      <a:r>
                        <a:rPr kumimoji="0" lang="en-GB" sz="1600" b="1" i="0" u="none" strike="noStrike" cap="none" normalizeH="0" baseline="0" dirty="0" smtClean="0">
                          <a:ln>
                            <a:noFill/>
                          </a:ln>
                          <a:solidFill>
                            <a:schemeClr val="tx1"/>
                          </a:solidFill>
                          <a:effectLst/>
                          <a:latin typeface="Arial" charset="0"/>
                          <a:ea typeface="Arial" charset="0"/>
                          <a:cs typeface="Arial" charset="0"/>
                        </a:rPr>
                        <a:t> = 46</a:t>
                      </a:r>
                      <a:r>
                        <a:rPr kumimoji="0" lang="en-GB" sz="1600" b="1" i="0" u="none" strike="noStrike" cap="none" normalizeH="0" baseline="0" dirty="0">
                          <a:ln>
                            <a:noFill/>
                          </a:ln>
                          <a:solidFill>
                            <a:schemeClr val="tx1"/>
                          </a:solidFill>
                          <a:effectLst/>
                          <a:latin typeface="Arial" charset="0"/>
                          <a:ea typeface="Arial" charset="0"/>
                          <a:cs typeface="Arial" charset="0"/>
                        </a:rPr>
                        <a:t>)</a:t>
                      </a:r>
                    </a:p>
                  </a:txBody>
                  <a:tcPr marT="45707" marB="45707" anchor="b"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r>
              <a:tr h="460375">
                <a:tc>
                  <a:txBody>
                    <a:bodyPr/>
                    <a:lstStyle/>
                    <a:p>
                      <a:pPr marL="0" marR="0" lvl="0" indent="0" algn="l"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Median number of cycles</a:t>
                      </a:r>
                    </a:p>
                  </a:txBody>
                  <a:tcPr marT="45707" marB="45707" anchor="ct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6 (4–15)</a:t>
                      </a:r>
                    </a:p>
                  </a:txBody>
                  <a:tcPr marT="45707" marB="45707" anchor="ct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5 (4–5)</a:t>
                      </a:r>
                    </a:p>
                  </a:txBody>
                  <a:tcPr marT="45707" marB="45707" anchor="ct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5 (4–15)</a:t>
                      </a:r>
                    </a:p>
                  </a:txBody>
                  <a:tcPr marT="45707" marB="45707" anchor="ct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r>
              <a:tr h="460375">
                <a:tc>
                  <a:txBody>
                    <a:bodyPr/>
                    <a:lstStyle/>
                    <a:p>
                      <a:pPr marL="0" marR="0" lvl="0" indent="0" algn="l"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Overall response (≥PR)</a:t>
                      </a:r>
                    </a:p>
                  </a:txBody>
                  <a:tcPr marT="45707" marB="45707" anchor="ctr" horzOverflow="overflow">
                    <a:lnL>
                      <a:noFill/>
                    </a:lnL>
                    <a:lnR w="3175" cap="flat" cmpd="sng" algn="ctr">
                      <a:solidFill>
                        <a:srgbClr val="00B9E7"/>
                      </a:solidFill>
                      <a:prstDash val="solid"/>
                      <a:round/>
                      <a:headEnd type="none" w="med" len="med"/>
                      <a:tailEnd type="none" w="med" len="med"/>
                    </a:lnR>
                    <a:lnT>
                      <a:noFill/>
                    </a:lnT>
                    <a:lnB w="3175" cap="flat" cmpd="sng" algn="ctr">
                      <a:solidFill>
                        <a:srgbClr val="00B9E7"/>
                      </a:solidFill>
                      <a:prstDash val="solid"/>
                      <a:round/>
                      <a:headEnd type="none" w="med" len="med"/>
                      <a:tailEnd type="none" w="med" len="med"/>
                    </a:lnB>
                    <a:lnTlToBr>
                      <a:noFill/>
                    </a:lnTlToBr>
                    <a:lnBlToTr>
                      <a:noFill/>
                    </a:lnBlToTr>
                    <a:solidFill>
                      <a:schemeClr val="accent6">
                        <a:alpha val="30000"/>
                      </a:schemeClr>
                    </a:solid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13 (100)</a:t>
                      </a:r>
                    </a:p>
                  </a:txBody>
                  <a:tcPr marT="45707" marB="45707" anchor="ctr" horzOverflow="overflow">
                    <a:lnL w="3175" cap="flat" cmpd="sng" algn="ctr">
                      <a:solidFill>
                        <a:srgbClr val="00B9E7"/>
                      </a:solidFill>
                      <a:prstDash val="solid"/>
                      <a:round/>
                      <a:headEnd type="none" w="med" len="med"/>
                      <a:tailEnd type="none" w="med" len="med"/>
                    </a:lnL>
                    <a:lnR w="3175" cap="flat" cmpd="sng" algn="ctr">
                      <a:solidFill>
                        <a:srgbClr val="00B9E7"/>
                      </a:solidFill>
                      <a:prstDash val="solid"/>
                      <a:round/>
                      <a:headEnd type="none" w="med" len="med"/>
                      <a:tailEnd type="none" w="med" len="med"/>
                    </a:lnR>
                    <a:lnT>
                      <a:noFill/>
                    </a:lnT>
                    <a:lnB w="3175" cap="flat" cmpd="sng" algn="ctr">
                      <a:solidFill>
                        <a:srgbClr val="00B9E7"/>
                      </a:solidFill>
                      <a:prstDash val="solid"/>
                      <a:round/>
                      <a:headEnd type="none" w="med" len="med"/>
                      <a:tailEnd type="none" w="med" len="med"/>
                    </a:lnB>
                    <a:lnTlToBr>
                      <a:noFill/>
                    </a:lnTlToBr>
                    <a:lnBlToTr>
                      <a:noFill/>
                    </a:lnBlToTr>
                    <a:solidFill>
                      <a:schemeClr val="accent6">
                        <a:alpha val="30000"/>
                      </a:schemeClr>
                    </a:solid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32 (97)</a:t>
                      </a:r>
                      <a:r>
                        <a:rPr kumimoji="0" lang="en-GB" sz="1600" b="1" i="0" u="none" strike="noStrike" cap="none" normalizeH="0" baseline="30000" dirty="0">
                          <a:ln>
                            <a:noFill/>
                          </a:ln>
                          <a:solidFill>
                            <a:schemeClr val="tx1"/>
                          </a:solidFill>
                          <a:effectLst/>
                          <a:latin typeface="Arial" charset="0"/>
                          <a:ea typeface="Arial" charset="0"/>
                          <a:cs typeface="Arial" charset="0"/>
                        </a:rPr>
                        <a:t>†</a:t>
                      </a:r>
                    </a:p>
                  </a:txBody>
                  <a:tcPr marT="45707" marB="45707" anchor="ctr" horzOverflow="overflow">
                    <a:lnL w="3175" cap="flat" cmpd="sng" algn="ctr">
                      <a:solidFill>
                        <a:srgbClr val="00B9E7"/>
                      </a:solidFill>
                      <a:prstDash val="solid"/>
                      <a:round/>
                      <a:headEnd type="none" w="med" len="med"/>
                      <a:tailEnd type="none" w="med" len="med"/>
                    </a:lnL>
                    <a:lnR w="3175" cap="flat" cmpd="sng" algn="ctr">
                      <a:solidFill>
                        <a:srgbClr val="00B9E7"/>
                      </a:solidFill>
                      <a:prstDash val="solid"/>
                      <a:round/>
                      <a:headEnd type="none" w="med" len="med"/>
                      <a:tailEnd type="none" w="med" len="med"/>
                    </a:lnR>
                    <a:lnT>
                      <a:noFill/>
                    </a:lnT>
                    <a:lnB w="3175" cap="flat" cmpd="sng" algn="ctr">
                      <a:solidFill>
                        <a:srgbClr val="00B9E7"/>
                      </a:solidFill>
                      <a:prstDash val="solid"/>
                      <a:round/>
                      <a:headEnd type="none" w="med" len="med"/>
                      <a:tailEnd type="none" w="med" len="med"/>
                    </a:lnB>
                    <a:lnTlToBr>
                      <a:noFill/>
                    </a:lnTlToBr>
                    <a:lnBlToTr>
                      <a:noFill/>
                    </a:lnBlToTr>
                    <a:solidFill>
                      <a:schemeClr val="accent6">
                        <a:alpha val="30000"/>
                      </a:schemeClr>
                    </a:solid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45 (98)</a:t>
                      </a:r>
                      <a:r>
                        <a:rPr kumimoji="0" lang="en-GB" sz="1600" b="1" i="0" u="none" strike="noStrike" cap="none" normalizeH="0" baseline="30000" dirty="0">
                          <a:ln>
                            <a:noFill/>
                          </a:ln>
                          <a:solidFill>
                            <a:schemeClr val="tx1"/>
                          </a:solidFill>
                          <a:effectLst/>
                          <a:latin typeface="Arial" charset="0"/>
                          <a:ea typeface="Arial" charset="0"/>
                          <a:cs typeface="Arial" charset="0"/>
                        </a:rPr>
                        <a:t>†</a:t>
                      </a:r>
                      <a:endParaRPr kumimoji="0" lang="en-GB" sz="1600" b="1" i="0" u="none" strike="noStrike" cap="none" normalizeH="0" baseline="0" dirty="0">
                        <a:ln>
                          <a:noFill/>
                        </a:ln>
                        <a:solidFill>
                          <a:schemeClr val="tx1"/>
                        </a:solidFill>
                        <a:effectLst/>
                        <a:latin typeface="Arial" charset="0"/>
                        <a:ea typeface="Arial" charset="0"/>
                        <a:cs typeface="Arial" charset="0"/>
                      </a:endParaRPr>
                    </a:p>
                  </a:txBody>
                  <a:tcPr marT="45707" marB="45707" anchor="ctr" horzOverflow="overflow">
                    <a:lnL w="3175" cap="flat" cmpd="sng" algn="ctr">
                      <a:solidFill>
                        <a:srgbClr val="00B9E7"/>
                      </a:solidFill>
                      <a:prstDash val="solid"/>
                      <a:round/>
                      <a:headEnd type="none" w="med" len="med"/>
                      <a:tailEnd type="none" w="med" len="med"/>
                    </a:lnL>
                    <a:lnR>
                      <a:noFill/>
                    </a:lnR>
                    <a:lnT>
                      <a:noFill/>
                    </a:lnT>
                    <a:lnB w="3175" cap="flat" cmpd="sng" algn="ctr">
                      <a:solidFill>
                        <a:srgbClr val="00B9E7"/>
                      </a:solidFill>
                      <a:prstDash val="solid"/>
                      <a:round/>
                      <a:headEnd type="none" w="med" len="med"/>
                      <a:tailEnd type="none" w="med" len="med"/>
                    </a:lnB>
                    <a:lnTlToBr>
                      <a:noFill/>
                    </a:lnTlToBr>
                    <a:lnBlToTr>
                      <a:noFill/>
                    </a:lnBlToTr>
                    <a:solidFill>
                      <a:schemeClr val="accent6">
                        <a:alpha val="30000"/>
                      </a:schemeClr>
                    </a:solidFill>
                  </a:tcPr>
                </a:tc>
              </a:tr>
              <a:tr h="319088">
                <a:tc>
                  <a:txBody>
                    <a:bodyPr/>
                    <a:lstStyle/>
                    <a:p>
                      <a:pPr marL="0" marR="0" lvl="0" indent="0" algn="l"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   CR+VGPR</a:t>
                      </a:r>
                    </a:p>
                  </a:txBody>
                  <a:tcPr marT="45707" marB="45707" anchor="ctr" horzOverflow="overflow">
                    <a:lnL>
                      <a:noFill/>
                    </a:lnL>
                    <a:lnR w="3175" cap="flat" cmpd="sng" algn="ctr">
                      <a:solidFill>
                        <a:srgbClr val="00B9E7"/>
                      </a:solidFill>
                      <a:prstDash val="solid"/>
                      <a:round/>
                      <a:headEnd type="none" w="med" len="med"/>
                      <a:tailEnd type="none" w="med" len="med"/>
                    </a:lnR>
                    <a:lnT w="3175" cap="flat" cmpd="sng" algn="ctr">
                      <a:solidFill>
                        <a:srgbClr val="00B9E7"/>
                      </a:solidFill>
                      <a:prstDash val="solid"/>
                      <a:round/>
                      <a:headEnd type="none" w="med" len="med"/>
                      <a:tailEnd type="none" w="med" len="med"/>
                    </a:lnT>
                    <a:lnB>
                      <a:noFill/>
                    </a:lnB>
                    <a:lnTlToBr>
                      <a:noFill/>
                    </a:lnTlToBr>
                    <a:lnBlToTr>
                      <a:noFill/>
                    </a:lnBlToTr>
                    <a:solidFill>
                      <a:schemeClr val="accent6">
                        <a:alpha val="30000"/>
                      </a:schemeClr>
                    </a:solid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8 (62)</a:t>
                      </a:r>
                    </a:p>
                  </a:txBody>
                  <a:tcPr marT="45707" marB="45707" anchor="ctr" horzOverflow="overflow">
                    <a:lnL w="3175" cap="flat" cmpd="sng" algn="ctr">
                      <a:solidFill>
                        <a:srgbClr val="00B9E7"/>
                      </a:solidFill>
                      <a:prstDash val="solid"/>
                      <a:round/>
                      <a:headEnd type="none" w="med" len="med"/>
                      <a:tailEnd type="none" w="med" len="med"/>
                    </a:lnL>
                    <a:lnR w="3175" cap="flat" cmpd="sng" algn="ctr">
                      <a:solidFill>
                        <a:srgbClr val="00B9E7"/>
                      </a:solidFill>
                      <a:prstDash val="solid"/>
                      <a:round/>
                      <a:headEnd type="none" w="med" len="med"/>
                      <a:tailEnd type="none" w="med" len="med"/>
                    </a:lnR>
                    <a:lnT w="3175" cap="flat" cmpd="sng" algn="ctr">
                      <a:solidFill>
                        <a:srgbClr val="00B9E7"/>
                      </a:solidFill>
                      <a:prstDash val="solid"/>
                      <a:round/>
                      <a:headEnd type="none" w="med" len="med"/>
                      <a:tailEnd type="none" w="med" len="med"/>
                    </a:lnT>
                    <a:lnB>
                      <a:noFill/>
                    </a:lnB>
                    <a:lnTlToBr>
                      <a:noFill/>
                    </a:lnTlToBr>
                    <a:lnBlToTr>
                      <a:noFill/>
                    </a:lnBlToTr>
                    <a:solidFill>
                      <a:schemeClr val="accent6">
                        <a:alpha val="30000"/>
                      </a:schemeClr>
                    </a:solid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13 (39)</a:t>
                      </a:r>
                    </a:p>
                  </a:txBody>
                  <a:tcPr marT="45707" marB="45707" anchor="ctr" horzOverflow="overflow">
                    <a:lnL w="3175" cap="flat" cmpd="sng" algn="ctr">
                      <a:solidFill>
                        <a:srgbClr val="00B9E7"/>
                      </a:solidFill>
                      <a:prstDash val="solid"/>
                      <a:round/>
                      <a:headEnd type="none" w="med" len="med"/>
                      <a:tailEnd type="none" w="med" len="med"/>
                    </a:lnL>
                    <a:lnR w="3175" cap="flat" cmpd="sng" algn="ctr">
                      <a:solidFill>
                        <a:srgbClr val="00B9E7"/>
                      </a:solidFill>
                      <a:prstDash val="solid"/>
                      <a:round/>
                      <a:headEnd type="none" w="med" len="med"/>
                      <a:tailEnd type="none" w="med" len="med"/>
                    </a:lnR>
                    <a:lnT w="3175" cap="flat" cmpd="sng" algn="ctr">
                      <a:solidFill>
                        <a:srgbClr val="00B9E7"/>
                      </a:solidFill>
                      <a:prstDash val="solid"/>
                      <a:round/>
                      <a:headEnd type="none" w="med" len="med"/>
                      <a:tailEnd type="none" w="med" len="med"/>
                    </a:lnT>
                    <a:lnB>
                      <a:noFill/>
                    </a:lnB>
                    <a:lnTlToBr>
                      <a:noFill/>
                    </a:lnTlToBr>
                    <a:lnBlToTr>
                      <a:noFill/>
                    </a:lnBlToTr>
                    <a:solidFill>
                      <a:schemeClr val="accent6">
                        <a:alpha val="30000"/>
                      </a:schemeClr>
                    </a:solid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21 (46)</a:t>
                      </a:r>
                    </a:p>
                  </a:txBody>
                  <a:tcPr marT="45707" marB="45707" anchor="ctr" horzOverflow="overflow">
                    <a:lnL w="3175" cap="flat" cmpd="sng" algn="ctr">
                      <a:solidFill>
                        <a:srgbClr val="00B9E7"/>
                      </a:solidFill>
                      <a:prstDash val="solid"/>
                      <a:round/>
                      <a:headEnd type="none" w="med" len="med"/>
                      <a:tailEnd type="none" w="med" len="med"/>
                    </a:lnL>
                    <a:lnR>
                      <a:noFill/>
                    </a:lnR>
                    <a:lnT w="3175" cap="flat" cmpd="sng" algn="ctr">
                      <a:solidFill>
                        <a:srgbClr val="00B9E7"/>
                      </a:solidFill>
                      <a:prstDash val="solid"/>
                      <a:round/>
                      <a:headEnd type="none" w="med" len="med"/>
                      <a:tailEnd type="none" w="med" len="med"/>
                    </a:lnT>
                    <a:lnB>
                      <a:noFill/>
                    </a:lnB>
                    <a:lnTlToBr>
                      <a:noFill/>
                    </a:lnTlToBr>
                    <a:lnBlToTr>
                      <a:noFill/>
                    </a:lnBlToTr>
                    <a:solidFill>
                      <a:schemeClr val="accent6">
                        <a:alpha val="30000"/>
                      </a:schemeClr>
                    </a:solidFill>
                  </a:tcPr>
                </a:tc>
              </a:tr>
              <a:tr h="319088">
                <a:tc>
                  <a:txBody>
                    <a:bodyPr/>
                    <a:lstStyle/>
                    <a:p>
                      <a:pPr marL="0" marR="0" lvl="0" indent="0" algn="l" defTabSz="447675"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	CR</a:t>
                      </a:r>
                    </a:p>
                  </a:txBody>
                  <a:tcPr marT="45707" marB="45707"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5 (38)</a:t>
                      </a:r>
                    </a:p>
                  </a:txBody>
                  <a:tcPr marT="45707" marB="45707"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7 (21)</a:t>
                      </a:r>
                    </a:p>
                  </a:txBody>
                  <a:tcPr marT="45707" marB="45707"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12 (26)</a:t>
                      </a:r>
                    </a:p>
                  </a:txBody>
                  <a:tcPr marT="45707" marB="45707" anchor="ctr" horzOverflow="overflow">
                    <a:lnL>
                      <a:noFill/>
                    </a:lnL>
                    <a:lnR>
                      <a:noFill/>
                    </a:lnR>
                    <a:lnT>
                      <a:noFill/>
                    </a:lnT>
                    <a:lnB>
                      <a:noFill/>
                    </a:lnB>
                    <a:lnTlToBr>
                      <a:noFill/>
                    </a:lnTlToBr>
                    <a:lnBlToTr>
                      <a:noFill/>
                    </a:lnBlToTr>
                    <a:noFill/>
                  </a:tcPr>
                </a:tc>
              </a:tr>
              <a:tr h="319088">
                <a:tc>
                  <a:txBody>
                    <a:bodyPr/>
                    <a:lstStyle/>
                    <a:p>
                      <a:pPr marL="0" marR="0" lvl="0" indent="0" algn="l" defTabSz="447675"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	VGPR</a:t>
                      </a:r>
                    </a:p>
                  </a:txBody>
                  <a:tcPr marT="45707" marB="45707"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3 (23)</a:t>
                      </a:r>
                    </a:p>
                  </a:txBody>
                  <a:tcPr marT="45707" marB="45707"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6 (18)</a:t>
                      </a:r>
                    </a:p>
                  </a:txBody>
                  <a:tcPr marT="45707" marB="45707"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9 (20)</a:t>
                      </a:r>
                    </a:p>
                  </a:txBody>
                  <a:tcPr marT="45707" marB="45707"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Text Box 24"/>
          <p:cNvSpPr txBox="1">
            <a:spLocks noChangeArrowheads="1"/>
          </p:cNvSpPr>
          <p:nvPr/>
        </p:nvSpPr>
        <p:spPr bwMode="auto">
          <a:xfrm>
            <a:off x="477838" y="4594592"/>
            <a:ext cx="8666162" cy="815608"/>
          </a:xfrm>
          <a:prstGeom prst="rect">
            <a:avLst/>
          </a:prstGeom>
          <a:noFill/>
          <a:ln w="9525">
            <a:noFill/>
            <a:miter lim="800000"/>
            <a:headEnd/>
            <a:tailEnd/>
          </a:ln>
        </p:spPr>
        <p:txBody>
          <a:bodyPr anchor="b">
            <a:prstTxWarp prst="textNoShape">
              <a:avLst/>
            </a:prstTxWarp>
            <a:spAutoFit/>
          </a:bodyPr>
          <a:lstStyle/>
          <a:p>
            <a:pPr>
              <a:spcBef>
                <a:spcPts val="600"/>
              </a:spcBef>
              <a:buClr>
                <a:srgbClr val="9970FE"/>
              </a:buClr>
              <a:buSzPct val="75000"/>
              <a:buFont typeface="Wingdings 3" charset="2"/>
              <a:buNone/>
            </a:pPr>
            <a:r>
              <a:rPr lang="en-GB" sz="1400" b="1" i="0" dirty="0">
                <a:ea typeface="Arial" charset="0"/>
                <a:cs typeface="Arial" charset="0"/>
              </a:rPr>
              <a:t>*Response assessed using IMWG uniform response criteria</a:t>
            </a:r>
          </a:p>
          <a:p>
            <a:pPr marL="63500" indent="-63500">
              <a:spcBef>
                <a:spcPts val="600"/>
              </a:spcBef>
              <a:buClr>
                <a:srgbClr val="9970FE"/>
              </a:buClr>
              <a:buSzPct val="75000"/>
              <a:buFont typeface="Wingdings 3" charset="2"/>
              <a:buNone/>
            </a:pPr>
            <a:r>
              <a:rPr lang="en-GB" sz="1400" b="1" i="0" baseline="30000" dirty="0" smtClean="0">
                <a:ea typeface="Arial" charset="0"/>
                <a:cs typeface="Arial" charset="0"/>
              </a:rPr>
              <a:t>† </a:t>
            </a:r>
            <a:r>
              <a:rPr lang="en-GB" sz="1400" b="1" i="0" dirty="0" smtClean="0">
                <a:ea typeface="Arial" charset="0"/>
                <a:cs typeface="Arial" charset="0"/>
              </a:rPr>
              <a:t>Only </a:t>
            </a:r>
            <a:r>
              <a:rPr lang="en-GB" sz="1400" b="1" i="0" dirty="0">
                <a:ea typeface="Arial" charset="0"/>
                <a:cs typeface="Arial" charset="0"/>
              </a:rPr>
              <a:t>1 pt did not reach the criteria for </a:t>
            </a:r>
            <a:r>
              <a:rPr lang="en-GB" sz="1400" b="1" i="0" dirty="0" smtClean="0">
                <a:ea typeface="Arial" charset="0"/>
                <a:cs typeface="Arial" charset="0"/>
              </a:rPr>
              <a:t>PR </a:t>
            </a:r>
            <a:r>
              <a:rPr lang="en-GB" sz="1400" b="1" i="0" dirty="0">
                <a:ea typeface="Arial" charset="0"/>
                <a:cs typeface="Arial" charset="0"/>
              </a:rPr>
              <a:t>but achieved a 46% reduction in M-protein by cycle 4 at the data cut-off </a:t>
            </a:r>
          </a:p>
        </p:txBody>
      </p:sp>
      <p:sp>
        <p:nvSpPr>
          <p:cNvPr id="6" name="TextBox 5"/>
          <p:cNvSpPr txBox="1"/>
          <p:nvPr/>
        </p:nvSpPr>
        <p:spPr bwMode="auto">
          <a:xfrm>
            <a:off x="381000" y="6477000"/>
            <a:ext cx="5105400"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8" tIns="45709" rIns="91418" bIns="45709" numCol="1" rtlCol="0" anchor="t" anchorCtr="0" compatLnSpc="1">
            <a:prstTxWarp prst="textNoShape">
              <a:avLst/>
            </a:prstTxWarp>
            <a:spAutoFit/>
          </a:bodyPr>
          <a:lstStyle/>
          <a:p>
            <a:pPr marL="0" indent="0">
              <a:buFontTx/>
              <a:buNone/>
            </a:pPr>
            <a:r>
              <a:rPr lang="en-US" sz="1400" i="0" dirty="0"/>
              <a:t>Richardson PG et al. </a:t>
            </a:r>
            <a:r>
              <a:rPr lang="en-US" sz="1400" dirty="0" err="1"/>
              <a:t>Proc</a:t>
            </a:r>
            <a:r>
              <a:rPr lang="en-US" sz="1400" dirty="0"/>
              <a:t> ASCO </a:t>
            </a:r>
            <a:r>
              <a:rPr lang="en-US" sz="1400" i="0" dirty="0"/>
              <a:t>2012;Abstract 8033.</a:t>
            </a:r>
            <a:endParaRPr lang="en-US" sz="1400" i="0" dirty="0" smtClean="0">
              <a:solidFill>
                <a:srgbClr val="000000"/>
              </a:solidFill>
              <a:ea typeface="Consolas"/>
              <a:cs typeface="Consolas"/>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685800" y="533400"/>
            <a:ext cx="8001000" cy="1524000"/>
          </a:xfrm>
          <a:prstGeom prst="rect">
            <a:avLst/>
          </a:prstGeom>
        </p:spPr>
        <p:txBody>
          <a:bodyPr/>
          <a:lstStyle>
            <a:lvl1pPr algn="ctr" rtl="0" eaLnBrk="0" fontAlgn="base" hangingPunct="0">
              <a:lnSpc>
                <a:spcPct val="90000"/>
              </a:lnSpc>
              <a:spcBef>
                <a:spcPct val="0"/>
              </a:spcBef>
              <a:spcAft>
                <a:spcPct val="0"/>
              </a:spcAft>
              <a:defRPr sz="3200" b="1">
                <a:solidFill>
                  <a:schemeClr val="tx2"/>
                </a:solidFill>
                <a:latin typeface="+mj-lt"/>
                <a:ea typeface="ＭＳ Ｐゴシック" pitchFamily="-108" charset="-128"/>
                <a:cs typeface="ＭＳ Ｐゴシック" pitchFamily="-108" charset="-128"/>
              </a:defRPr>
            </a:lvl1pPr>
            <a:lvl2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lnSpc>
                <a:spcPct val="90000"/>
              </a:lnSpc>
              <a:spcBef>
                <a:spcPct val="0"/>
              </a:spcBef>
              <a:spcAft>
                <a:spcPct val="0"/>
              </a:spcAft>
              <a:defRPr sz="3200" b="1">
                <a:solidFill>
                  <a:schemeClr val="tx2"/>
                </a:solidFill>
                <a:latin typeface="Arial" pitchFamily="-108" charset="0"/>
                <a:ea typeface="ＭＳ Ｐゴシック" pitchFamily="-108" charset="-128"/>
                <a:cs typeface="ＭＳ Ｐゴシック" pitchFamily="-108" charset="-128"/>
              </a:defRPr>
            </a:lvl5pPr>
            <a:lvl6pPr marL="457092" algn="ctr" rtl="0" fontAlgn="base">
              <a:lnSpc>
                <a:spcPct val="90000"/>
              </a:lnSpc>
              <a:spcBef>
                <a:spcPct val="0"/>
              </a:spcBef>
              <a:spcAft>
                <a:spcPct val="0"/>
              </a:spcAft>
              <a:defRPr sz="3200" b="1">
                <a:solidFill>
                  <a:schemeClr val="tx2"/>
                </a:solidFill>
                <a:latin typeface="Arial" pitchFamily="-108" charset="0"/>
              </a:defRPr>
            </a:lvl6pPr>
            <a:lvl7pPr marL="914186" algn="ctr" rtl="0" fontAlgn="base">
              <a:lnSpc>
                <a:spcPct val="90000"/>
              </a:lnSpc>
              <a:spcBef>
                <a:spcPct val="0"/>
              </a:spcBef>
              <a:spcAft>
                <a:spcPct val="0"/>
              </a:spcAft>
              <a:defRPr sz="3200" b="1">
                <a:solidFill>
                  <a:schemeClr val="tx2"/>
                </a:solidFill>
                <a:latin typeface="Arial" pitchFamily="-108" charset="0"/>
              </a:defRPr>
            </a:lvl7pPr>
            <a:lvl8pPr marL="1371279" algn="ctr" rtl="0" fontAlgn="base">
              <a:lnSpc>
                <a:spcPct val="90000"/>
              </a:lnSpc>
              <a:spcBef>
                <a:spcPct val="0"/>
              </a:spcBef>
              <a:spcAft>
                <a:spcPct val="0"/>
              </a:spcAft>
              <a:defRPr sz="3200" b="1">
                <a:solidFill>
                  <a:schemeClr val="tx2"/>
                </a:solidFill>
                <a:latin typeface="Arial" pitchFamily="-108" charset="0"/>
              </a:defRPr>
            </a:lvl8pPr>
            <a:lvl9pPr marL="1828373" algn="ctr" rtl="0" fontAlgn="base">
              <a:lnSpc>
                <a:spcPct val="90000"/>
              </a:lnSpc>
              <a:spcBef>
                <a:spcPct val="0"/>
              </a:spcBef>
              <a:spcAft>
                <a:spcPct val="0"/>
              </a:spcAft>
              <a:defRPr sz="3200" b="1">
                <a:solidFill>
                  <a:schemeClr val="tx2"/>
                </a:solidFill>
                <a:latin typeface="Arial" pitchFamily="-108" charset="0"/>
              </a:defRPr>
            </a:lvl9pPr>
          </a:lstStyle>
          <a:p>
            <a:pPr algn="l"/>
            <a:r>
              <a:rPr lang="en-US" sz="3000" i="0" dirty="0" smtClean="0">
                <a:solidFill>
                  <a:srgbClr val="000090"/>
                </a:solidFill>
                <a:ea typeface="ＭＳ Ｐゴシック" charset="0"/>
                <a:cs typeface="ＭＳ Ｐゴシック" charset="0"/>
              </a:rPr>
              <a:t>For patients with multiple myeloma (MM), do you generally recommend </a:t>
            </a:r>
            <a:r>
              <a:rPr lang="en-US" sz="3000" i="0" dirty="0" err="1" smtClean="0">
                <a:solidFill>
                  <a:srgbClr val="000090"/>
                </a:solidFill>
                <a:ea typeface="ＭＳ Ｐゴシック" charset="0"/>
                <a:cs typeface="ＭＳ Ｐゴシック" charset="0"/>
              </a:rPr>
              <a:t>lenalidomide</a:t>
            </a:r>
            <a:r>
              <a:rPr lang="en-US" sz="3000" i="0" dirty="0" smtClean="0">
                <a:solidFill>
                  <a:srgbClr val="000090"/>
                </a:solidFill>
                <a:ea typeface="ＭＳ Ｐゴシック" charset="0"/>
                <a:cs typeface="ＭＳ Ｐゴシック" charset="0"/>
              </a:rPr>
              <a:t> maintenance after autologous transplant?</a:t>
            </a:r>
            <a:endParaRPr lang="en-US" sz="3000" i="0" dirty="0">
              <a:solidFill>
                <a:srgbClr val="000090"/>
              </a:solidFill>
              <a:ea typeface="ＭＳ Ｐゴシック" charset="0"/>
              <a:cs typeface="ＭＳ Ｐゴシック" charset="0"/>
            </a:endParaRPr>
          </a:p>
        </p:txBody>
      </p:sp>
      <p:graphicFrame>
        <p:nvGraphicFramePr>
          <p:cNvPr id="6" name="Chart 5"/>
          <p:cNvGraphicFramePr/>
          <p:nvPr>
            <p:extLst>
              <p:ext uri="{D42A27DB-BD31-4B8C-83A1-F6EECF244321}">
                <p14:modId xmlns:p14="http://schemas.microsoft.com/office/powerpoint/2010/main" val="1083761398"/>
              </p:ext>
            </p:extLst>
          </p:nvPr>
        </p:nvGraphicFramePr>
        <p:xfrm>
          <a:off x="609600" y="2286000"/>
          <a:ext cx="7722000" cy="3683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389747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bwMode="auto">
          <a:xfrm>
            <a:off x="457200" y="427038"/>
            <a:ext cx="8218488" cy="1020762"/>
          </a:xfrm>
          <a:prstGeom prst="rect">
            <a:avLst/>
          </a:prstGeom>
          <a:noFill/>
          <a:ln>
            <a:noFill/>
          </a:ln>
          <a:effectLst/>
          <a:extLst/>
        </p:spPr>
        <p:txBody>
          <a:bodyPr vert="horz" wrap="square" lIns="36000" tIns="36000" rIns="36000" bIns="3600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0" cap="none" spc="0" normalizeH="0" baseline="0" noProof="0" dirty="0" smtClean="0">
                <a:ln>
                  <a:noFill/>
                </a:ln>
                <a:solidFill>
                  <a:srgbClr val="0066FF"/>
                </a:solidFill>
                <a:effectLst/>
                <a:uLnTx/>
                <a:uFillTx/>
                <a:latin typeface="Arial"/>
                <a:ea typeface="ＭＳ Ｐゴシック" charset="-128"/>
                <a:cs typeface="Arial"/>
              </a:rPr>
              <a:t>Preliminary response in twice-weekly</a:t>
            </a:r>
            <a:r>
              <a:rPr lang="en-GB" sz="3600" b="1" i="0" kern="0" dirty="0" smtClean="0">
                <a:solidFill>
                  <a:srgbClr val="0066FF"/>
                </a:solidFill>
                <a:latin typeface="Arial"/>
                <a:cs typeface="Arial"/>
              </a:rPr>
              <a:t> </a:t>
            </a:r>
            <a:r>
              <a:rPr kumimoji="0" lang="en-GB" sz="3600" b="1" i="0" u="none" strike="noStrike" kern="0" cap="none" spc="0" normalizeH="0" baseline="0" noProof="0" dirty="0" smtClean="0">
                <a:ln>
                  <a:noFill/>
                </a:ln>
                <a:solidFill>
                  <a:srgbClr val="0066FF"/>
                </a:solidFill>
                <a:effectLst/>
                <a:uLnTx/>
                <a:uFillTx/>
                <a:latin typeface="Arial"/>
                <a:ea typeface="ＭＳ Ｐゴシック" charset="-128"/>
                <a:cs typeface="Arial"/>
              </a:rPr>
              <a:t>dosing study</a:t>
            </a:r>
            <a:endParaRPr kumimoji="0" lang="en-GB" sz="3600" b="1" i="0" u="none" strike="noStrike" kern="0" cap="none" spc="0" normalizeH="0" baseline="0" noProof="0" dirty="0">
              <a:ln>
                <a:noFill/>
              </a:ln>
              <a:solidFill>
                <a:srgbClr val="0066FF"/>
              </a:solidFill>
              <a:effectLst/>
              <a:uLnTx/>
              <a:uFillTx/>
              <a:latin typeface="Arial"/>
              <a:ea typeface="ＭＳ Ｐゴシック" charset="-128"/>
              <a:cs typeface="Arial"/>
            </a:endParaRPr>
          </a:p>
        </p:txBody>
      </p:sp>
      <p:graphicFrame>
        <p:nvGraphicFramePr>
          <p:cNvPr id="18" name="Group 78"/>
          <p:cNvGraphicFramePr>
            <a:graphicFrameLocks/>
          </p:cNvGraphicFramePr>
          <p:nvPr/>
        </p:nvGraphicFramePr>
        <p:xfrm>
          <a:off x="468313" y="1787522"/>
          <a:ext cx="8207375" cy="2403478"/>
        </p:xfrm>
        <a:graphic>
          <a:graphicData uri="http://schemas.openxmlformats.org/drawingml/2006/table">
            <a:tbl>
              <a:tblPr/>
              <a:tblGrid>
                <a:gridCol w="3687762"/>
                <a:gridCol w="2259013"/>
                <a:gridCol w="2260600"/>
              </a:tblGrid>
              <a:tr h="506413">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Response, n (%)</a:t>
                      </a:r>
                    </a:p>
                  </a:txBody>
                  <a:tcPr marT="45729" marB="45729" anchor="b"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Overall (</a:t>
                      </a:r>
                      <a:r>
                        <a:rPr kumimoji="0" lang="en-GB" sz="1600" b="1" i="0" u="none" strike="noStrike" cap="none" normalizeH="0" baseline="0" dirty="0" smtClean="0">
                          <a:ln>
                            <a:noFill/>
                          </a:ln>
                          <a:solidFill>
                            <a:schemeClr val="tx1"/>
                          </a:solidFill>
                          <a:effectLst/>
                          <a:latin typeface="Arial" charset="0"/>
                          <a:ea typeface="Arial" charset="0"/>
                          <a:cs typeface="Arial" charset="0"/>
                        </a:rPr>
                        <a:t>N = 10</a:t>
                      </a:r>
                      <a:r>
                        <a:rPr kumimoji="0" lang="en-GB" sz="1600" b="1" i="0" u="none" strike="noStrike" cap="none" normalizeH="0" baseline="0" dirty="0">
                          <a:ln>
                            <a:noFill/>
                          </a:ln>
                          <a:solidFill>
                            <a:schemeClr val="tx1"/>
                          </a:solidFill>
                          <a:effectLst/>
                          <a:latin typeface="Arial" charset="0"/>
                          <a:ea typeface="Arial" charset="0"/>
                          <a:cs typeface="Arial" charset="0"/>
                        </a:rPr>
                        <a:t>)*</a:t>
                      </a:r>
                    </a:p>
                  </a:txBody>
                  <a:tcPr marT="45729" marB="45729" anchor="b"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Patients treated with ≥4 cycles (</a:t>
                      </a:r>
                      <a:r>
                        <a:rPr kumimoji="0" lang="en-GB" sz="1600" b="1" i="0" u="none" strike="noStrike" cap="none" normalizeH="0" baseline="0" dirty="0" err="1" smtClean="0">
                          <a:ln>
                            <a:noFill/>
                          </a:ln>
                          <a:solidFill>
                            <a:schemeClr val="tx1"/>
                          </a:solidFill>
                          <a:effectLst/>
                          <a:latin typeface="Arial" charset="0"/>
                          <a:ea typeface="Arial" charset="0"/>
                          <a:cs typeface="Arial" charset="0"/>
                        </a:rPr>
                        <a:t>n</a:t>
                      </a:r>
                      <a:r>
                        <a:rPr kumimoji="0" lang="en-GB" sz="1600" b="1" i="0" u="none" strike="noStrike" cap="none" normalizeH="0" baseline="0" dirty="0" smtClean="0">
                          <a:ln>
                            <a:noFill/>
                          </a:ln>
                          <a:solidFill>
                            <a:schemeClr val="tx1"/>
                          </a:solidFill>
                          <a:effectLst/>
                          <a:latin typeface="Arial" charset="0"/>
                          <a:ea typeface="Arial" charset="0"/>
                          <a:cs typeface="Arial" charset="0"/>
                        </a:rPr>
                        <a:t> = 6</a:t>
                      </a:r>
                      <a:r>
                        <a:rPr kumimoji="0" lang="en-GB" sz="1600" b="1" i="0" u="none" strike="noStrike" cap="none" normalizeH="0" baseline="0" dirty="0">
                          <a:ln>
                            <a:noFill/>
                          </a:ln>
                          <a:solidFill>
                            <a:schemeClr val="tx1"/>
                          </a:solidFill>
                          <a:effectLst/>
                          <a:latin typeface="Arial" charset="0"/>
                          <a:ea typeface="Arial" charset="0"/>
                          <a:cs typeface="Arial" charset="0"/>
                        </a:rPr>
                        <a:t>)</a:t>
                      </a:r>
                    </a:p>
                  </a:txBody>
                  <a:tcPr marT="45729" marB="45729" anchor="b"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r>
              <a:tr h="465138">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Median number of cycles</a:t>
                      </a:r>
                    </a:p>
                  </a:txBody>
                  <a:tcPr marT="45729" marB="45729" anchor="ctr" horzOverflow="overflow">
                    <a:lnL>
                      <a:noFill/>
                    </a:lnL>
                    <a:lnR>
                      <a:noFill/>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4 (1–8)</a:t>
                      </a:r>
                    </a:p>
                  </a:txBody>
                  <a:tcPr marT="45729" marB="45729" anchor="ctr" horzOverflow="overflow">
                    <a:lnL>
                      <a:noFill/>
                    </a:lnL>
                    <a:lnR>
                      <a:noFill/>
                    </a:lnR>
                    <a:lnT w="190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6 (4–8)</a:t>
                      </a:r>
                    </a:p>
                  </a:txBody>
                  <a:tcPr marT="45729" marB="45729" anchor="ctr" horzOverflow="overflow">
                    <a:lnL>
                      <a:noFill/>
                    </a:lnL>
                    <a:lnR>
                      <a:noFill/>
                    </a:lnR>
                    <a:lnT w="19050" cap="flat" cmpd="sng" algn="ctr">
                      <a:solidFill>
                        <a:srgbClr val="000000"/>
                      </a:solidFill>
                      <a:prstDash val="solid"/>
                      <a:round/>
                      <a:headEnd type="none" w="med" len="med"/>
                      <a:tailEnd type="none" w="med" len="med"/>
                    </a:lnT>
                    <a:lnB>
                      <a:noFill/>
                    </a:lnB>
                    <a:lnTlToBr>
                      <a:noFill/>
                    </a:lnTlToBr>
                    <a:lnBlToTr>
                      <a:noFill/>
                    </a:lnBlToTr>
                    <a:noFill/>
                  </a:tcPr>
                </a:tc>
              </a:tr>
              <a:tr h="465138">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Overall response (≥PR)</a:t>
                      </a:r>
                    </a:p>
                  </a:txBody>
                  <a:tcPr marT="45729" marB="45729" anchor="ctr" horzOverflow="overflow">
                    <a:lnL>
                      <a:noFill/>
                    </a:lnL>
                    <a:lnR w="3175" cap="flat" cmpd="sng" algn="ctr">
                      <a:solidFill>
                        <a:srgbClr val="00B9E7"/>
                      </a:solidFill>
                      <a:prstDash val="solid"/>
                      <a:round/>
                      <a:headEnd type="none" w="med" len="med"/>
                      <a:tailEnd type="none" w="med" len="med"/>
                    </a:lnR>
                    <a:lnT>
                      <a:noFill/>
                    </a:lnT>
                    <a:lnB w="3175" cap="flat" cmpd="sng" algn="ctr">
                      <a:solidFill>
                        <a:srgbClr val="00B9E7"/>
                      </a:solidFill>
                      <a:prstDash val="solid"/>
                      <a:round/>
                      <a:headEnd type="none" w="med" len="med"/>
                      <a:tailEnd type="none" w="med" len="med"/>
                    </a:lnB>
                    <a:lnTlToBr>
                      <a:noFill/>
                    </a:lnTlToBr>
                    <a:lnBlToTr>
                      <a:noFill/>
                    </a:lnBlToTr>
                    <a:solidFill>
                      <a:srgbClr val="00B9E7">
                        <a:alpha val="30000"/>
                      </a:srgbClr>
                    </a:solidFill>
                  </a:tcPr>
                </a:tc>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9 (90)</a:t>
                      </a:r>
                      <a:r>
                        <a:rPr kumimoji="0" lang="en-GB" sz="1600" b="1" i="0" u="none" strike="noStrike" cap="none" normalizeH="0" baseline="30000" dirty="0">
                          <a:ln>
                            <a:noFill/>
                          </a:ln>
                          <a:solidFill>
                            <a:schemeClr val="tx1"/>
                          </a:solidFill>
                          <a:effectLst/>
                          <a:latin typeface="Arial" charset="0"/>
                          <a:ea typeface="Arial" charset="0"/>
                          <a:cs typeface="Arial" charset="0"/>
                        </a:rPr>
                        <a:t>†</a:t>
                      </a:r>
                    </a:p>
                  </a:txBody>
                  <a:tcPr marT="45729" marB="45729" anchor="ctr" horzOverflow="overflow">
                    <a:lnL w="3175" cap="flat" cmpd="sng" algn="ctr">
                      <a:solidFill>
                        <a:srgbClr val="00B9E7"/>
                      </a:solidFill>
                      <a:prstDash val="solid"/>
                      <a:round/>
                      <a:headEnd type="none" w="med" len="med"/>
                      <a:tailEnd type="none" w="med" len="med"/>
                    </a:lnL>
                    <a:lnR w="3175" cap="flat" cmpd="sng" algn="ctr">
                      <a:solidFill>
                        <a:srgbClr val="00B9E7"/>
                      </a:solidFill>
                      <a:prstDash val="solid"/>
                      <a:round/>
                      <a:headEnd type="none" w="med" len="med"/>
                      <a:tailEnd type="none" w="med" len="med"/>
                    </a:lnR>
                    <a:lnT>
                      <a:noFill/>
                    </a:lnT>
                    <a:lnB w="3175" cap="flat" cmpd="sng" algn="ctr">
                      <a:solidFill>
                        <a:srgbClr val="00B9E7"/>
                      </a:solidFill>
                      <a:prstDash val="solid"/>
                      <a:round/>
                      <a:headEnd type="none" w="med" len="med"/>
                      <a:tailEnd type="none" w="med" len="med"/>
                    </a:lnB>
                    <a:lnTlToBr>
                      <a:noFill/>
                    </a:lnTlToBr>
                    <a:lnBlToTr>
                      <a:noFill/>
                    </a:lnBlToTr>
                    <a:solidFill>
                      <a:srgbClr val="00B9E7">
                        <a:alpha val="30000"/>
                      </a:srgbClr>
                    </a:solidFill>
                  </a:tcPr>
                </a:tc>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6 (100)</a:t>
                      </a:r>
                    </a:p>
                  </a:txBody>
                  <a:tcPr marT="45729" marB="45729" anchor="ctr" horzOverflow="overflow">
                    <a:lnL w="3175" cap="flat" cmpd="sng" algn="ctr">
                      <a:solidFill>
                        <a:srgbClr val="00B9E7"/>
                      </a:solidFill>
                      <a:prstDash val="solid"/>
                      <a:round/>
                      <a:headEnd type="none" w="med" len="med"/>
                      <a:tailEnd type="none" w="med" len="med"/>
                    </a:lnL>
                    <a:lnR>
                      <a:noFill/>
                    </a:lnR>
                    <a:lnT>
                      <a:noFill/>
                    </a:lnT>
                    <a:lnB w="3175" cap="flat" cmpd="sng" algn="ctr">
                      <a:solidFill>
                        <a:srgbClr val="00B9E7"/>
                      </a:solidFill>
                      <a:prstDash val="solid"/>
                      <a:round/>
                      <a:headEnd type="none" w="med" len="med"/>
                      <a:tailEnd type="none" w="med" len="med"/>
                    </a:lnB>
                    <a:lnTlToBr>
                      <a:noFill/>
                    </a:lnTlToBr>
                    <a:lnBlToTr>
                      <a:noFill/>
                    </a:lnBlToTr>
                    <a:solidFill>
                      <a:srgbClr val="00B9E7">
                        <a:alpha val="30000"/>
                      </a:srgbClr>
                    </a:solidFill>
                  </a:tcPr>
                </a:tc>
              </a:tr>
              <a:tr h="322263">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   CR+VGPR</a:t>
                      </a:r>
                    </a:p>
                  </a:txBody>
                  <a:tcPr marT="45729" marB="45729" anchor="ctr" horzOverflow="overflow">
                    <a:lnL>
                      <a:noFill/>
                    </a:lnL>
                    <a:lnR w="3175" cap="flat" cmpd="sng" algn="ctr">
                      <a:solidFill>
                        <a:srgbClr val="00B9E7"/>
                      </a:solidFill>
                      <a:prstDash val="solid"/>
                      <a:round/>
                      <a:headEnd type="none" w="med" len="med"/>
                      <a:tailEnd type="none" w="med" len="med"/>
                    </a:lnR>
                    <a:lnT w="3175" cap="flat" cmpd="sng" algn="ctr">
                      <a:solidFill>
                        <a:srgbClr val="00B9E7"/>
                      </a:solidFill>
                      <a:prstDash val="solid"/>
                      <a:round/>
                      <a:headEnd type="none" w="med" len="med"/>
                      <a:tailEnd type="none" w="med" len="med"/>
                    </a:lnT>
                    <a:lnB>
                      <a:noFill/>
                    </a:lnB>
                    <a:lnTlToBr>
                      <a:noFill/>
                    </a:lnTlToBr>
                    <a:lnBlToTr>
                      <a:noFill/>
                    </a:lnBlToTr>
                    <a:solidFill>
                      <a:srgbClr val="00B9E7">
                        <a:alpha val="30000"/>
                      </a:srgbClr>
                    </a:solidFill>
                  </a:tcPr>
                </a:tc>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6 (60)</a:t>
                      </a:r>
                    </a:p>
                  </a:txBody>
                  <a:tcPr marT="45729" marB="45729" anchor="ctr" horzOverflow="overflow">
                    <a:lnL w="3175" cap="flat" cmpd="sng" algn="ctr">
                      <a:solidFill>
                        <a:srgbClr val="00B9E7"/>
                      </a:solidFill>
                      <a:prstDash val="solid"/>
                      <a:round/>
                      <a:headEnd type="none" w="med" len="med"/>
                      <a:tailEnd type="none" w="med" len="med"/>
                    </a:lnL>
                    <a:lnR w="3175" cap="flat" cmpd="sng" algn="ctr">
                      <a:solidFill>
                        <a:srgbClr val="00B9E7"/>
                      </a:solidFill>
                      <a:prstDash val="solid"/>
                      <a:round/>
                      <a:headEnd type="none" w="med" len="med"/>
                      <a:tailEnd type="none" w="med" len="med"/>
                    </a:lnR>
                    <a:lnT w="3175" cap="flat" cmpd="sng" algn="ctr">
                      <a:solidFill>
                        <a:srgbClr val="00B9E7"/>
                      </a:solidFill>
                      <a:prstDash val="solid"/>
                      <a:round/>
                      <a:headEnd type="none" w="med" len="med"/>
                      <a:tailEnd type="none" w="med" len="med"/>
                    </a:lnT>
                    <a:lnB>
                      <a:noFill/>
                    </a:lnB>
                    <a:lnTlToBr>
                      <a:noFill/>
                    </a:lnTlToBr>
                    <a:lnBlToTr>
                      <a:noFill/>
                    </a:lnBlToTr>
                    <a:solidFill>
                      <a:srgbClr val="00B9E7">
                        <a:alpha val="30000"/>
                      </a:srgbClr>
                    </a:solidFill>
                  </a:tcPr>
                </a:tc>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5 (83)</a:t>
                      </a:r>
                    </a:p>
                  </a:txBody>
                  <a:tcPr marT="45729" marB="45729" anchor="ctr" horzOverflow="overflow">
                    <a:lnL w="3175" cap="flat" cmpd="sng" algn="ctr">
                      <a:solidFill>
                        <a:srgbClr val="00B9E7"/>
                      </a:solidFill>
                      <a:prstDash val="solid"/>
                      <a:round/>
                      <a:headEnd type="none" w="med" len="med"/>
                      <a:tailEnd type="none" w="med" len="med"/>
                    </a:lnL>
                    <a:lnR>
                      <a:noFill/>
                    </a:lnR>
                    <a:lnT w="3175" cap="flat" cmpd="sng" algn="ctr">
                      <a:solidFill>
                        <a:srgbClr val="00B9E7"/>
                      </a:solidFill>
                      <a:prstDash val="solid"/>
                      <a:round/>
                      <a:headEnd type="none" w="med" len="med"/>
                      <a:tailEnd type="none" w="med" len="med"/>
                    </a:lnT>
                    <a:lnB>
                      <a:noFill/>
                    </a:lnB>
                    <a:lnTlToBr>
                      <a:noFill/>
                    </a:lnTlToBr>
                    <a:lnBlToTr>
                      <a:noFill/>
                    </a:lnBlToTr>
                    <a:solidFill>
                      <a:srgbClr val="00B9E7">
                        <a:alpha val="30000"/>
                      </a:srgbClr>
                    </a:solidFill>
                  </a:tcPr>
                </a:tc>
              </a:tr>
              <a:tr h="322263">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l" defTabSz="447675"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	CR</a:t>
                      </a:r>
                    </a:p>
                  </a:txBody>
                  <a:tcPr marT="45729" marB="45729" anchor="ctr" horzOverflow="overflow">
                    <a:lnL>
                      <a:noFill/>
                    </a:lnL>
                    <a:lnR>
                      <a:noFill/>
                    </a:lnR>
                    <a:lnT>
                      <a:noFill/>
                    </a:lnT>
                    <a:lnB>
                      <a:noFill/>
                    </a:lnB>
                    <a:lnTlToBr>
                      <a:noFill/>
                    </a:lnTlToBr>
                    <a:lnBlToTr>
                      <a:noFill/>
                    </a:lnBlToTr>
                    <a:noFill/>
                  </a:tcPr>
                </a:tc>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1 (10)</a:t>
                      </a:r>
                    </a:p>
                  </a:txBody>
                  <a:tcPr marT="45729" marB="45729" anchor="ctr" horzOverflow="overflow">
                    <a:lnL>
                      <a:noFill/>
                    </a:lnL>
                    <a:lnR>
                      <a:noFill/>
                    </a:lnR>
                    <a:lnT>
                      <a:noFill/>
                    </a:lnT>
                    <a:lnB>
                      <a:noFill/>
                    </a:lnB>
                    <a:lnTlToBr>
                      <a:noFill/>
                    </a:lnTlToBr>
                    <a:lnBlToTr>
                      <a:noFill/>
                    </a:lnBlToTr>
                    <a:noFill/>
                  </a:tcPr>
                </a:tc>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1 (17)</a:t>
                      </a:r>
                    </a:p>
                  </a:txBody>
                  <a:tcPr marT="45729" marB="45729" anchor="ctr" horzOverflow="overflow">
                    <a:lnL>
                      <a:noFill/>
                    </a:lnL>
                    <a:lnR>
                      <a:noFill/>
                    </a:lnR>
                    <a:lnT>
                      <a:noFill/>
                    </a:lnT>
                    <a:lnB>
                      <a:noFill/>
                    </a:lnB>
                    <a:lnTlToBr>
                      <a:noFill/>
                    </a:lnTlToBr>
                    <a:lnBlToTr>
                      <a:noFill/>
                    </a:lnBlToTr>
                    <a:noFill/>
                  </a:tcPr>
                </a:tc>
              </a:tr>
              <a:tr h="322263">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l" defTabSz="447675"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	VGPR</a:t>
                      </a:r>
                    </a:p>
                  </a:txBody>
                  <a:tcPr marT="45729" marB="45729"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a:ln>
                            <a:noFill/>
                          </a:ln>
                          <a:solidFill>
                            <a:schemeClr val="tx1"/>
                          </a:solidFill>
                          <a:effectLst/>
                          <a:latin typeface="Arial" charset="0"/>
                          <a:ea typeface="Arial" charset="0"/>
                          <a:cs typeface="Arial" charset="0"/>
                        </a:rPr>
                        <a:t>5 (50)</a:t>
                      </a:r>
                    </a:p>
                  </a:txBody>
                  <a:tcPr marT="45729" marB="45729"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457092" rtl="0" eaLnBrk="1" latinLnBrk="0" hangingPunct="1">
                        <a:defRPr sz="1800" kern="1200">
                          <a:solidFill>
                            <a:schemeClr val="tx1"/>
                          </a:solidFill>
                          <a:latin typeface="Arial"/>
                          <a:cs typeface="Arial"/>
                        </a:defRPr>
                      </a:lvl1pPr>
                      <a:lvl2pPr marL="457092" algn="l" defTabSz="457092" rtl="0" eaLnBrk="1" latinLnBrk="0" hangingPunct="1">
                        <a:defRPr sz="1800" kern="1200">
                          <a:solidFill>
                            <a:schemeClr val="tx1"/>
                          </a:solidFill>
                          <a:latin typeface="Arial"/>
                          <a:cs typeface="Arial"/>
                        </a:defRPr>
                      </a:lvl2pPr>
                      <a:lvl3pPr marL="914186" algn="l" defTabSz="457092" rtl="0" eaLnBrk="1" latinLnBrk="0" hangingPunct="1">
                        <a:defRPr sz="1800" kern="1200">
                          <a:solidFill>
                            <a:schemeClr val="tx1"/>
                          </a:solidFill>
                          <a:latin typeface="Arial"/>
                          <a:cs typeface="Arial"/>
                        </a:defRPr>
                      </a:lvl3pPr>
                      <a:lvl4pPr marL="1371279" algn="l" defTabSz="457092" rtl="0" eaLnBrk="1" latinLnBrk="0" hangingPunct="1">
                        <a:defRPr sz="1800" kern="1200">
                          <a:solidFill>
                            <a:schemeClr val="tx1"/>
                          </a:solidFill>
                          <a:latin typeface="Arial"/>
                          <a:cs typeface="Arial"/>
                        </a:defRPr>
                      </a:lvl4pPr>
                      <a:lvl5pPr marL="1828373" algn="l" defTabSz="457092" rtl="0" eaLnBrk="1" latinLnBrk="0" hangingPunct="1">
                        <a:defRPr sz="1800" kern="1200">
                          <a:solidFill>
                            <a:schemeClr val="tx1"/>
                          </a:solidFill>
                          <a:latin typeface="Arial"/>
                          <a:cs typeface="Arial"/>
                        </a:defRPr>
                      </a:lvl5pPr>
                      <a:lvl6pPr marL="2285466" algn="l" defTabSz="457092" rtl="0" eaLnBrk="1" latinLnBrk="0" hangingPunct="1">
                        <a:defRPr sz="1800" kern="1200">
                          <a:solidFill>
                            <a:schemeClr val="tx1"/>
                          </a:solidFill>
                          <a:latin typeface="Arial"/>
                          <a:cs typeface="Arial"/>
                        </a:defRPr>
                      </a:lvl6pPr>
                      <a:lvl7pPr marL="2742558" algn="l" defTabSz="457092" rtl="0" eaLnBrk="1" latinLnBrk="0" hangingPunct="1">
                        <a:defRPr sz="1800" kern="1200">
                          <a:solidFill>
                            <a:schemeClr val="tx1"/>
                          </a:solidFill>
                          <a:latin typeface="Arial"/>
                          <a:cs typeface="Arial"/>
                        </a:defRPr>
                      </a:lvl7pPr>
                      <a:lvl8pPr marL="3199652" algn="l" defTabSz="457092" rtl="0" eaLnBrk="1" latinLnBrk="0" hangingPunct="1">
                        <a:defRPr sz="1800" kern="1200">
                          <a:solidFill>
                            <a:schemeClr val="tx1"/>
                          </a:solidFill>
                          <a:latin typeface="Arial"/>
                          <a:cs typeface="Arial"/>
                        </a:defRPr>
                      </a:lvl8pPr>
                      <a:lvl9pPr marL="3656744" algn="l" defTabSz="457092"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85000"/>
                        </a:lnSpc>
                        <a:spcBef>
                          <a:spcPct val="40000"/>
                        </a:spcBef>
                        <a:spcAft>
                          <a:spcPct val="0"/>
                        </a:spcAft>
                        <a:buClr>
                          <a:srgbClr val="9970FE"/>
                        </a:buClr>
                        <a:buSzPct val="75000"/>
                        <a:buFont typeface="Wingdings 3" charset="2"/>
                        <a:buNone/>
                        <a:tabLst/>
                      </a:pPr>
                      <a:r>
                        <a:rPr kumimoji="0" lang="en-GB" sz="1600" b="1" i="0" u="none" strike="noStrike" cap="none" normalizeH="0" baseline="0" dirty="0">
                          <a:ln>
                            <a:noFill/>
                          </a:ln>
                          <a:solidFill>
                            <a:schemeClr val="tx1"/>
                          </a:solidFill>
                          <a:effectLst/>
                          <a:latin typeface="Arial" charset="0"/>
                          <a:ea typeface="Arial" charset="0"/>
                          <a:cs typeface="Arial" charset="0"/>
                        </a:rPr>
                        <a:t>4 (67)</a:t>
                      </a:r>
                    </a:p>
                  </a:txBody>
                  <a:tcPr marT="45729" marB="45729"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9" name="Text Box 24"/>
          <p:cNvSpPr txBox="1">
            <a:spLocks noChangeArrowheads="1"/>
          </p:cNvSpPr>
          <p:nvPr/>
        </p:nvSpPr>
        <p:spPr bwMode="auto">
          <a:xfrm>
            <a:off x="477838" y="4267200"/>
            <a:ext cx="8208962" cy="815608"/>
          </a:xfrm>
          <a:prstGeom prst="rect">
            <a:avLst/>
          </a:prstGeom>
          <a:noFill/>
          <a:ln w="9525">
            <a:noFill/>
            <a:miter lim="800000"/>
            <a:headEnd/>
            <a:tailEnd/>
          </a:ln>
        </p:spPr>
        <p:txBody>
          <a:bodyPr wrap="square" anchor="b">
            <a:prstTxWarp prst="textNoShape">
              <a:avLst/>
            </a:prstTxWarp>
            <a:spAutoFit/>
          </a:bodyPr>
          <a:lstStyle/>
          <a:p>
            <a:pPr>
              <a:spcBef>
                <a:spcPts val="600"/>
              </a:spcBef>
              <a:buClr>
                <a:srgbClr val="9970FE"/>
              </a:buClr>
              <a:buSzPct val="75000"/>
              <a:buFont typeface="Wingdings 3" charset="2"/>
              <a:buNone/>
            </a:pPr>
            <a:r>
              <a:rPr lang="en-GB" sz="1400" b="1" i="0" dirty="0" smtClean="0">
                <a:solidFill>
                  <a:srgbClr val="000000"/>
                </a:solidFill>
                <a:ea typeface="Arial" charset="0"/>
                <a:cs typeface="Arial" charset="0"/>
              </a:rPr>
              <a:t>*</a:t>
            </a:r>
            <a:r>
              <a:rPr lang="en-GB" sz="1400" b="1" i="0" baseline="30000" dirty="0" smtClean="0">
                <a:solidFill>
                  <a:srgbClr val="000000"/>
                </a:solidFill>
                <a:ea typeface="Arial" charset="0"/>
                <a:cs typeface="Arial" charset="0"/>
              </a:rPr>
              <a:t> </a:t>
            </a:r>
            <a:r>
              <a:rPr lang="en-GB" sz="1400" b="1" i="0" dirty="0" smtClean="0">
                <a:solidFill>
                  <a:srgbClr val="000000"/>
                </a:solidFill>
                <a:ea typeface="Arial" charset="0"/>
                <a:cs typeface="Arial" charset="0"/>
              </a:rPr>
              <a:t>1 </a:t>
            </a:r>
            <a:r>
              <a:rPr lang="en-GB" sz="1400" b="1" i="0" dirty="0">
                <a:solidFill>
                  <a:srgbClr val="000000"/>
                </a:solidFill>
                <a:ea typeface="Arial" charset="0"/>
                <a:cs typeface="Arial" charset="0"/>
              </a:rPr>
              <a:t>pt was not response-evaluable at data cut-off</a:t>
            </a:r>
          </a:p>
          <a:p>
            <a:pPr marL="63500" indent="-63500">
              <a:spcBef>
                <a:spcPts val="600"/>
              </a:spcBef>
              <a:buClr>
                <a:srgbClr val="9970FE"/>
              </a:buClr>
              <a:buSzPct val="75000"/>
              <a:buFont typeface="Wingdings 3" charset="2"/>
              <a:buNone/>
            </a:pPr>
            <a:r>
              <a:rPr lang="en-GB" sz="1400" b="1" i="0" baseline="30000" dirty="0" smtClean="0">
                <a:solidFill>
                  <a:srgbClr val="000000"/>
                </a:solidFill>
                <a:ea typeface="Arial" charset="0"/>
                <a:cs typeface="Arial" charset="0"/>
              </a:rPr>
              <a:t>† </a:t>
            </a:r>
            <a:r>
              <a:rPr lang="en-GB" sz="1400" b="1" i="0" dirty="0" smtClean="0">
                <a:solidFill>
                  <a:srgbClr val="000000"/>
                </a:solidFill>
                <a:ea typeface="Arial" charset="0"/>
                <a:cs typeface="Arial" charset="0"/>
              </a:rPr>
              <a:t>Only </a:t>
            </a:r>
            <a:r>
              <a:rPr lang="en-GB" sz="1400" b="1" i="0" dirty="0">
                <a:solidFill>
                  <a:srgbClr val="000000"/>
                </a:solidFill>
                <a:ea typeface="Arial" charset="0"/>
                <a:cs typeface="Arial" charset="0"/>
              </a:rPr>
              <a:t>1 pt did not reach the criteria for PR, but achieved a 32% reduction in M-protein after cycle 1 at the data cut-off </a:t>
            </a:r>
          </a:p>
        </p:txBody>
      </p:sp>
      <p:sp>
        <p:nvSpPr>
          <p:cNvPr id="20" name="Content Placeholder 2"/>
          <p:cNvSpPr txBox="1">
            <a:spLocks/>
          </p:cNvSpPr>
          <p:nvPr/>
        </p:nvSpPr>
        <p:spPr bwMode="auto">
          <a:xfrm>
            <a:off x="515938" y="5181600"/>
            <a:ext cx="8207375" cy="457200"/>
          </a:xfrm>
          <a:prstGeom prst="rect">
            <a:avLst/>
          </a:prstGeom>
          <a:noFill/>
          <a:ln w="9525">
            <a:noFill/>
            <a:miter lim="800000"/>
            <a:headEnd/>
            <a:tailEnd/>
          </a:ln>
        </p:spPr>
        <p:txBody>
          <a:bodyPr lIns="0" tIns="36000" rIns="36000" bIns="36000">
            <a:prstTxWarp prst="textNoShape">
              <a:avLst/>
            </a:prstTxWarp>
          </a:bodyPr>
          <a:lstStyle/>
          <a:p>
            <a:pPr marL="228600" indent="-228600" eaLnBrk="0" hangingPunct="0">
              <a:spcAft>
                <a:spcPts val="600"/>
              </a:spcAft>
              <a:buClr>
                <a:schemeClr val="tx2"/>
              </a:buClr>
              <a:buSzPct val="100000"/>
              <a:buFont typeface="Arial" charset="0"/>
              <a:buChar char="•"/>
            </a:pPr>
            <a:r>
              <a:rPr lang="en-GB" sz="1600" b="1" i="0" dirty="0">
                <a:ea typeface="Arial" charset="0"/>
                <a:cs typeface="Arial" charset="0"/>
              </a:rPr>
              <a:t>Response appears to get better with time on treatment</a:t>
            </a:r>
            <a:endParaRPr lang="en-GB" sz="1400" b="1" i="0" dirty="0">
              <a:ea typeface="Arial" charset="0"/>
              <a:cs typeface="Arial" charset="0"/>
            </a:endParaRPr>
          </a:p>
        </p:txBody>
      </p:sp>
      <p:sp>
        <p:nvSpPr>
          <p:cNvPr id="7" name="TextBox 6"/>
          <p:cNvSpPr txBox="1"/>
          <p:nvPr/>
        </p:nvSpPr>
        <p:spPr bwMode="auto">
          <a:xfrm>
            <a:off x="381000" y="6477000"/>
            <a:ext cx="5105400"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8" tIns="45709" rIns="91418" bIns="45709" numCol="1" rtlCol="0" anchor="t" anchorCtr="0" compatLnSpc="1">
            <a:prstTxWarp prst="textNoShape">
              <a:avLst/>
            </a:prstTxWarp>
            <a:spAutoFit/>
          </a:bodyPr>
          <a:lstStyle/>
          <a:p>
            <a:pPr marL="0" indent="0">
              <a:buFontTx/>
              <a:buNone/>
            </a:pPr>
            <a:r>
              <a:rPr lang="en-US" sz="1400" i="0" dirty="0"/>
              <a:t>Richardson PG et al. </a:t>
            </a:r>
            <a:r>
              <a:rPr lang="en-US" sz="1400" dirty="0" err="1"/>
              <a:t>Proc</a:t>
            </a:r>
            <a:r>
              <a:rPr lang="en-US" sz="1400" dirty="0"/>
              <a:t> ASCO </a:t>
            </a:r>
            <a:r>
              <a:rPr lang="en-US" sz="1400" i="0" dirty="0"/>
              <a:t>2012;Abstract 8033.</a:t>
            </a:r>
            <a:endParaRPr lang="en-US" sz="1400" i="0" dirty="0" smtClean="0">
              <a:solidFill>
                <a:srgbClr val="000000"/>
              </a:solidFill>
              <a:ea typeface="Consolas"/>
              <a:cs typeface="Consolas"/>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85800" y="914400"/>
            <a:ext cx="7658100" cy="411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indent="0">
              <a:buFontTx/>
              <a:buNone/>
            </a:pPr>
            <a:r>
              <a:rPr lang="en-US" sz="3600" b="1" i="0" dirty="0" smtClean="0">
                <a:solidFill>
                  <a:schemeClr val="tx2"/>
                </a:solidFill>
                <a:latin typeface="Arial"/>
                <a:ea typeface="Consolas" charset="0"/>
                <a:cs typeface="Arial"/>
              </a:rPr>
              <a:t>A Randomized Phase II Study </a:t>
            </a:r>
            <a:br>
              <a:rPr lang="en-US" sz="3600" b="1" i="0" dirty="0" smtClean="0">
                <a:solidFill>
                  <a:schemeClr val="tx2"/>
                </a:solidFill>
                <a:latin typeface="Arial"/>
                <a:ea typeface="Consolas" charset="0"/>
                <a:cs typeface="Arial"/>
              </a:rPr>
            </a:br>
            <a:r>
              <a:rPr lang="en-US" sz="3600" b="1" i="0" dirty="0" smtClean="0">
                <a:solidFill>
                  <a:schemeClr val="tx2"/>
                </a:solidFill>
                <a:latin typeface="Arial"/>
                <a:ea typeface="Consolas" charset="0"/>
                <a:cs typeface="Arial"/>
              </a:rPr>
              <a:t>of </a:t>
            </a:r>
            <a:r>
              <a:rPr lang="en-US" sz="3600" b="1" i="0" dirty="0" err="1" smtClean="0">
                <a:solidFill>
                  <a:schemeClr val="tx2"/>
                </a:solidFill>
                <a:latin typeface="Arial"/>
                <a:ea typeface="Consolas" charset="0"/>
                <a:cs typeface="Arial"/>
              </a:rPr>
              <a:t>Elotuzumab</a:t>
            </a:r>
            <a:r>
              <a:rPr lang="en-US" sz="3600" b="1" i="0" dirty="0" smtClean="0">
                <a:solidFill>
                  <a:schemeClr val="tx2"/>
                </a:solidFill>
                <a:latin typeface="Arial"/>
                <a:ea typeface="Consolas" charset="0"/>
                <a:cs typeface="Arial"/>
              </a:rPr>
              <a:t> with </a:t>
            </a:r>
            <a:r>
              <a:rPr lang="en-US" sz="3600" b="1" i="0" dirty="0" err="1" smtClean="0">
                <a:solidFill>
                  <a:schemeClr val="tx2"/>
                </a:solidFill>
                <a:latin typeface="Arial"/>
                <a:ea typeface="Consolas" charset="0"/>
                <a:cs typeface="Arial"/>
              </a:rPr>
              <a:t>Lenalidomide</a:t>
            </a:r>
            <a:r>
              <a:rPr lang="en-US" sz="3600" b="1" i="0" dirty="0" smtClean="0">
                <a:solidFill>
                  <a:schemeClr val="tx2"/>
                </a:solidFill>
                <a:latin typeface="Arial"/>
                <a:ea typeface="Consolas" charset="0"/>
                <a:cs typeface="Arial"/>
              </a:rPr>
              <a:t> and Low-Dose </a:t>
            </a:r>
            <a:r>
              <a:rPr lang="en-US" sz="3600" b="1" i="0" dirty="0" err="1" smtClean="0">
                <a:solidFill>
                  <a:schemeClr val="tx2"/>
                </a:solidFill>
                <a:latin typeface="Arial"/>
                <a:ea typeface="Consolas" charset="0"/>
                <a:cs typeface="Arial"/>
              </a:rPr>
              <a:t>Dexamethasone</a:t>
            </a:r>
            <a:r>
              <a:rPr lang="en-US" sz="3600" b="1" i="0" dirty="0" smtClean="0">
                <a:solidFill>
                  <a:schemeClr val="tx2"/>
                </a:solidFill>
                <a:latin typeface="Arial"/>
                <a:ea typeface="Consolas" charset="0"/>
                <a:cs typeface="Arial"/>
              </a:rPr>
              <a:t> in Patients with Relapsed/Refractory Multiple Myeloma </a:t>
            </a:r>
          </a:p>
          <a:p>
            <a:pPr marL="0" indent="0">
              <a:buFontTx/>
              <a:buNone/>
            </a:pPr>
            <a:endParaRPr lang="en-US" sz="3600" b="1" i="0" dirty="0">
              <a:solidFill>
                <a:schemeClr val="tx2"/>
              </a:solidFill>
              <a:latin typeface="Arial"/>
              <a:ea typeface="Consolas" charset="0"/>
              <a:cs typeface="Arial"/>
            </a:endParaRPr>
          </a:p>
        </p:txBody>
      </p:sp>
      <p:sp>
        <p:nvSpPr>
          <p:cNvPr id="5" name="TextBox 1"/>
          <p:cNvSpPr txBox="1">
            <a:spLocks noChangeArrowheads="1"/>
          </p:cNvSpPr>
          <p:nvPr/>
        </p:nvSpPr>
        <p:spPr bwMode="auto">
          <a:xfrm>
            <a:off x="685800" y="4343400"/>
            <a:ext cx="7550150" cy="954107"/>
          </a:xfrm>
          <a:prstGeom prst="rect">
            <a:avLst/>
          </a:prstGeom>
          <a:noFill/>
          <a:ln w="9525">
            <a:noFill/>
            <a:miter lim="800000"/>
            <a:headEnd/>
            <a:tailEnd/>
          </a:ln>
        </p:spPr>
        <p:txBody>
          <a:bodyPr wrap="square">
            <a:prstTxWarp prst="textNoShape">
              <a:avLst/>
            </a:prstTxWarp>
            <a:spAutoFit/>
          </a:bodyPr>
          <a:lstStyle/>
          <a:p>
            <a:r>
              <a:rPr lang="en-US" sz="2800" b="1" i="0" dirty="0" smtClean="0">
                <a:solidFill>
                  <a:srgbClr val="000000"/>
                </a:solidFill>
                <a:ea typeface="Consolas" charset="0"/>
                <a:cs typeface="Consolas" charset="0"/>
              </a:rPr>
              <a:t>Moreau P et al. </a:t>
            </a:r>
          </a:p>
          <a:p>
            <a:r>
              <a:rPr lang="en-US" sz="2800" b="1" dirty="0" smtClean="0">
                <a:solidFill>
                  <a:srgbClr val="000000"/>
                </a:solidFill>
                <a:ea typeface="Consolas" charset="0"/>
                <a:cs typeface="Consolas" charset="0"/>
              </a:rPr>
              <a:t>Proc ASCO </a:t>
            </a:r>
            <a:r>
              <a:rPr lang="en-US" sz="2800" b="1" i="0" dirty="0" smtClean="0">
                <a:solidFill>
                  <a:srgbClr val="000000"/>
                </a:solidFill>
                <a:ea typeface="Consolas" charset="0"/>
                <a:cs typeface="Consolas" charset="0"/>
              </a:rPr>
              <a:t>2012;Abstract 8020.</a:t>
            </a:r>
            <a:endParaRPr lang="en-US" sz="2800" b="1" i="0" dirty="0" smtClean="0"/>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p:txBody>
          <a:bodyPr/>
          <a:lstStyle/>
          <a:p>
            <a:pPr marL="0" indent="0" eaLnBrk="1" hangingPunct="1">
              <a:spcBef>
                <a:spcPts val="1680"/>
              </a:spcBef>
              <a:buFontTx/>
              <a:buNone/>
              <a:defRPr/>
            </a:pPr>
            <a:r>
              <a:rPr lang="en-US" sz="2000" b="1" dirty="0" smtClean="0">
                <a:solidFill>
                  <a:srgbClr val="EFC53D"/>
                </a:solidFill>
              </a:rPr>
              <a:t>Phase III MM 30/CA204-006: </a:t>
            </a:r>
            <a:r>
              <a:rPr lang="en-US" sz="2000" i="1" dirty="0" err="1" smtClean="0"/>
              <a:t>Lenalidomide</a:t>
            </a:r>
            <a:r>
              <a:rPr lang="en-US" sz="2000" i="1" dirty="0" smtClean="0"/>
              <a:t>/Dexamethasone with or without </a:t>
            </a:r>
            <a:r>
              <a:rPr lang="en-US" sz="2000" i="1" dirty="0" err="1" smtClean="0"/>
              <a:t>Elotuzumab</a:t>
            </a:r>
            <a:r>
              <a:rPr lang="en-US" sz="2000" i="1" dirty="0" smtClean="0"/>
              <a:t> </a:t>
            </a:r>
            <a:endParaRPr lang="en-US" sz="2000" b="1" i="1" dirty="0"/>
          </a:p>
          <a:p>
            <a:pPr marL="0" indent="0" eaLnBrk="1" hangingPunct="1">
              <a:spcBef>
                <a:spcPts val="1680"/>
              </a:spcBef>
              <a:buFontTx/>
              <a:buNone/>
              <a:defRPr/>
            </a:pPr>
            <a:r>
              <a:rPr lang="en-US" sz="2000" b="1" dirty="0" smtClean="0">
                <a:solidFill>
                  <a:srgbClr val="EFC53D"/>
                </a:solidFill>
              </a:rPr>
              <a:t>Eligibility: </a:t>
            </a:r>
            <a:r>
              <a:rPr lang="en-US" sz="2000" dirty="0" smtClean="0"/>
              <a:t>Previously untreated, transplant-ineligible multiple myeloma</a:t>
            </a:r>
            <a:endParaRPr lang="en-US" sz="2000" i="1" dirty="0" smtClean="0"/>
          </a:p>
          <a:p>
            <a:pPr marL="0" indent="0" eaLnBrk="1" hangingPunct="1">
              <a:spcBef>
                <a:spcPts val="1680"/>
              </a:spcBef>
              <a:buFontTx/>
              <a:buNone/>
              <a:defRPr/>
            </a:pPr>
            <a:r>
              <a:rPr lang="en-US" sz="2000" b="1" dirty="0" err="1" smtClean="0">
                <a:solidFill>
                  <a:srgbClr val="EFC53D"/>
                </a:solidFill>
              </a:rPr>
              <a:t>Elotuzumab</a:t>
            </a:r>
            <a:r>
              <a:rPr lang="en-US" sz="2000" b="1" dirty="0" smtClean="0">
                <a:solidFill>
                  <a:srgbClr val="EFC53D"/>
                </a:solidFill>
              </a:rPr>
              <a:t>:</a:t>
            </a:r>
            <a:r>
              <a:rPr lang="en-US" sz="2000" dirty="0" smtClean="0">
                <a:solidFill>
                  <a:srgbClr val="EFC53D"/>
                </a:solidFill>
              </a:rPr>
              <a:t> </a:t>
            </a:r>
          </a:p>
          <a:p>
            <a:pPr eaLnBrk="1" hangingPunct="1">
              <a:spcBef>
                <a:spcPts val="480"/>
              </a:spcBef>
              <a:defRPr/>
            </a:pPr>
            <a:r>
              <a:rPr lang="en-US" sz="2000" dirty="0" smtClean="0"/>
              <a:t>A humanized monoclonal IgG1 antibody product directed to human CS1, a cell surface glycoprotein with homology to the CD2 family of cell surface proteins</a:t>
            </a:r>
          </a:p>
        </p:txBody>
      </p:sp>
      <p:sp>
        <p:nvSpPr>
          <p:cNvPr id="7170" name="Title 2"/>
          <p:cNvSpPr>
            <a:spLocks noGrp="1"/>
          </p:cNvSpPr>
          <p:nvPr>
            <p:ph type="title"/>
          </p:nvPr>
        </p:nvSpPr>
        <p:spPr/>
        <p:txBody>
          <a:bodyPr/>
          <a:lstStyle/>
          <a:p>
            <a:r>
              <a:rPr lang="en-US" dirty="0">
                <a:latin typeface="Arial" charset="0"/>
                <a:ea typeface="ＭＳ Ｐゴシック" charset="0"/>
                <a:cs typeface="ＭＳ Ｐゴシック" charset="0"/>
              </a:rPr>
              <a:t>Select Multiple Myeloma </a:t>
            </a:r>
            <a:r>
              <a:rPr lang="en-US" dirty="0" smtClean="0">
                <a:latin typeface="Arial" charset="0"/>
                <a:ea typeface="ＭＳ Ｐゴシック" charset="0"/>
                <a:cs typeface="ＭＳ Ｐゴシック" charset="0"/>
              </a:rPr>
              <a:t>Trials</a:t>
            </a:r>
            <a:endParaRPr lang="en-US" dirty="0">
              <a:latin typeface="Arial" charset="0"/>
              <a:ea typeface="ＭＳ Ｐゴシック" charset="0"/>
              <a:cs typeface="ＭＳ Ｐゴシック" charset="0"/>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44" name="Rectangle 16"/>
          <p:cNvSpPr>
            <a:spLocks noChangeArrowheads="1"/>
          </p:cNvSpPr>
          <p:nvPr/>
        </p:nvSpPr>
        <p:spPr bwMode="auto">
          <a:xfrm>
            <a:off x="0" y="582613"/>
            <a:ext cx="9144000" cy="560387"/>
          </a:xfrm>
          <a:prstGeom prst="rect">
            <a:avLst/>
          </a:prstGeom>
          <a:noFill/>
          <a:ln w="19050">
            <a:noFill/>
            <a:miter lim="800000"/>
            <a:headEnd/>
            <a:tailEnd/>
          </a:ln>
          <a:effectLst/>
        </p:spPr>
        <p:txBody>
          <a:bodyPr lIns="91418" tIns="45709" rIns="91418" bIns="45709" anchor="ctr"/>
          <a:lstStyle/>
          <a:p>
            <a:pPr algn="ctr" eaLnBrk="0" hangingPunct="0">
              <a:defRPr/>
            </a:pPr>
            <a:r>
              <a:rPr lang="en-US" sz="3600" b="1" i="0" dirty="0">
                <a:solidFill>
                  <a:srgbClr val="0066FF"/>
                </a:solidFill>
                <a:ea typeface="+mn-ea"/>
                <a:cs typeface="+mn-cs"/>
              </a:rPr>
              <a:t>Maintenance Trials</a:t>
            </a:r>
          </a:p>
        </p:txBody>
      </p:sp>
      <p:sp>
        <p:nvSpPr>
          <p:cNvPr id="108546" name="Content Placeholder 17"/>
          <p:cNvSpPr>
            <a:spLocks noGrp="1"/>
          </p:cNvSpPr>
          <p:nvPr>
            <p:ph idx="1"/>
          </p:nvPr>
        </p:nvSpPr>
        <p:spPr>
          <a:xfrm>
            <a:off x="457200" y="5181600"/>
            <a:ext cx="8229600" cy="1219200"/>
          </a:xfrm>
          <a:ln>
            <a:solidFill>
              <a:srgbClr val="000000"/>
            </a:solidFill>
          </a:ln>
        </p:spPr>
        <p:txBody>
          <a:bodyPr anchor="ctr"/>
          <a:lstStyle/>
          <a:p>
            <a:pPr marL="227013" indent="-227013">
              <a:spcBef>
                <a:spcPts val="600"/>
              </a:spcBef>
            </a:pPr>
            <a:r>
              <a:rPr lang="en-US" sz="2000" dirty="0">
                <a:latin typeface="Arial"/>
                <a:ea typeface="ＭＳ Ｐゴシック" charset="-128"/>
                <a:cs typeface="Arial"/>
              </a:rPr>
              <a:t>614 patients younger than age 65</a:t>
            </a:r>
          </a:p>
          <a:p>
            <a:pPr marL="227013" indent="-227013">
              <a:spcBef>
                <a:spcPts val="600"/>
              </a:spcBef>
            </a:pPr>
            <a:r>
              <a:rPr lang="en-US" sz="2000" dirty="0">
                <a:latin typeface="Arial"/>
                <a:ea typeface="ＭＳ Ｐゴシック" charset="-128"/>
                <a:cs typeface="Arial"/>
              </a:rPr>
              <a:t>10 mg consolidation</a:t>
            </a:r>
            <a:r>
              <a:rPr lang="en-US" sz="2000" dirty="0" smtClean="0">
                <a:latin typeface="Arial"/>
                <a:ea typeface="ＭＳ Ｐゴシック" charset="-128"/>
                <a:cs typeface="Arial"/>
              </a:rPr>
              <a:t> — </a:t>
            </a:r>
            <a:r>
              <a:rPr lang="en-US" sz="2000" dirty="0">
                <a:latin typeface="Arial"/>
                <a:ea typeface="ＭＳ Ｐゴシック" charset="-128"/>
                <a:cs typeface="Arial"/>
              </a:rPr>
              <a:t>then 15 mg vs. placebo until relapse</a:t>
            </a:r>
          </a:p>
          <a:p>
            <a:pPr marL="227013" indent="-227013">
              <a:spcBef>
                <a:spcPts val="600"/>
              </a:spcBef>
            </a:pPr>
            <a:r>
              <a:rPr lang="en-US" sz="2000" dirty="0">
                <a:latin typeface="Arial"/>
                <a:ea typeface="ＭＳ Ｐゴシック" charset="-128"/>
                <a:cs typeface="Arial"/>
              </a:rPr>
              <a:t>Primary endpoint PFS</a:t>
            </a:r>
          </a:p>
        </p:txBody>
      </p:sp>
      <p:pic>
        <p:nvPicPr>
          <p:cNvPr id="108547" name="Picture 1"/>
          <p:cNvPicPr>
            <a:picLocks noChangeAspect="1"/>
          </p:cNvPicPr>
          <p:nvPr/>
        </p:nvPicPr>
        <p:blipFill>
          <a:blip r:embed="rId3"/>
          <a:srcRect/>
          <a:stretch>
            <a:fillRect/>
          </a:stretch>
        </p:blipFill>
        <p:spPr bwMode="auto">
          <a:xfrm>
            <a:off x="1828800" y="1327150"/>
            <a:ext cx="5486400" cy="3702050"/>
          </a:xfrm>
          <a:prstGeom prst="rect">
            <a:avLst/>
          </a:prstGeom>
          <a:noFill/>
          <a:ln w="9525">
            <a:noFill/>
            <a:miter lim="800000"/>
            <a:headEnd/>
            <a:tailEnd/>
          </a:ln>
        </p:spPr>
      </p:pic>
      <p:sp>
        <p:nvSpPr>
          <p:cNvPr id="6" name="Text Box 4"/>
          <p:cNvSpPr txBox="1">
            <a:spLocks noChangeArrowheads="1"/>
          </p:cNvSpPr>
          <p:nvPr/>
        </p:nvSpPr>
        <p:spPr bwMode="auto">
          <a:xfrm>
            <a:off x="117475" y="6477000"/>
            <a:ext cx="4302125" cy="320675"/>
          </a:xfrm>
          <a:prstGeom prst="rect">
            <a:avLst/>
          </a:prstGeom>
          <a:noFill/>
          <a:ln w="9525">
            <a:noFill/>
            <a:miter lim="800000"/>
            <a:headEnd/>
            <a:tailEnd/>
          </a:ln>
        </p:spPr>
        <p:txBody>
          <a:bodyPr lIns="0" tIns="12207" rIns="0" bIns="0" anchor="ctr">
            <a:prstTxWarp prst="textNoShape">
              <a:avLst/>
            </a:prstTxWarp>
          </a:bodyPr>
          <a:lstStyle/>
          <a:p>
            <a:pPr defTabSz="409575">
              <a:lnSpc>
                <a:spcPct val="93000"/>
              </a:lnSpc>
              <a:buClr>
                <a:srgbClr val="000000"/>
              </a:buClr>
              <a:buSzPct val="100000"/>
              <a:tabLst>
                <a:tab pos="723900" algn="l"/>
                <a:tab pos="1447800" algn="l"/>
                <a:tab pos="2171700" algn="l"/>
                <a:tab pos="2895600" algn="l"/>
                <a:tab pos="3619500" algn="l"/>
              </a:tabLst>
            </a:pPr>
            <a:r>
              <a:rPr lang="en-US" sz="1400" i="0" dirty="0" err="1">
                <a:ea typeface="Arial Unicode MS" charset="0"/>
                <a:cs typeface="Arial Unicode MS" charset="0"/>
              </a:rPr>
              <a:t>Attal</a:t>
            </a:r>
            <a:r>
              <a:rPr lang="en-US" sz="1400" i="0" dirty="0">
                <a:ea typeface="Arial Unicode MS" charset="0"/>
                <a:cs typeface="Arial Unicode MS" charset="0"/>
              </a:rPr>
              <a:t> M et al. </a:t>
            </a:r>
            <a:r>
              <a:rPr lang="en-US" sz="1400" dirty="0">
                <a:ea typeface="Arial Unicode MS" charset="0"/>
                <a:cs typeface="Arial Unicode MS" charset="0"/>
              </a:rPr>
              <a:t>N </a:t>
            </a:r>
            <a:r>
              <a:rPr lang="en-US" sz="1400" dirty="0" err="1">
                <a:ea typeface="Arial Unicode MS" charset="0"/>
                <a:cs typeface="Arial Unicode MS" charset="0"/>
              </a:rPr>
              <a:t>Engl</a:t>
            </a:r>
            <a:r>
              <a:rPr lang="en-US" sz="1400" dirty="0">
                <a:ea typeface="Arial Unicode MS" charset="0"/>
                <a:cs typeface="Arial Unicode MS" charset="0"/>
              </a:rPr>
              <a:t> J Med </a:t>
            </a:r>
            <a:r>
              <a:rPr lang="en-US" sz="1400" i="0" dirty="0">
                <a:ea typeface="Arial Unicode MS" charset="0"/>
                <a:cs typeface="Arial Unicode MS" charset="0"/>
              </a:rPr>
              <a:t>2012;366:1782-1791.</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ext Box 4"/>
          <p:cNvSpPr txBox="1">
            <a:spLocks noChangeArrowheads="1"/>
          </p:cNvSpPr>
          <p:nvPr/>
        </p:nvSpPr>
        <p:spPr bwMode="auto">
          <a:xfrm>
            <a:off x="117475" y="6477000"/>
            <a:ext cx="4302125" cy="320675"/>
          </a:xfrm>
          <a:prstGeom prst="rect">
            <a:avLst/>
          </a:prstGeom>
          <a:noFill/>
          <a:ln w="9525">
            <a:noFill/>
            <a:miter lim="800000"/>
            <a:headEnd/>
            <a:tailEnd/>
          </a:ln>
        </p:spPr>
        <p:txBody>
          <a:bodyPr lIns="0" tIns="12207" rIns="0" bIns="0" anchor="ctr">
            <a:prstTxWarp prst="textNoShape">
              <a:avLst/>
            </a:prstTxWarp>
          </a:bodyPr>
          <a:lstStyle/>
          <a:p>
            <a:pPr defTabSz="409575">
              <a:lnSpc>
                <a:spcPct val="93000"/>
              </a:lnSpc>
              <a:buClr>
                <a:srgbClr val="000000"/>
              </a:buClr>
              <a:buSzPct val="100000"/>
              <a:tabLst>
                <a:tab pos="723900" algn="l"/>
                <a:tab pos="1447800" algn="l"/>
                <a:tab pos="2171700" algn="l"/>
                <a:tab pos="2895600" algn="l"/>
                <a:tab pos="3619500" algn="l"/>
              </a:tabLst>
            </a:pPr>
            <a:r>
              <a:rPr lang="en-US" sz="1400" i="0" dirty="0" err="1">
                <a:ea typeface="Arial Unicode MS" charset="0"/>
                <a:cs typeface="Arial Unicode MS" charset="0"/>
              </a:rPr>
              <a:t>Attal</a:t>
            </a:r>
            <a:r>
              <a:rPr lang="en-US" sz="1400" i="0" dirty="0">
                <a:ea typeface="Arial Unicode MS" charset="0"/>
                <a:cs typeface="Arial Unicode MS" charset="0"/>
              </a:rPr>
              <a:t> M et al. </a:t>
            </a:r>
            <a:r>
              <a:rPr lang="en-US" sz="1400" dirty="0">
                <a:ea typeface="Arial Unicode MS" charset="0"/>
                <a:cs typeface="Arial Unicode MS" charset="0"/>
              </a:rPr>
              <a:t>N </a:t>
            </a:r>
            <a:r>
              <a:rPr lang="en-US" sz="1400" dirty="0" err="1">
                <a:ea typeface="Arial Unicode MS" charset="0"/>
                <a:cs typeface="Arial Unicode MS" charset="0"/>
              </a:rPr>
              <a:t>Engl</a:t>
            </a:r>
            <a:r>
              <a:rPr lang="en-US" sz="1400" dirty="0">
                <a:ea typeface="Arial Unicode MS" charset="0"/>
                <a:cs typeface="Arial Unicode MS" charset="0"/>
              </a:rPr>
              <a:t> J Med </a:t>
            </a:r>
            <a:r>
              <a:rPr lang="en-US" sz="1400" i="0" dirty="0">
                <a:ea typeface="Arial Unicode MS" charset="0"/>
                <a:cs typeface="Arial Unicode MS" charset="0"/>
              </a:rPr>
              <a:t>2012;366:1782-1791.</a:t>
            </a:r>
          </a:p>
        </p:txBody>
      </p:sp>
      <p:sp>
        <p:nvSpPr>
          <p:cNvPr id="7" name="Rectangle 16"/>
          <p:cNvSpPr>
            <a:spLocks noChangeArrowheads="1"/>
          </p:cNvSpPr>
          <p:nvPr/>
        </p:nvSpPr>
        <p:spPr bwMode="auto">
          <a:xfrm>
            <a:off x="0" y="533400"/>
            <a:ext cx="9144000" cy="560387"/>
          </a:xfrm>
          <a:prstGeom prst="rect">
            <a:avLst/>
          </a:prstGeom>
          <a:noFill/>
          <a:ln w="19050">
            <a:noFill/>
            <a:miter lim="800000"/>
            <a:headEnd/>
            <a:tailEnd/>
          </a:ln>
          <a:effectLst/>
        </p:spPr>
        <p:txBody>
          <a:bodyPr lIns="91418" tIns="45709" rIns="91418" bIns="45709" anchor="ctr"/>
          <a:lstStyle/>
          <a:p>
            <a:pPr algn="ctr" eaLnBrk="0" hangingPunct="0">
              <a:defRPr/>
            </a:pPr>
            <a:r>
              <a:rPr lang="en-US" sz="3600" b="1" i="0" dirty="0">
                <a:solidFill>
                  <a:schemeClr val="tx2"/>
                </a:solidFill>
                <a:ea typeface="+mn-ea"/>
                <a:cs typeface="+mn-cs"/>
              </a:rPr>
              <a:t>ITT Analysis</a:t>
            </a:r>
          </a:p>
        </p:txBody>
      </p:sp>
      <p:sp>
        <p:nvSpPr>
          <p:cNvPr id="110598" name="Content Placeholder 17"/>
          <p:cNvSpPr txBox="1">
            <a:spLocks/>
          </p:cNvSpPr>
          <p:nvPr/>
        </p:nvSpPr>
        <p:spPr bwMode="auto">
          <a:xfrm>
            <a:off x="457200" y="2057400"/>
            <a:ext cx="8305800" cy="2286000"/>
          </a:xfrm>
          <a:prstGeom prst="rect">
            <a:avLst/>
          </a:prstGeom>
          <a:noFill/>
          <a:ln w="9525">
            <a:noFill/>
            <a:miter lim="800000"/>
            <a:headEnd/>
            <a:tailEnd/>
          </a:ln>
        </p:spPr>
        <p:txBody>
          <a:bodyPr anchor="ctr">
            <a:prstTxWarp prst="textNoShape">
              <a:avLst/>
            </a:prstTxWarp>
          </a:bodyPr>
          <a:lstStyle/>
          <a:p>
            <a:pPr marL="228600" indent="-228600" eaLnBrk="0" hangingPunct="0">
              <a:lnSpc>
                <a:spcPts val="3300"/>
              </a:lnSpc>
              <a:spcBef>
                <a:spcPts val="600"/>
              </a:spcBef>
              <a:buClr>
                <a:schemeClr val="tx2"/>
              </a:buClr>
              <a:buSzPct val="120000"/>
              <a:buFontTx/>
              <a:buChar char="•"/>
            </a:pPr>
            <a:r>
              <a:rPr lang="en-US" sz="2000" b="1" i="0" dirty="0"/>
              <a:t>Consolidation improved CR/VGPR 58% to 69%</a:t>
            </a:r>
          </a:p>
          <a:p>
            <a:pPr marL="228600" indent="-228600" eaLnBrk="0" hangingPunct="0">
              <a:lnSpc>
                <a:spcPts val="3300"/>
              </a:lnSpc>
              <a:spcBef>
                <a:spcPts val="600"/>
              </a:spcBef>
              <a:buClr>
                <a:schemeClr val="tx2"/>
              </a:buClr>
              <a:buSzPct val="120000"/>
              <a:buFontTx/>
              <a:buChar char="•"/>
            </a:pPr>
            <a:r>
              <a:rPr lang="en-US" sz="2000" b="1" i="0" dirty="0"/>
              <a:t>Effect of </a:t>
            </a:r>
            <a:r>
              <a:rPr lang="en-US" sz="2000" b="1" i="0" dirty="0" err="1"/>
              <a:t>lenalidomide</a:t>
            </a:r>
            <a:r>
              <a:rPr lang="en-US" sz="2000" b="1" i="0" dirty="0"/>
              <a:t> maintenance versus </a:t>
            </a:r>
            <a:r>
              <a:rPr lang="en-US" sz="2000" b="1" i="0" dirty="0" smtClean="0"/>
              <a:t>placebo seen </a:t>
            </a:r>
            <a:r>
              <a:rPr lang="en-US" sz="2000" b="1" i="0" dirty="0"/>
              <a:t>in VGPR </a:t>
            </a:r>
            <a:r>
              <a:rPr lang="sv-SE" sz="2000" b="1" i="0" dirty="0"/>
              <a:t>(64% vs 49%) </a:t>
            </a:r>
            <a:r>
              <a:rPr lang="en-US" sz="2000" b="1" i="0" dirty="0" smtClean="0"/>
              <a:t>and </a:t>
            </a:r>
            <a:r>
              <a:rPr lang="en-US" sz="2000" b="1" i="0" dirty="0"/>
              <a:t>no VGPR </a:t>
            </a:r>
            <a:r>
              <a:rPr lang="en-US" sz="2000" b="1" i="0" dirty="0" smtClean="0"/>
              <a:t>(</a:t>
            </a:r>
            <a:r>
              <a:rPr lang="en-US" sz="2000" b="1" i="0" dirty="0"/>
              <a:t>51% </a:t>
            </a:r>
            <a:r>
              <a:rPr lang="en-US" sz="2000" b="1" i="0" dirty="0" err="1"/>
              <a:t>vs</a:t>
            </a:r>
            <a:r>
              <a:rPr lang="en-US" sz="2000" b="1" i="0" dirty="0"/>
              <a:t> 18%)</a:t>
            </a:r>
          </a:p>
          <a:p>
            <a:pPr marL="228600" indent="-228600" eaLnBrk="0" hangingPunct="0">
              <a:lnSpc>
                <a:spcPts val="3300"/>
              </a:lnSpc>
              <a:spcBef>
                <a:spcPts val="600"/>
              </a:spcBef>
              <a:buClr>
                <a:schemeClr val="tx2"/>
              </a:buClr>
              <a:buSzPct val="120000"/>
              <a:buFontTx/>
              <a:buChar char="•"/>
            </a:pPr>
            <a:r>
              <a:rPr lang="en-US" sz="2000" b="1" i="0" dirty="0"/>
              <a:t>PFS 41 </a:t>
            </a:r>
            <a:r>
              <a:rPr lang="en-US" sz="2000" b="1" i="0" dirty="0" err="1"/>
              <a:t>vs</a:t>
            </a:r>
            <a:r>
              <a:rPr lang="en-US" sz="2000" b="1" i="0" dirty="0"/>
              <a:t> 23 months (HR 0.5, </a:t>
            </a:r>
            <a:r>
              <a:rPr lang="en-US" sz="2000" b="1" dirty="0" err="1"/>
              <a:t>p</a:t>
            </a:r>
            <a:r>
              <a:rPr lang="en-US" sz="2000" b="1" i="0" dirty="0"/>
              <a:t>&lt;0.001) (All Groups)</a:t>
            </a:r>
          </a:p>
          <a:p>
            <a:pPr marL="228600" indent="-228600" eaLnBrk="0" hangingPunct="0">
              <a:lnSpc>
                <a:spcPts val="3300"/>
              </a:lnSpc>
              <a:spcBef>
                <a:spcPts val="600"/>
              </a:spcBef>
              <a:buClr>
                <a:schemeClr val="tx2"/>
              </a:buClr>
              <a:buSzPct val="120000"/>
              <a:buFontTx/>
              <a:buChar char="•"/>
            </a:pPr>
            <a:r>
              <a:rPr lang="en-US" sz="2000" b="1" i="0" dirty="0"/>
              <a:t>OS not yet different (median OS not yet reached</a:t>
            </a:r>
            <a:r>
              <a:rPr lang="en-US" sz="2000" b="1" i="0" dirty="0" smtClean="0"/>
              <a:t>)</a:t>
            </a:r>
            <a:endParaRPr lang="en-US" sz="2000" b="1" i="0" dirty="0"/>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6"/>
          <p:cNvSpPr>
            <a:spLocks noChangeArrowheads="1"/>
          </p:cNvSpPr>
          <p:nvPr/>
        </p:nvSpPr>
        <p:spPr bwMode="auto">
          <a:xfrm>
            <a:off x="0" y="228600"/>
            <a:ext cx="9144000" cy="560388"/>
          </a:xfrm>
          <a:prstGeom prst="rect">
            <a:avLst/>
          </a:prstGeom>
          <a:noFill/>
          <a:ln w="19050">
            <a:noFill/>
            <a:miter lim="800000"/>
            <a:headEnd/>
            <a:tailEnd/>
          </a:ln>
          <a:effectLst/>
        </p:spPr>
        <p:txBody>
          <a:bodyPr lIns="91418" tIns="45709" rIns="91418" bIns="45709" anchor="ctr"/>
          <a:lstStyle/>
          <a:p>
            <a:pPr algn="ctr" eaLnBrk="0" hangingPunct="0">
              <a:defRPr/>
            </a:pPr>
            <a:r>
              <a:rPr lang="en-US" sz="3600" b="1" i="0" dirty="0">
                <a:solidFill>
                  <a:schemeClr val="tx2"/>
                </a:solidFill>
                <a:ea typeface="+mn-ea"/>
                <a:cs typeface="+mn-cs"/>
              </a:rPr>
              <a:t>Response and SPM</a:t>
            </a:r>
          </a:p>
        </p:txBody>
      </p:sp>
      <p:sp>
        <p:nvSpPr>
          <p:cNvPr id="112643" name="Content Placeholder 17"/>
          <p:cNvSpPr txBox="1">
            <a:spLocks/>
          </p:cNvSpPr>
          <p:nvPr/>
        </p:nvSpPr>
        <p:spPr bwMode="auto">
          <a:xfrm>
            <a:off x="304800" y="5257800"/>
            <a:ext cx="7924800" cy="1143000"/>
          </a:xfrm>
          <a:prstGeom prst="rect">
            <a:avLst/>
          </a:prstGeom>
          <a:noFill/>
          <a:ln w="9525">
            <a:noFill/>
            <a:miter lim="800000"/>
            <a:headEnd/>
            <a:tailEnd/>
          </a:ln>
        </p:spPr>
        <p:txBody>
          <a:bodyPr anchor="ctr">
            <a:prstTxWarp prst="textNoShape">
              <a:avLst/>
            </a:prstTxWarp>
          </a:bodyPr>
          <a:lstStyle/>
          <a:p>
            <a:pPr marL="227013" indent="-227013" eaLnBrk="0" hangingPunct="0">
              <a:lnSpc>
                <a:spcPts val="1540"/>
              </a:lnSpc>
              <a:spcBef>
                <a:spcPts val="0"/>
              </a:spcBef>
              <a:buClr>
                <a:schemeClr val="tx2"/>
              </a:buClr>
              <a:buSzPct val="120000"/>
              <a:buFontTx/>
              <a:buChar char="•"/>
            </a:pPr>
            <a:r>
              <a:rPr lang="en-US" sz="1200" b="1" i="0" dirty="0"/>
              <a:t>More t(4;14)(p16;q32)/-17p in </a:t>
            </a:r>
            <a:r>
              <a:rPr lang="en-US" sz="1200" b="1" i="0" dirty="0" err="1"/>
              <a:t>len</a:t>
            </a:r>
            <a:r>
              <a:rPr lang="en-US" sz="1200" b="1" i="0" dirty="0"/>
              <a:t> arm (20.3% </a:t>
            </a:r>
            <a:r>
              <a:rPr lang="en-US" sz="1200" b="1" i="0" dirty="0" err="1"/>
              <a:t>vs</a:t>
            </a:r>
            <a:r>
              <a:rPr lang="en-US" sz="1200" b="1" i="0" dirty="0"/>
              <a:t> 11%) </a:t>
            </a:r>
          </a:p>
          <a:p>
            <a:pPr marL="227013" indent="-227013" eaLnBrk="0" hangingPunct="0">
              <a:lnSpc>
                <a:spcPts val="1540"/>
              </a:lnSpc>
              <a:spcBef>
                <a:spcPts val="0"/>
              </a:spcBef>
              <a:buClr>
                <a:schemeClr val="tx2"/>
              </a:buClr>
              <a:buSzPct val="120000"/>
              <a:buFontTx/>
              <a:buChar char="•"/>
            </a:pPr>
            <a:r>
              <a:rPr lang="en-US" sz="1200" b="1" i="0" dirty="0"/>
              <a:t>SPM 3.1/100 pt years FU </a:t>
            </a:r>
            <a:r>
              <a:rPr lang="en-US" sz="1200" b="1" i="0" dirty="0" err="1"/>
              <a:t>vs</a:t>
            </a:r>
            <a:r>
              <a:rPr lang="en-US" sz="1200" b="1" i="0" dirty="0"/>
              <a:t> 1.2 (</a:t>
            </a:r>
            <a:r>
              <a:rPr lang="en-US" sz="1200" b="1" i="0" dirty="0" err="1"/>
              <a:t>len</a:t>
            </a:r>
            <a:r>
              <a:rPr lang="en-US" sz="1200" b="1" i="0" dirty="0"/>
              <a:t> and placebo)</a:t>
            </a:r>
          </a:p>
          <a:p>
            <a:pPr marL="227013" indent="-227013" eaLnBrk="0" hangingPunct="0">
              <a:lnSpc>
                <a:spcPts val="1540"/>
              </a:lnSpc>
              <a:spcBef>
                <a:spcPts val="0"/>
              </a:spcBef>
              <a:buClr>
                <a:schemeClr val="tx2"/>
              </a:buClr>
              <a:buSzPct val="120000"/>
              <a:buFontTx/>
              <a:buChar char="•"/>
            </a:pPr>
            <a:r>
              <a:rPr lang="en-US" sz="1200" b="1" i="0" dirty="0"/>
              <a:t>124 </a:t>
            </a:r>
            <a:r>
              <a:rPr lang="en-US" sz="1200" b="1" i="0" dirty="0" err="1"/>
              <a:t>lenalidomide</a:t>
            </a:r>
            <a:r>
              <a:rPr lang="en-US" sz="1200" b="1" i="0" dirty="0"/>
              <a:t> pts progressed</a:t>
            </a:r>
          </a:p>
          <a:p>
            <a:pPr marL="684213" lvl="2" indent="-227013" eaLnBrk="0" hangingPunct="0">
              <a:lnSpc>
                <a:spcPts val="1540"/>
              </a:lnSpc>
              <a:spcBef>
                <a:spcPts val="0"/>
              </a:spcBef>
              <a:buClr>
                <a:schemeClr val="tx2"/>
              </a:buClr>
              <a:buSzPct val="100000"/>
              <a:buFont typeface="Lucida Grande"/>
              <a:buChar char="–"/>
            </a:pPr>
            <a:r>
              <a:rPr lang="en-US" sz="1200" b="1" i="0" dirty="0"/>
              <a:t>16 </a:t>
            </a:r>
            <a:r>
              <a:rPr lang="en-US" sz="1200" b="1" i="0" dirty="0" err="1"/>
              <a:t>lenalidomide</a:t>
            </a:r>
            <a:r>
              <a:rPr lang="en-US" sz="1200" b="1" i="0" dirty="0"/>
              <a:t>, 54 </a:t>
            </a:r>
            <a:r>
              <a:rPr lang="en-US" sz="1200" b="1" i="0" dirty="0" err="1"/>
              <a:t>bortezomib</a:t>
            </a:r>
            <a:r>
              <a:rPr lang="en-US" sz="1200" b="1" i="0" dirty="0"/>
              <a:t>, 5 thalidomide</a:t>
            </a:r>
          </a:p>
          <a:p>
            <a:pPr marL="227013" indent="-227013" eaLnBrk="0" hangingPunct="0">
              <a:lnSpc>
                <a:spcPts val="1540"/>
              </a:lnSpc>
              <a:spcBef>
                <a:spcPts val="0"/>
              </a:spcBef>
              <a:buClr>
                <a:schemeClr val="tx2"/>
              </a:buClr>
              <a:buSzPct val="120000"/>
              <a:buFontTx/>
              <a:buChar char="•"/>
            </a:pPr>
            <a:r>
              <a:rPr lang="en-US" sz="1200" b="1" i="0" dirty="0"/>
              <a:t>199 in placebo progressed: 90 (of 173</a:t>
            </a:r>
            <a:r>
              <a:rPr lang="en-US" sz="1200" b="1" i="0" dirty="0" smtClean="0"/>
              <a:t> pts with symptomatic disease) received </a:t>
            </a:r>
            <a:r>
              <a:rPr lang="en-US" sz="1200" b="1" i="0" dirty="0" err="1"/>
              <a:t>lenalidomide</a:t>
            </a:r>
            <a:r>
              <a:rPr lang="en-US" sz="1200" b="1" i="0" dirty="0"/>
              <a:t> (52%)</a:t>
            </a:r>
            <a:r>
              <a:rPr lang="en-US" sz="1200" b="1" i="0" dirty="0" smtClean="0"/>
              <a:t> </a:t>
            </a:r>
            <a:endParaRPr lang="en-US" sz="1200" b="1" i="0" dirty="0"/>
          </a:p>
        </p:txBody>
      </p:sp>
      <p:sp>
        <p:nvSpPr>
          <p:cNvPr id="5" name="Text Box 4"/>
          <p:cNvSpPr txBox="1">
            <a:spLocks noChangeArrowheads="1"/>
          </p:cNvSpPr>
          <p:nvPr/>
        </p:nvSpPr>
        <p:spPr bwMode="auto">
          <a:xfrm>
            <a:off x="117475" y="6477000"/>
            <a:ext cx="4302125" cy="320675"/>
          </a:xfrm>
          <a:prstGeom prst="rect">
            <a:avLst/>
          </a:prstGeom>
          <a:noFill/>
          <a:ln w="9525">
            <a:noFill/>
            <a:miter lim="800000"/>
            <a:headEnd/>
            <a:tailEnd/>
          </a:ln>
        </p:spPr>
        <p:txBody>
          <a:bodyPr lIns="0" tIns="12207" rIns="0" bIns="0" anchor="ctr">
            <a:prstTxWarp prst="textNoShape">
              <a:avLst/>
            </a:prstTxWarp>
          </a:bodyPr>
          <a:lstStyle/>
          <a:p>
            <a:pPr defTabSz="409575">
              <a:lnSpc>
                <a:spcPct val="93000"/>
              </a:lnSpc>
              <a:buClr>
                <a:srgbClr val="000000"/>
              </a:buClr>
              <a:buSzPct val="100000"/>
              <a:tabLst>
                <a:tab pos="723900" algn="l"/>
                <a:tab pos="1447800" algn="l"/>
                <a:tab pos="2171700" algn="l"/>
                <a:tab pos="2895600" algn="l"/>
                <a:tab pos="3619500" algn="l"/>
              </a:tabLst>
            </a:pPr>
            <a:r>
              <a:rPr lang="en-US" sz="1400" i="0" dirty="0" err="1">
                <a:ea typeface="Arial Unicode MS" charset="0"/>
                <a:cs typeface="Arial Unicode MS" charset="0"/>
              </a:rPr>
              <a:t>Attal</a:t>
            </a:r>
            <a:r>
              <a:rPr lang="en-US" sz="1400" i="0" dirty="0">
                <a:ea typeface="Arial Unicode MS" charset="0"/>
                <a:cs typeface="Arial Unicode MS" charset="0"/>
              </a:rPr>
              <a:t> M et al. </a:t>
            </a:r>
            <a:r>
              <a:rPr lang="en-US" sz="1400" dirty="0">
                <a:ea typeface="Arial Unicode MS" charset="0"/>
                <a:cs typeface="Arial Unicode MS" charset="0"/>
              </a:rPr>
              <a:t>N </a:t>
            </a:r>
            <a:r>
              <a:rPr lang="en-US" sz="1400" dirty="0" err="1">
                <a:ea typeface="Arial Unicode MS" charset="0"/>
                <a:cs typeface="Arial Unicode MS" charset="0"/>
              </a:rPr>
              <a:t>Engl</a:t>
            </a:r>
            <a:r>
              <a:rPr lang="en-US" sz="1400" dirty="0">
                <a:ea typeface="Arial Unicode MS" charset="0"/>
                <a:cs typeface="Arial Unicode MS" charset="0"/>
              </a:rPr>
              <a:t> J Med </a:t>
            </a:r>
            <a:r>
              <a:rPr lang="en-US" sz="1400" i="0" dirty="0">
                <a:ea typeface="Arial Unicode MS" charset="0"/>
                <a:cs typeface="Arial Unicode MS" charset="0"/>
              </a:rPr>
              <a:t>2012;366:1782-1791.</a:t>
            </a:r>
          </a:p>
        </p:txBody>
      </p:sp>
      <p:graphicFrame>
        <p:nvGraphicFramePr>
          <p:cNvPr id="2" name="Table 1"/>
          <p:cNvGraphicFramePr>
            <a:graphicFrameLocks noGrp="1"/>
          </p:cNvGraphicFramePr>
          <p:nvPr>
            <p:extLst>
              <p:ext uri="{D42A27DB-BD31-4B8C-83A1-F6EECF244321}">
                <p14:modId xmlns:p14="http://schemas.microsoft.com/office/powerpoint/2010/main" val="1056147564"/>
              </p:ext>
            </p:extLst>
          </p:nvPr>
        </p:nvGraphicFramePr>
        <p:xfrm>
          <a:off x="304800" y="914400"/>
          <a:ext cx="8628802" cy="4321608"/>
        </p:xfrm>
        <a:graphic>
          <a:graphicData uri="http://schemas.openxmlformats.org/drawingml/2006/table">
            <a:tbl>
              <a:tblPr firstRow="1" bandRow="1">
                <a:tableStyleId>{5C22544A-7EE6-4342-B048-85BDC9FD1C3A}</a:tableStyleId>
              </a:tblPr>
              <a:tblGrid>
                <a:gridCol w="4229101"/>
                <a:gridCol w="1801284"/>
                <a:gridCol w="1437215"/>
                <a:gridCol w="1161202"/>
              </a:tblGrid>
              <a:tr h="404204">
                <a:tc>
                  <a:txBody>
                    <a:bodyPr/>
                    <a:lstStyle/>
                    <a:p>
                      <a:pPr marL="0" marR="0" indent="0" algn="l" defTabSz="457092"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Variable (Independent Review Committee Assessment)</a:t>
                      </a:r>
                      <a:endParaRPr lang="en-US" sz="1200" b="1" dirty="0">
                        <a:solidFill>
                          <a:schemeClr val="tx1"/>
                        </a:solidFill>
                      </a:endParaRP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200" b="1" dirty="0" err="1" smtClean="0">
                          <a:solidFill>
                            <a:schemeClr val="tx1"/>
                          </a:solidFill>
                        </a:rPr>
                        <a:t>Lenalidomide</a:t>
                      </a:r>
                      <a:r>
                        <a:rPr lang="en-US" sz="1200" b="1" dirty="0" smtClean="0">
                          <a:solidFill>
                            <a:schemeClr val="tx1"/>
                          </a:solidFill>
                        </a:rPr>
                        <a:t> Group</a:t>
                      </a:r>
                      <a:br>
                        <a:rPr lang="en-US" sz="1200" b="1" dirty="0" smtClean="0">
                          <a:solidFill>
                            <a:schemeClr val="tx1"/>
                          </a:solidFill>
                        </a:rPr>
                      </a:br>
                      <a:r>
                        <a:rPr lang="en-US" sz="1200" b="1" dirty="0" smtClean="0">
                          <a:solidFill>
                            <a:schemeClr val="tx1"/>
                          </a:solidFill>
                        </a:rPr>
                        <a:t>(N = 307)</a:t>
                      </a:r>
                      <a:endParaRPr lang="en-US" sz="1200" b="1" dirty="0">
                        <a:solidFill>
                          <a:schemeClr val="tx1"/>
                        </a:solidFill>
                      </a:endParaRP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200" b="1" dirty="0" smtClean="0">
                          <a:solidFill>
                            <a:schemeClr val="tx1"/>
                          </a:solidFill>
                        </a:rPr>
                        <a:t>Placebo Group</a:t>
                      </a:r>
                      <a:br>
                        <a:rPr lang="en-US" sz="1200" b="1" dirty="0" smtClean="0">
                          <a:solidFill>
                            <a:schemeClr val="tx1"/>
                          </a:solidFill>
                        </a:rPr>
                      </a:br>
                      <a:r>
                        <a:rPr lang="en-US" sz="1200" b="1" dirty="0" smtClean="0">
                          <a:solidFill>
                            <a:schemeClr val="tx1"/>
                          </a:solidFill>
                        </a:rPr>
                        <a:t>(N = 307)</a:t>
                      </a:r>
                      <a:endParaRPr lang="en-US" sz="1200" b="1" dirty="0">
                        <a:solidFill>
                          <a:schemeClr val="tx1"/>
                        </a:solidFill>
                      </a:endParaRP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200" b="1" dirty="0" smtClean="0">
                          <a:solidFill>
                            <a:schemeClr val="tx1"/>
                          </a:solidFill>
                        </a:rPr>
                        <a:t>P Value</a:t>
                      </a:r>
                      <a:endParaRPr lang="en-US" sz="1200" b="1" dirty="0">
                        <a:solidFill>
                          <a:schemeClr val="tx1"/>
                        </a:solidFill>
                      </a:endParaRP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42523">
                <a:tc gridSpan="4">
                  <a:txBody>
                    <a:bodyPr/>
                    <a:lstStyle/>
                    <a:p>
                      <a:r>
                        <a:rPr lang="en-US" sz="1200" b="1" dirty="0" smtClean="0">
                          <a:solidFill>
                            <a:schemeClr val="tx1"/>
                          </a:solidFill>
                        </a:rPr>
                        <a:t>Response at randomization</a:t>
                      </a:r>
                      <a:endParaRPr lang="en-US" sz="1200" b="1"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r>
              <a:tr h="229049">
                <a:tc>
                  <a:txBody>
                    <a:bodyPr/>
                    <a:lstStyle/>
                    <a:p>
                      <a:r>
                        <a:rPr lang="en-US" sz="1200" dirty="0" smtClean="0">
                          <a:solidFill>
                            <a:schemeClr val="tx1"/>
                          </a:solidFill>
                        </a:rPr>
                        <a:t>Response could be evaluated — no. of patients (%)</a:t>
                      </a:r>
                      <a:endParaRPr lang="en-US" sz="1200" dirty="0">
                        <a:solidFill>
                          <a:schemeClr val="tx1"/>
                        </a:solidFill>
                      </a:endParaRPr>
                    </a:p>
                  </a:txBody>
                  <a:tcPr marL="274320" marT="18288" marB="1828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200" dirty="0" smtClean="0">
                          <a:solidFill>
                            <a:schemeClr val="tx1"/>
                          </a:solidFill>
                        </a:rPr>
                        <a:t>266 (87)</a:t>
                      </a:r>
                      <a:endParaRPr lang="en-US" sz="1200" dirty="0">
                        <a:solidFill>
                          <a:schemeClr val="tx1"/>
                        </a:solidFill>
                      </a:endParaRPr>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200" dirty="0" smtClean="0">
                          <a:solidFill>
                            <a:schemeClr val="tx1"/>
                          </a:solidFill>
                        </a:rPr>
                        <a:t>274 (89)</a:t>
                      </a:r>
                      <a:endParaRPr lang="en-US" sz="1200" dirty="0">
                        <a:solidFill>
                          <a:schemeClr val="tx1"/>
                        </a:solidFill>
                      </a:endParaRPr>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200" dirty="0" smtClean="0">
                          <a:solidFill>
                            <a:schemeClr val="tx1"/>
                          </a:solidFill>
                        </a:rPr>
                        <a:t>0.18</a:t>
                      </a:r>
                      <a:endParaRPr lang="en-US" sz="1200" dirty="0">
                        <a:solidFill>
                          <a:schemeClr val="tx1"/>
                        </a:solidFill>
                      </a:endParaRPr>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91027">
                <a:tc>
                  <a:txBody>
                    <a:bodyPr/>
                    <a:lstStyle/>
                    <a:p>
                      <a:r>
                        <a:rPr lang="en-US" sz="1200" dirty="0" smtClean="0">
                          <a:solidFill>
                            <a:schemeClr val="tx1"/>
                          </a:solidFill>
                        </a:rPr>
                        <a:t>Complete response — %</a:t>
                      </a:r>
                      <a:endParaRPr lang="en-US" sz="1200" dirty="0">
                        <a:solidFill>
                          <a:schemeClr val="tx1"/>
                        </a:solidFill>
                      </a:endParaRPr>
                    </a:p>
                  </a:txBody>
                  <a:tcPr marL="274320" marT="18288" marB="1828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200" dirty="0" smtClean="0">
                          <a:solidFill>
                            <a:schemeClr val="tx1"/>
                          </a:solidFill>
                        </a:rPr>
                        <a:t>5</a:t>
                      </a:r>
                      <a:endParaRPr lang="en-US" sz="1200" dirty="0">
                        <a:solidFill>
                          <a:schemeClr val="tx1"/>
                        </a:solidFill>
                      </a:endParaRPr>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200" dirty="0" smtClean="0">
                          <a:solidFill>
                            <a:schemeClr val="tx1"/>
                          </a:solidFill>
                        </a:rPr>
                        <a:t>8</a:t>
                      </a:r>
                      <a:endParaRPr lang="en-US" sz="1200" dirty="0">
                        <a:solidFill>
                          <a:schemeClr val="tx1"/>
                        </a:solidFill>
                      </a:endParaRPr>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200" dirty="0"/>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91027">
                <a:tc>
                  <a:txBody>
                    <a:bodyPr/>
                    <a:lstStyle/>
                    <a:p>
                      <a:r>
                        <a:rPr lang="en-US" sz="1200" dirty="0" smtClean="0">
                          <a:solidFill>
                            <a:schemeClr val="tx1"/>
                          </a:solidFill>
                        </a:rPr>
                        <a:t>VGPR — %</a:t>
                      </a:r>
                      <a:endParaRPr lang="en-US" sz="1200" baseline="0" dirty="0">
                        <a:solidFill>
                          <a:schemeClr val="tx1"/>
                        </a:solidFill>
                      </a:endParaRPr>
                    </a:p>
                  </a:txBody>
                  <a:tcPr marL="274320" marT="18288" marB="1828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200" dirty="0" smtClean="0">
                          <a:solidFill>
                            <a:schemeClr val="tx1"/>
                          </a:solidFill>
                        </a:rPr>
                        <a:t>56</a:t>
                      </a:r>
                      <a:endParaRPr lang="en-US" sz="1200" dirty="0">
                        <a:solidFill>
                          <a:schemeClr val="tx1"/>
                        </a:solidFill>
                      </a:endParaRPr>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200" dirty="0" smtClean="0">
                          <a:solidFill>
                            <a:schemeClr val="tx1"/>
                          </a:solidFill>
                        </a:rPr>
                        <a:t>51</a:t>
                      </a:r>
                      <a:endParaRPr lang="en-US" sz="1200" dirty="0">
                        <a:solidFill>
                          <a:schemeClr val="tx1"/>
                        </a:solidFill>
                      </a:endParaRPr>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200" dirty="0"/>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91027">
                <a:tc>
                  <a:txBody>
                    <a:bodyPr/>
                    <a:lstStyle/>
                    <a:p>
                      <a:r>
                        <a:rPr lang="en-US" sz="1200" dirty="0" smtClean="0">
                          <a:solidFill>
                            <a:schemeClr val="tx1"/>
                          </a:solidFill>
                        </a:rPr>
                        <a:t>Partial response</a:t>
                      </a:r>
                      <a:r>
                        <a:rPr lang="en-US" sz="1200" baseline="0" dirty="0" smtClean="0">
                          <a:solidFill>
                            <a:schemeClr val="tx1"/>
                          </a:solidFill>
                        </a:rPr>
                        <a:t> — %</a:t>
                      </a:r>
                      <a:endParaRPr lang="en-US" sz="1200" dirty="0">
                        <a:solidFill>
                          <a:schemeClr val="tx1"/>
                        </a:solidFill>
                      </a:endParaRPr>
                    </a:p>
                  </a:txBody>
                  <a:tcPr marL="274320" marT="18288" marB="1828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200" dirty="0" smtClean="0">
                          <a:solidFill>
                            <a:schemeClr val="tx1"/>
                          </a:solidFill>
                        </a:rPr>
                        <a:t>38</a:t>
                      </a:r>
                      <a:endParaRPr lang="en-US" sz="1200" dirty="0">
                        <a:solidFill>
                          <a:schemeClr val="tx1"/>
                        </a:solidFill>
                      </a:endParaRPr>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200" dirty="0" smtClean="0">
                          <a:solidFill>
                            <a:schemeClr val="tx1"/>
                          </a:solidFill>
                        </a:rPr>
                        <a:t>39</a:t>
                      </a:r>
                      <a:endParaRPr lang="en-US" sz="1200" dirty="0">
                        <a:solidFill>
                          <a:schemeClr val="tx1"/>
                        </a:solidFill>
                      </a:endParaRPr>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200" dirty="0"/>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91027">
                <a:tc>
                  <a:txBody>
                    <a:bodyPr/>
                    <a:lstStyle/>
                    <a:p>
                      <a:r>
                        <a:rPr lang="en-US" sz="1200" dirty="0" smtClean="0">
                          <a:solidFill>
                            <a:schemeClr val="tx1"/>
                          </a:solidFill>
                        </a:rPr>
                        <a:t>Stable disease — %</a:t>
                      </a:r>
                      <a:endParaRPr lang="en-US" sz="1200" dirty="0">
                        <a:solidFill>
                          <a:schemeClr val="tx1"/>
                        </a:solidFill>
                      </a:endParaRPr>
                    </a:p>
                  </a:txBody>
                  <a:tcPr marL="274320" marT="18288" marB="1828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200" dirty="0" smtClean="0">
                          <a:solidFill>
                            <a:schemeClr val="tx1"/>
                          </a:solidFill>
                        </a:rPr>
                        <a:t>1</a:t>
                      </a:r>
                      <a:endParaRPr lang="en-US" sz="1200" dirty="0">
                        <a:solidFill>
                          <a:schemeClr val="tx1"/>
                        </a:solidFill>
                      </a:endParaRPr>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200" dirty="0" smtClean="0">
                          <a:solidFill>
                            <a:schemeClr val="tx1"/>
                          </a:solidFill>
                        </a:rPr>
                        <a:t>2</a:t>
                      </a:r>
                      <a:endParaRPr lang="en-US" sz="1200" dirty="0">
                        <a:solidFill>
                          <a:schemeClr val="tx1"/>
                        </a:solidFill>
                      </a:endParaRPr>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sz="1200" dirty="0"/>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10186">
                <a:tc>
                  <a:txBody>
                    <a:bodyPr/>
                    <a:lstStyle/>
                    <a:p>
                      <a:r>
                        <a:rPr lang="en-US" sz="1200" dirty="0" smtClean="0">
                          <a:solidFill>
                            <a:schemeClr val="tx1"/>
                          </a:solidFill>
                        </a:rPr>
                        <a:t>Complete</a:t>
                      </a:r>
                      <a:r>
                        <a:rPr lang="en-US" sz="1200" baseline="0" dirty="0" smtClean="0">
                          <a:solidFill>
                            <a:schemeClr val="tx1"/>
                          </a:solidFill>
                        </a:rPr>
                        <a:t> response or VGPR — %</a:t>
                      </a:r>
                      <a:endParaRPr lang="en-US" sz="1200" dirty="0">
                        <a:solidFill>
                          <a:schemeClr val="tx1"/>
                        </a:solidFill>
                      </a:endParaRPr>
                    </a:p>
                  </a:txBody>
                  <a:tcPr marL="274320" marT="18288" marB="1828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200" dirty="0" smtClean="0">
                          <a:solidFill>
                            <a:schemeClr val="tx1"/>
                          </a:solidFill>
                        </a:rPr>
                        <a:t>61</a:t>
                      </a:r>
                      <a:endParaRPr lang="en-US" sz="1200" dirty="0">
                        <a:solidFill>
                          <a:schemeClr val="tx1"/>
                        </a:solidFill>
                      </a:endParaRPr>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200" dirty="0" smtClean="0">
                          <a:solidFill>
                            <a:schemeClr val="tx1"/>
                          </a:solidFill>
                        </a:rPr>
                        <a:t>59</a:t>
                      </a:r>
                      <a:endParaRPr lang="en-US" sz="1200" dirty="0">
                        <a:solidFill>
                          <a:schemeClr val="tx1"/>
                        </a:solidFill>
                      </a:endParaRPr>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1200" dirty="0" smtClean="0">
                          <a:solidFill>
                            <a:schemeClr val="tx1"/>
                          </a:solidFill>
                        </a:rPr>
                        <a:t>0.55</a:t>
                      </a:r>
                      <a:endParaRPr lang="en-US" sz="1200" dirty="0">
                        <a:solidFill>
                          <a:schemeClr val="tx1"/>
                        </a:solidFill>
                      </a:endParaRPr>
                    </a:p>
                  </a:txBody>
                  <a:tcPr marL="0"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15576">
                <a:tc gridSpan="4">
                  <a:txBody>
                    <a:bodyPr/>
                    <a:lstStyle/>
                    <a:p>
                      <a:r>
                        <a:rPr lang="en-US" sz="1200" b="1" dirty="0" smtClean="0">
                          <a:solidFill>
                            <a:schemeClr val="tx1"/>
                          </a:solidFill>
                        </a:rPr>
                        <a:t>Best response during maintenance</a:t>
                      </a:r>
                      <a:endParaRPr lang="en-US" sz="1200" b="1" dirty="0">
                        <a:solidFill>
                          <a:schemeClr val="tx1"/>
                        </a:solidFill>
                      </a:endParaRP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r>
              <a:tr h="242523">
                <a:tc>
                  <a:txBody>
                    <a:bodyPr/>
                    <a:lstStyle/>
                    <a:p>
                      <a:r>
                        <a:rPr lang="en-US" sz="1200" baseline="0" dirty="0" smtClean="0">
                          <a:solidFill>
                            <a:schemeClr val="tx1"/>
                          </a:solidFill>
                        </a:rPr>
                        <a:t>Response could be evaluated — no. of patients (%)</a:t>
                      </a:r>
                      <a:endParaRPr lang="en-US" sz="1200" baseline="0" dirty="0">
                        <a:solidFill>
                          <a:schemeClr val="tx1"/>
                        </a:solidFill>
                      </a:endParaRPr>
                    </a:p>
                  </a:txBody>
                  <a:tcPr marL="2743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solidFill>
                            <a:schemeClr val="tx1"/>
                          </a:solidFill>
                        </a:rPr>
                        <a:t>300 (98)</a:t>
                      </a:r>
                      <a:endParaRPr lang="en-US" sz="1200" dirty="0">
                        <a:solidFill>
                          <a:schemeClr val="tx1"/>
                        </a:solidFill>
                      </a:endParaRPr>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solidFill>
                            <a:schemeClr val="tx1"/>
                          </a:solidFill>
                        </a:rPr>
                        <a:t>293 (95)</a:t>
                      </a:r>
                      <a:endParaRPr lang="en-US" sz="1200" dirty="0">
                        <a:solidFill>
                          <a:schemeClr val="tx1"/>
                        </a:solidFill>
                      </a:endParaRPr>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solidFill>
                            <a:schemeClr val="tx1"/>
                          </a:solidFill>
                        </a:rPr>
                        <a:t>0.07</a:t>
                      </a:r>
                      <a:endParaRPr lang="en-US" sz="1200" dirty="0">
                        <a:solidFill>
                          <a:schemeClr val="tx1"/>
                        </a:solidFill>
                      </a:endParaRPr>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91027">
                <a:tc>
                  <a:txBody>
                    <a:bodyPr/>
                    <a:lstStyle/>
                    <a:p>
                      <a:r>
                        <a:rPr lang="en-US" sz="1200" baseline="0" dirty="0" smtClean="0">
                          <a:solidFill>
                            <a:schemeClr val="tx1"/>
                          </a:solidFill>
                        </a:rPr>
                        <a:t>Complete response — %</a:t>
                      </a:r>
                      <a:endParaRPr lang="en-US" sz="1200" baseline="0" dirty="0">
                        <a:solidFill>
                          <a:schemeClr val="tx1"/>
                        </a:solidFill>
                      </a:endParaRPr>
                    </a:p>
                  </a:txBody>
                  <a:tcPr marL="2743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solidFill>
                            <a:schemeClr val="tx1"/>
                          </a:solidFill>
                        </a:rPr>
                        <a:t>29</a:t>
                      </a:r>
                      <a:endParaRPr lang="en-US" sz="1200" dirty="0">
                        <a:solidFill>
                          <a:schemeClr val="tx1"/>
                        </a:solidFill>
                      </a:endParaRPr>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solidFill>
                            <a:schemeClr val="tx1"/>
                          </a:solidFill>
                        </a:rPr>
                        <a:t>27</a:t>
                      </a:r>
                      <a:endParaRPr lang="en-US" sz="1200" dirty="0">
                        <a:solidFill>
                          <a:schemeClr val="tx1"/>
                        </a:solidFill>
                      </a:endParaRPr>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200"/>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91027">
                <a:tc>
                  <a:txBody>
                    <a:bodyPr/>
                    <a:lstStyle/>
                    <a:p>
                      <a:r>
                        <a:rPr lang="en-US" sz="1200" baseline="0" dirty="0" smtClean="0"/>
                        <a:t>VGPR — %</a:t>
                      </a:r>
                      <a:endParaRPr lang="en-US" sz="1200" baseline="30000" dirty="0"/>
                    </a:p>
                  </a:txBody>
                  <a:tcPr marL="2743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t>55</a:t>
                      </a:r>
                      <a:endParaRPr lang="en-US" sz="1200" dirty="0"/>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t>49</a:t>
                      </a:r>
                      <a:endParaRPr lang="en-US" sz="1200" dirty="0"/>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200" dirty="0"/>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91027">
                <a:tc>
                  <a:txBody>
                    <a:bodyPr/>
                    <a:lstStyle/>
                    <a:p>
                      <a:r>
                        <a:rPr lang="en-US" sz="1200" baseline="0" dirty="0" smtClean="0"/>
                        <a:t>Partial response — %</a:t>
                      </a:r>
                      <a:endParaRPr lang="en-US" sz="1200" baseline="0" dirty="0"/>
                    </a:p>
                  </a:txBody>
                  <a:tcPr marL="2743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t>15</a:t>
                      </a:r>
                      <a:endParaRPr lang="en-US" sz="1200" dirty="0"/>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t>23</a:t>
                      </a:r>
                      <a:endParaRPr lang="en-US" sz="1200" dirty="0"/>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200" dirty="0"/>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91027">
                <a:tc>
                  <a:txBody>
                    <a:bodyPr/>
                    <a:lstStyle/>
                    <a:p>
                      <a:r>
                        <a:rPr lang="en-US" sz="1200" baseline="0" dirty="0" smtClean="0"/>
                        <a:t>Stable disease — %</a:t>
                      </a:r>
                      <a:endParaRPr lang="en-US" sz="1200" baseline="0" dirty="0"/>
                    </a:p>
                  </a:txBody>
                  <a:tcPr marL="2743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t>1</a:t>
                      </a:r>
                      <a:endParaRPr lang="en-US" sz="1200" dirty="0"/>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t>1</a:t>
                      </a:r>
                      <a:endParaRPr lang="en-US" sz="1200" dirty="0"/>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200" dirty="0"/>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42523">
                <a:tc>
                  <a:txBody>
                    <a:bodyPr/>
                    <a:lstStyle/>
                    <a:p>
                      <a:r>
                        <a:rPr lang="en-US" sz="1200" baseline="0" dirty="0" smtClean="0"/>
                        <a:t>Complete response or VGPR — %</a:t>
                      </a:r>
                      <a:endParaRPr lang="en-US" sz="1200" baseline="0" dirty="0"/>
                    </a:p>
                  </a:txBody>
                  <a:tcPr marL="2743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t>84</a:t>
                      </a:r>
                      <a:endParaRPr lang="en-US" sz="1200" dirty="0"/>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t>76</a:t>
                      </a:r>
                      <a:endParaRPr lang="en-US" sz="1200" dirty="0"/>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t>0.009</a:t>
                      </a:r>
                      <a:endParaRPr lang="en-US" sz="1200" dirty="0"/>
                    </a:p>
                  </a:txBody>
                  <a:tcPr marL="0" marT="27432" marB="2743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44" name="Rectangle 16"/>
          <p:cNvSpPr>
            <a:spLocks noChangeArrowheads="1"/>
          </p:cNvSpPr>
          <p:nvPr/>
        </p:nvSpPr>
        <p:spPr bwMode="auto">
          <a:xfrm>
            <a:off x="0" y="381000"/>
            <a:ext cx="9144000" cy="560388"/>
          </a:xfrm>
          <a:prstGeom prst="rect">
            <a:avLst/>
          </a:prstGeom>
          <a:noFill/>
          <a:ln w="19050">
            <a:noFill/>
            <a:miter lim="800000"/>
            <a:headEnd/>
            <a:tailEnd/>
          </a:ln>
          <a:effectLst/>
        </p:spPr>
        <p:txBody>
          <a:bodyPr lIns="91418" tIns="45709" rIns="91418" bIns="45709" anchor="ctr"/>
          <a:lstStyle/>
          <a:p>
            <a:pPr algn="ctr" eaLnBrk="0" hangingPunct="0">
              <a:defRPr/>
            </a:pPr>
            <a:r>
              <a:rPr lang="en-US" sz="3600" b="1" i="0" dirty="0">
                <a:solidFill>
                  <a:schemeClr val="tx2"/>
                </a:solidFill>
                <a:ea typeface="+mn-ea"/>
                <a:cs typeface="+mn-cs"/>
              </a:rPr>
              <a:t>Maintenance Trials</a:t>
            </a:r>
          </a:p>
        </p:txBody>
      </p:sp>
      <p:sp>
        <p:nvSpPr>
          <p:cNvPr id="114690" name="Content Placeholder 17"/>
          <p:cNvSpPr>
            <a:spLocks noGrp="1"/>
          </p:cNvSpPr>
          <p:nvPr>
            <p:ph idx="1"/>
          </p:nvPr>
        </p:nvSpPr>
        <p:spPr>
          <a:xfrm>
            <a:off x="457200" y="5029200"/>
            <a:ext cx="8229600" cy="1371600"/>
          </a:xfrm>
          <a:ln>
            <a:noFill/>
          </a:ln>
        </p:spPr>
        <p:txBody>
          <a:bodyPr anchor="ctr"/>
          <a:lstStyle/>
          <a:p>
            <a:pPr marL="228600" indent="-228600">
              <a:lnSpc>
                <a:spcPct val="100000"/>
              </a:lnSpc>
              <a:spcBef>
                <a:spcPts val="0"/>
              </a:spcBef>
            </a:pPr>
            <a:r>
              <a:rPr lang="en-US" sz="1800" dirty="0" smtClean="0">
                <a:ea typeface="ＭＳ Ｐゴシック" charset="-128"/>
                <a:cs typeface="ＭＳ Ｐゴシック" charset="-128"/>
              </a:rPr>
              <a:t>460 patients younger than age 71</a:t>
            </a:r>
          </a:p>
          <a:p>
            <a:pPr marL="228600" indent="-228600">
              <a:lnSpc>
                <a:spcPct val="100000"/>
              </a:lnSpc>
              <a:spcBef>
                <a:spcPts val="0"/>
              </a:spcBef>
            </a:pPr>
            <a:r>
              <a:rPr lang="en-US" sz="1800" dirty="0" smtClean="0">
                <a:ea typeface="ＭＳ Ｐゴシック" charset="-128"/>
                <a:cs typeface="ＭＳ Ｐゴシック" charset="-128"/>
              </a:rPr>
              <a:t>Within 100 days post SCT</a:t>
            </a:r>
          </a:p>
          <a:p>
            <a:pPr marL="228600" indent="-228600">
              <a:lnSpc>
                <a:spcPct val="100000"/>
              </a:lnSpc>
              <a:spcBef>
                <a:spcPts val="0"/>
              </a:spcBef>
            </a:pPr>
            <a:r>
              <a:rPr lang="en-US" sz="1800" dirty="0" smtClean="0">
                <a:ea typeface="ＭＳ Ｐゴシック" charset="-128"/>
                <a:cs typeface="ＭＳ Ｐゴシック" charset="-128"/>
              </a:rPr>
              <a:t>10 </a:t>
            </a:r>
            <a:r>
              <a:rPr lang="en-US" sz="1800" dirty="0">
                <a:ea typeface="ＭＳ Ｐゴシック" charset="-128"/>
                <a:cs typeface="ＭＳ Ｐゴシック" charset="-128"/>
              </a:rPr>
              <a:t>mg vs. placebo until relapse</a:t>
            </a:r>
          </a:p>
          <a:p>
            <a:pPr marL="228600" indent="-228600">
              <a:lnSpc>
                <a:spcPct val="100000"/>
              </a:lnSpc>
              <a:spcBef>
                <a:spcPts val="0"/>
              </a:spcBef>
            </a:pPr>
            <a:r>
              <a:rPr lang="en-US" sz="1800" dirty="0">
                <a:ea typeface="ＭＳ Ｐゴシック" charset="-128"/>
                <a:cs typeface="ＭＳ Ｐゴシック" charset="-128"/>
              </a:rPr>
              <a:t>Primary endpoint </a:t>
            </a:r>
            <a:r>
              <a:rPr lang="en-US" sz="1800" dirty="0" smtClean="0">
                <a:ea typeface="ＭＳ Ｐゴシック" charset="-128"/>
                <a:cs typeface="ＭＳ Ｐゴシック" charset="-128"/>
              </a:rPr>
              <a:t>PFS</a:t>
            </a:r>
            <a:endParaRPr lang="en-US" sz="1800" dirty="0">
              <a:ea typeface="ＭＳ Ｐゴシック" charset="-128"/>
              <a:cs typeface="ＭＳ Ｐゴシック" charset="-128"/>
            </a:endParaRPr>
          </a:p>
        </p:txBody>
      </p:sp>
      <p:pic>
        <p:nvPicPr>
          <p:cNvPr id="114691" name="Picture 2"/>
          <p:cNvPicPr>
            <a:picLocks noChangeAspect="1"/>
          </p:cNvPicPr>
          <p:nvPr/>
        </p:nvPicPr>
        <p:blipFill>
          <a:blip r:embed="rId3"/>
          <a:srcRect t="6725"/>
          <a:stretch>
            <a:fillRect/>
          </a:stretch>
        </p:blipFill>
        <p:spPr bwMode="auto">
          <a:xfrm>
            <a:off x="1576388" y="1219200"/>
            <a:ext cx="5995987" cy="3806825"/>
          </a:xfrm>
          <a:prstGeom prst="rect">
            <a:avLst/>
          </a:prstGeom>
          <a:noFill/>
          <a:ln w="9525">
            <a:noFill/>
            <a:miter lim="800000"/>
            <a:headEnd/>
            <a:tailEnd/>
          </a:ln>
        </p:spPr>
      </p:pic>
      <p:sp>
        <p:nvSpPr>
          <p:cNvPr id="5" name="Text Box 4"/>
          <p:cNvSpPr txBox="1">
            <a:spLocks noChangeArrowheads="1"/>
          </p:cNvSpPr>
          <p:nvPr/>
        </p:nvSpPr>
        <p:spPr bwMode="auto">
          <a:xfrm>
            <a:off x="128587" y="6477000"/>
            <a:ext cx="6119813" cy="320675"/>
          </a:xfrm>
          <a:prstGeom prst="rect">
            <a:avLst/>
          </a:prstGeom>
          <a:noFill/>
          <a:ln w="9525">
            <a:noFill/>
            <a:miter lim="800000"/>
            <a:headEnd/>
            <a:tailEnd/>
          </a:ln>
        </p:spPr>
        <p:txBody>
          <a:bodyPr lIns="0" tIns="12211" rIns="0" bIns="0" anchor="ctr">
            <a:prstTxWarp prst="textNoShape">
              <a:avLst/>
            </a:prstTxWarp>
          </a:bodyPr>
          <a:lstStyle/>
          <a:p>
            <a:pPr>
              <a:lnSpc>
                <a:spcPct val="93000"/>
              </a:lnSpc>
              <a:tabLst>
                <a:tab pos="723900" algn="l"/>
                <a:tab pos="1447800" algn="l"/>
                <a:tab pos="2171700" algn="l"/>
                <a:tab pos="2895600" algn="l"/>
                <a:tab pos="3619500" algn="l"/>
              </a:tabLst>
            </a:pPr>
            <a:r>
              <a:rPr lang="en-US" sz="1400" i="0" dirty="0">
                <a:solidFill>
                  <a:srgbClr val="000000"/>
                </a:solidFill>
                <a:ea typeface="Arial Unicode MS" charset="0"/>
                <a:cs typeface="Arial Unicode MS" charset="0"/>
              </a:rPr>
              <a:t>McCarthy PL et al. </a:t>
            </a:r>
            <a:r>
              <a:rPr lang="en-US" sz="1400" dirty="0">
                <a:solidFill>
                  <a:srgbClr val="000000"/>
                </a:solidFill>
                <a:ea typeface="Arial Unicode MS" charset="0"/>
                <a:cs typeface="Arial Unicode MS" charset="0"/>
              </a:rPr>
              <a:t>N </a:t>
            </a:r>
            <a:r>
              <a:rPr lang="en-US" sz="1400" dirty="0" err="1">
                <a:solidFill>
                  <a:srgbClr val="000000"/>
                </a:solidFill>
                <a:ea typeface="Arial Unicode MS" charset="0"/>
                <a:cs typeface="Arial Unicode MS" charset="0"/>
              </a:rPr>
              <a:t>Engl</a:t>
            </a:r>
            <a:r>
              <a:rPr lang="en-US" sz="1400" dirty="0">
                <a:solidFill>
                  <a:srgbClr val="000000"/>
                </a:solidFill>
                <a:ea typeface="Arial Unicode MS" charset="0"/>
                <a:cs typeface="Arial Unicode MS" charset="0"/>
              </a:rPr>
              <a:t> J Med </a:t>
            </a:r>
            <a:r>
              <a:rPr lang="en-US" sz="1400" i="0" dirty="0">
                <a:solidFill>
                  <a:srgbClr val="000000"/>
                </a:solidFill>
                <a:ea typeface="Arial Unicode MS" charset="0"/>
                <a:cs typeface="Arial Unicode MS" charset="0"/>
              </a:rPr>
              <a:t>2012;366:1770-1781.</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6"/>
          <p:cNvSpPr>
            <a:spLocks noChangeArrowheads="1"/>
          </p:cNvSpPr>
          <p:nvPr/>
        </p:nvSpPr>
        <p:spPr bwMode="auto">
          <a:xfrm>
            <a:off x="0" y="381000"/>
            <a:ext cx="9144000" cy="560387"/>
          </a:xfrm>
          <a:prstGeom prst="rect">
            <a:avLst/>
          </a:prstGeom>
          <a:noFill/>
          <a:ln w="19050">
            <a:noFill/>
            <a:miter lim="800000"/>
            <a:headEnd/>
            <a:tailEnd/>
          </a:ln>
          <a:effectLst/>
        </p:spPr>
        <p:txBody>
          <a:bodyPr lIns="91418" tIns="45709" rIns="91418" bIns="45709" anchor="ctr"/>
          <a:lstStyle/>
          <a:p>
            <a:pPr algn="ctr" eaLnBrk="0" hangingPunct="0">
              <a:defRPr/>
            </a:pPr>
            <a:r>
              <a:rPr lang="en-US" sz="3600" b="1" i="0" dirty="0">
                <a:solidFill>
                  <a:schemeClr val="tx2"/>
                </a:solidFill>
                <a:ea typeface="+mn-ea"/>
                <a:cs typeface="+mn-cs"/>
              </a:rPr>
              <a:t>Progression Free Survival</a:t>
            </a:r>
          </a:p>
        </p:txBody>
      </p:sp>
      <p:sp>
        <p:nvSpPr>
          <p:cNvPr id="116738" name="Content Placeholder 17"/>
          <p:cNvSpPr txBox="1">
            <a:spLocks/>
          </p:cNvSpPr>
          <p:nvPr/>
        </p:nvSpPr>
        <p:spPr bwMode="auto">
          <a:xfrm>
            <a:off x="533400" y="2209800"/>
            <a:ext cx="8229600" cy="2362200"/>
          </a:xfrm>
          <a:prstGeom prst="rect">
            <a:avLst/>
          </a:prstGeom>
          <a:noFill/>
          <a:ln w="9525">
            <a:noFill/>
            <a:miter lim="800000"/>
            <a:headEnd/>
            <a:tailEnd/>
          </a:ln>
        </p:spPr>
        <p:txBody>
          <a:bodyPr anchor="ctr">
            <a:prstTxWarp prst="textNoShape">
              <a:avLst/>
            </a:prstTxWarp>
          </a:bodyPr>
          <a:lstStyle/>
          <a:p>
            <a:pPr marL="282575" indent="-282575" eaLnBrk="0" hangingPunct="0">
              <a:lnSpc>
                <a:spcPts val="3500"/>
              </a:lnSpc>
              <a:spcBef>
                <a:spcPts val="0"/>
              </a:spcBef>
              <a:spcAft>
                <a:spcPts val="0"/>
              </a:spcAft>
              <a:buClr>
                <a:schemeClr val="tx2"/>
              </a:buClr>
              <a:buSzPct val="120000"/>
              <a:buFontTx/>
              <a:buChar char="•"/>
            </a:pPr>
            <a:r>
              <a:rPr lang="en-US" sz="2000" b="1" i="0" dirty="0"/>
              <a:t>At </a:t>
            </a:r>
            <a:r>
              <a:rPr lang="en-US" sz="2000" b="1" i="0" dirty="0" err="1"/>
              <a:t>unblinding</a:t>
            </a:r>
            <a:r>
              <a:rPr lang="en-US" sz="2000" b="1" i="0" dirty="0"/>
              <a:t> 20% </a:t>
            </a:r>
            <a:r>
              <a:rPr lang="en-US" sz="2000" b="1" i="0" dirty="0" err="1"/>
              <a:t>len</a:t>
            </a:r>
            <a:r>
              <a:rPr lang="en-US" sz="2000" b="1" i="0" dirty="0"/>
              <a:t> and 44% placebo had</a:t>
            </a:r>
            <a:r>
              <a:rPr lang="en-US" sz="2000" b="1" i="0" dirty="0" smtClean="0"/>
              <a:t> progressive disease or died</a:t>
            </a:r>
          </a:p>
          <a:p>
            <a:pPr marL="282575" indent="-282575" eaLnBrk="0" hangingPunct="0">
              <a:lnSpc>
                <a:spcPts val="3500"/>
              </a:lnSpc>
              <a:spcBef>
                <a:spcPts val="0"/>
              </a:spcBef>
              <a:spcAft>
                <a:spcPts val="0"/>
              </a:spcAft>
              <a:buClr>
                <a:schemeClr val="tx2"/>
              </a:buClr>
              <a:buSzPct val="120000"/>
              <a:buFontTx/>
              <a:buChar char="•"/>
            </a:pPr>
            <a:r>
              <a:rPr lang="en-US" sz="2000" b="1" i="0" dirty="0"/>
              <a:t>Of the remaining 128</a:t>
            </a:r>
            <a:r>
              <a:rPr lang="en-US" sz="2000" b="1" i="0" dirty="0" smtClean="0"/>
              <a:t> without disease progression, 86 </a:t>
            </a:r>
            <a:br>
              <a:rPr lang="en-US" sz="2000" b="1" i="0" dirty="0" smtClean="0"/>
            </a:br>
            <a:r>
              <a:rPr lang="en-US" sz="2000" b="1" i="0" dirty="0" smtClean="0"/>
              <a:t>crossed </a:t>
            </a:r>
            <a:r>
              <a:rPr lang="en-US" sz="2000" b="1" i="0" dirty="0"/>
              <a:t>over</a:t>
            </a:r>
          </a:p>
          <a:p>
            <a:pPr marL="282575" indent="-282575" eaLnBrk="0" hangingPunct="0">
              <a:lnSpc>
                <a:spcPts val="3500"/>
              </a:lnSpc>
              <a:spcBef>
                <a:spcPts val="0"/>
              </a:spcBef>
              <a:spcAft>
                <a:spcPts val="0"/>
              </a:spcAft>
              <a:buClr>
                <a:schemeClr val="tx2"/>
              </a:buClr>
              <a:buSzPct val="120000"/>
              <a:buFontTx/>
              <a:buChar char="•"/>
            </a:pPr>
            <a:r>
              <a:rPr lang="en-US" sz="2000" b="1" i="0" dirty="0"/>
              <a:t>At a median</a:t>
            </a:r>
            <a:r>
              <a:rPr lang="en-US" sz="2000" b="1" i="0" dirty="0" smtClean="0"/>
              <a:t> follow-up </a:t>
            </a:r>
            <a:r>
              <a:rPr lang="en-US" sz="2000" b="1" i="0" dirty="0"/>
              <a:t>of 34 </a:t>
            </a:r>
            <a:r>
              <a:rPr lang="en-US" sz="2000" b="1" i="0" dirty="0" err="1"/>
              <a:t>mos</a:t>
            </a:r>
            <a:r>
              <a:rPr lang="en-US" sz="2000" b="1" i="0" dirty="0"/>
              <a:t> </a:t>
            </a:r>
            <a:r>
              <a:rPr lang="en-US" sz="2000" b="1" i="0" dirty="0" smtClean="0"/>
              <a:t>progression/</a:t>
            </a:r>
            <a:r>
              <a:rPr lang="en-US" sz="2000" b="1" i="0" dirty="0"/>
              <a:t>death </a:t>
            </a:r>
            <a:r>
              <a:rPr lang="en-US" sz="2000" b="1" i="0" dirty="0" smtClean="0"/>
              <a:t>rates: </a:t>
            </a:r>
            <a:br>
              <a:rPr lang="en-US" sz="2000" b="1" i="0" dirty="0" smtClean="0"/>
            </a:br>
            <a:r>
              <a:rPr lang="en-US" sz="2000" b="1" i="0" dirty="0" smtClean="0"/>
              <a:t>37</a:t>
            </a:r>
            <a:r>
              <a:rPr lang="en-US" sz="2000" b="1" i="0" dirty="0"/>
              <a:t>% </a:t>
            </a:r>
            <a:r>
              <a:rPr lang="en-US" sz="2000" b="1" i="0" dirty="0" err="1"/>
              <a:t>vs</a:t>
            </a:r>
            <a:r>
              <a:rPr lang="en-US" sz="2000" b="1" i="0" dirty="0"/>
              <a:t> 58%</a:t>
            </a:r>
          </a:p>
          <a:p>
            <a:pPr marL="282575" indent="-282575" eaLnBrk="0" hangingPunct="0">
              <a:lnSpc>
                <a:spcPts val="3500"/>
              </a:lnSpc>
              <a:spcBef>
                <a:spcPts val="0"/>
              </a:spcBef>
              <a:spcAft>
                <a:spcPts val="0"/>
              </a:spcAft>
              <a:buClr>
                <a:schemeClr val="tx2"/>
              </a:buClr>
              <a:buSzPct val="120000"/>
              <a:buFontTx/>
              <a:buChar char="•"/>
            </a:pPr>
            <a:r>
              <a:rPr lang="en-US" sz="2000" b="1" i="0" dirty="0"/>
              <a:t>Median TTP 46 </a:t>
            </a:r>
            <a:r>
              <a:rPr lang="en-US" sz="2000" b="1" i="0" dirty="0" err="1"/>
              <a:t>vs</a:t>
            </a:r>
            <a:r>
              <a:rPr lang="en-US" sz="2000" b="1" i="0" dirty="0"/>
              <a:t> 27 months (</a:t>
            </a:r>
            <a:r>
              <a:rPr lang="en-US" sz="2000" b="1" dirty="0" err="1"/>
              <a:t>p</a:t>
            </a:r>
            <a:r>
              <a:rPr lang="en-US" sz="2000" b="1" i="0" dirty="0"/>
              <a:t>&lt;</a:t>
            </a:r>
            <a:r>
              <a:rPr lang="en-US" sz="2000" b="1" i="0" dirty="0" smtClean="0"/>
              <a:t>0.001)</a:t>
            </a:r>
          </a:p>
        </p:txBody>
      </p:sp>
      <p:sp>
        <p:nvSpPr>
          <p:cNvPr id="116739" name="Text Box 4"/>
          <p:cNvSpPr txBox="1">
            <a:spLocks noChangeArrowheads="1"/>
          </p:cNvSpPr>
          <p:nvPr/>
        </p:nvSpPr>
        <p:spPr bwMode="auto">
          <a:xfrm>
            <a:off x="128587" y="6477000"/>
            <a:ext cx="6119813" cy="320675"/>
          </a:xfrm>
          <a:prstGeom prst="rect">
            <a:avLst/>
          </a:prstGeom>
          <a:noFill/>
          <a:ln w="9525">
            <a:noFill/>
            <a:miter lim="800000"/>
            <a:headEnd/>
            <a:tailEnd/>
          </a:ln>
        </p:spPr>
        <p:txBody>
          <a:bodyPr lIns="0" tIns="12211" rIns="0" bIns="0" anchor="ctr">
            <a:prstTxWarp prst="textNoShape">
              <a:avLst/>
            </a:prstTxWarp>
          </a:bodyPr>
          <a:lstStyle/>
          <a:p>
            <a:pPr>
              <a:lnSpc>
                <a:spcPct val="93000"/>
              </a:lnSpc>
              <a:tabLst>
                <a:tab pos="723900" algn="l"/>
                <a:tab pos="1447800" algn="l"/>
                <a:tab pos="2171700" algn="l"/>
                <a:tab pos="2895600" algn="l"/>
                <a:tab pos="3619500" algn="l"/>
              </a:tabLst>
            </a:pPr>
            <a:r>
              <a:rPr lang="en-US" sz="1400" i="0" dirty="0">
                <a:solidFill>
                  <a:srgbClr val="000000"/>
                </a:solidFill>
                <a:ea typeface="Arial Unicode MS" charset="0"/>
                <a:cs typeface="Arial Unicode MS" charset="0"/>
              </a:rPr>
              <a:t>McCarthy PL et al. </a:t>
            </a:r>
            <a:r>
              <a:rPr lang="en-US" sz="1400" dirty="0">
                <a:solidFill>
                  <a:srgbClr val="000000"/>
                </a:solidFill>
                <a:ea typeface="Arial Unicode MS" charset="0"/>
                <a:cs typeface="Arial Unicode MS" charset="0"/>
              </a:rPr>
              <a:t>N </a:t>
            </a:r>
            <a:r>
              <a:rPr lang="en-US" sz="1400" dirty="0" err="1">
                <a:solidFill>
                  <a:srgbClr val="000000"/>
                </a:solidFill>
                <a:ea typeface="Arial Unicode MS" charset="0"/>
                <a:cs typeface="Arial Unicode MS" charset="0"/>
              </a:rPr>
              <a:t>Engl</a:t>
            </a:r>
            <a:r>
              <a:rPr lang="en-US" sz="1400" dirty="0">
                <a:solidFill>
                  <a:srgbClr val="000000"/>
                </a:solidFill>
                <a:ea typeface="Arial Unicode MS" charset="0"/>
                <a:cs typeface="Arial Unicode MS" charset="0"/>
              </a:rPr>
              <a:t> J Med </a:t>
            </a:r>
            <a:r>
              <a:rPr lang="en-US" sz="1400" i="0" dirty="0">
                <a:solidFill>
                  <a:srgbClr val="000000"/>
                </a:solidFill>
                <a:ea typeface="Arial Unicode MS" charset="0"/>
                <a:cs typeface="Arial Unicode MS" charset="0"/>
              </a:rPr>
              <a:t>2012;366:1770-1781.</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6"/>
          <p:cNvSpPr>
            <a:spLocks noChangeArrowheads="1"/>
          </p:cNvSpPr>
          <p:nvPr/>
        </p:nvSpPr>
        <p:spPr bwMode="auto">
          <a:xfrm>
            <a:off x="0" y="381000"/>
            <a:ext cx="9144000" cy="560388"/>
          </a:xfrm>
          <a:prstGeom prst="rect">
            <a:avLst/>
          </a:prstGeom>
          <a:noFill/>
          <a:ln w="19050">
            <a:noFill/>
            <a:miter lim="800000"/>
            <a:headEnd/>
            <a:tailEnd/>
          </a:ln>
          <a:effectLst/>
        </p:spPr>
        <p:txBody>
          <a:bodyPr lIns="91418" tIns="45709" rIns="91418" bIns="45709" anchor="ctr"/>
          <a:lstStyle/>
          <a:p>
            <a:pPr algn="ctr" eaLnBrk="0" hangingPunct="0">
              <a:defRPr/>
            </a:pPr>
            <a:r>
              <a:rPr lang="en-US" sz="3600" b="1" i="0" dirty="0">
                <a:solidFill>
                  <a:schemeClr val="tx2"/>
                </a:solidFill>
                <a:ea typeface="+mn-ea"/>
                <a:cs typeface="+mn-cs"/>
              </a:rPr>
              <a:t>Overall Survival</a:t>
            </a:r>
          </a:p>
        </p:txBody>
      </p:sp>
      <p:sp>
        <p:nvSpPr>
          <p:cNvPr id="118787" name="Content Placeholder 17"/>
          <p:cNvSpPr txBox="1">
            <a:spLocks/>
          </p:cNvSpPr>
          <p:nvPr/>
        </p:nvSpPr>
        <p:spPr bwMode="auto">
          <a:xfrm>
            <a:off x="762000" y="1600200"/>
            <a:ext cx="7772400" cy="3581400"/>
          </a:xfrm>
          <a:prstGeom prst="rect">
            <a:avLst/>
          </a:prstGeom>
          <a:noFill/>
          <a:ln w="9525">
            <a:noFill/>
            <a:miter lim="800000"/>
            <a:headEnd/>
            <a:tailEnd/>
          </a:ln>
        </p:spPr>
        <p:txBody>
          <a:bodyPr anchor="t">
            <a:prstTxWarp prst="textNoShape">
              <a:avLst/>
            </a:prstTxWarp>
          </a:bodyPr>
          <a:lstStyle/>
          <a:p>
            <a:pPr marL="282575" indent="-282575" eaLnBrk="0" hangingPunct="0">
              <a:lnSpc>
                <a:spcPts val="2840"/>
              </a:lnSpc>
              <a:spcBef>
                <a:spcPts val="1200"/>
              </a:spcBef>
              <a:buClr>
                <a:schemeClr val="tx2"/>
              </a:buClr>
              <a:buSzPct val="120000"/>
              <a:buFontTx/>
              <a:buChar char="•"/>
            </a:pPr>
            <a:r>
              <a:rPr lang="en-US" sz="2200" b="1" i="0" dirty="0"/>
              <a:t>No data on genetic factors</a:t>
            </a:r>
          </a:p>
          <a:p>
            <a:pPr marL="282575" indent="-282575" eaLnBrk="0" hangingPunct="0">
              <a:lnSpc>
                <a:spcPts val="2840"/>
              </a:lnSpc>
              <a:spcBef>
                <a:spcPts val="1200"/>
              </a:spcBef>
              <a:buClr>
                <a:schemeClr val="tx2"/>
              </a:buClr>
              <a:buSzPct val="120000"/>
              <a:buFontTx/>
              <a:buChar char="•"/>
            </a:pPr>
            <a:r>
              <a:rPr lang="en-US" sz="2200" b="1" i="0" dirty="0"/>
              <a:t>OS was superior with </a:t>
            </a:r>
            <a:r>
              <a:rPr lang="en-US" sz="2200" b="1" i="0" dirty="0" err="1"/>
              <a:t>lenalidomide</a:t>
            </a:r>
            <a:r>
              <a:rPr lang="en-US" sz="2200" b="1" i="0" dirty="0"/>
              <a:t>; 3 yrs 88% </a:t>
            </a:r>
            <a:r>
              <a:rPr lang="en-US" sz="2200" b="1" i="0" dirty="0" err="1"/>
              <a:t>vs</a:t>
            </a:r>
            <a:r>
              <a:rPr lang="en-US" sz="2200" b="1" i="0" dirty="0"/>
              <a:t> 80%</a:t>
            </a:r>
          </a:p>
          <a:p>
            <a:pPr marL="282575" indent="-282575" eaLnBrk="0" hangingPunct="0">
              <a:lnSpc>
                <a:spcPts val="2840"/>
              </a:lnSpc>
              <a:spcBef>
                <a:spcPts val="1200"/>
              </a:spcBef>
              <a:buClr>
                <a:schemeClr val="tx2"/>
              </a:buClr>
              <a:buSzPct val="120000"/>
              <a:buFontTx/>
              <a:buChar char="•"/>
            </a:pPr>
            <a:r>
              <a:rPr lang="en-US" sz="2200" b="1" i="0" dirty="0"/>
              <a:t>SPM occurred in 18 patients who received </a:t>
            </a:r>
            <a:r>
              <a:rPr lang="en-US" sz="2200" b="1" i="0" dirty="0" err="1"/>
              <a:t>lenalidomide</a:t>
            </a:r>
            <a:r>
              <a:rPr lang="en-US" sz="2200" b="1" i="0" dirty="0"/>
              <a:t> and 6 patients who received </a:t>
            </a:r>
            <a:r>
              <a:rPr lang="en-US" sz="2200" b="1" i="0" dirty="0" smtClean="0"/>
              <a:t>placebo</a:t>
            </a:r>
          </a:p>
        </p:txBody>
      </p:sp>
      <p:sp>
        <p:nvSpPr>
          <p:cNvPr id="118788" name="Text Box 4"/>
          <p:cNvSpPr txBox="1">
            <a:spLocks noChangeArrowheads="1"/>
          </p:cNvSpPr>
          <p:nvPr/>
        </p:nvSpPr>
        <p:spPr bwMode="auto">
          <a:xfrm>
            <a:off x="128587" y="6477000"/>
            <a:ext cx="5967413" cy="320675"/>
          </a:xfrm>
          <a:prstGeom prst="rect">
            <a:avLst/>
          </a:prstGeom>
          <a:noFill/>
          <a:ln w="9525">
            <a:noFill/>
            <a:miter lim="800000"/>
            <a:headEnd/>
            <a:tailEnd/>
          </a:ln>
        </p:spPr>
        <p:txBody>
          <a:bodyPr lIns="0" tIns="12211" rIns="0" bIns="0" anchor="ctr">
            <a:prstTxWarp prst="textNoShape">
              <a:avLst/>
            </a:prstTxWarp>
          </a:bodyPr>
          <a:lstStyle/>
          <a:p>
            <a:pPr>
              <a:lnSpc>
                <a:spcPct val="93000"/>
              </a:lnSpc>
              <a:tabLst>
                <a:tab pos="723900" algn="l"/>
                <a:tab pos="1447800" algn="l"/>
                <a:tab pos="2171700" algn="l"/>
                <a:tab pos="2895600" algn="l"/>
                <a:tab pos="3619500" algn="l"/>
              </a:tabLst>
            </a:pPr>
            <a:r>
              <a:rPr lang="en-US" sz="1400" i="0" dirty="0">
                <a:solidFill>
                  <a:srgbClr val="000000"/>
                </a:solidFill>
                <a:ea typeface="Arial Unicode MS" charset="0"/>
                <a:cs typeface="Arial Unicode MS" charset="0"/>
              </a:rPr>
              <a:t>McCarthy PL et al. </a:t>
            </a:r>
            <a:r>
              <a:rPr lang="en-US" sz="1400" dirty="0">
                <a:solidFill>
                  <a:srgbClr val="000000"/>
                </a:solidFill>
                <a:ea typeface="Arial Unicode MS" charset="0"/>
                <a:cs typeface="Arial Unicode MS" charset="0"/>
              </a:rPr>
              <a:t>N </a:t>
            </a:r>
            <a:r>
              <a:rPr lang="en-US" sz="1400" dirty="0" err="1">
                <a:solidFill>
                  <a:srgbClr val="000000"/>
                </a:solidFill>
                <a:ea typeface="Arial Unicode MS" charset="0"/>
                <a:cs typeface="Arial Unicode MS" charset="0"/>
              </a:rPr>
              <a:t>Engl</a:t>
            </a:r>
            <a:r>
              <a:rPr lang="en-US" sz="1400" dirty="0">
                <a:solidFill>
                  <a:srgbClr val="000000"/>
                </a:solidFill>
                <a:ea typeface="Arial Unicode MS" charset="0"/>
                <a:cs typeface="Arial Unicode MS" charset="0"/>
              </a:rPr>
              <a:t> J Med </a:t>
            </a:r>
            <a:r>
              <a:rPr lang="en-US" sz="1400" i="0" dirty="0">
                <a:solidFill>
                  <a:srgbClr val="000000"/>
                </a:solidFill>
                <a:ea typeface="Arial Unicode MS" charset="0"/>
                <a:cs typeface="Arial Unicode MS" charset="0"/>
              </a:rPr>
              <a:t>2012;366:1770-1781.</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ormalWhite-sample">
  <a:themeElements>
    <a:clrScheme name="">
      <a:dk1>
        <a:srgbClr val="000000"/>
      </a:dk1>
      <a:lt1>
        <a:srgbClr val="FFFFFF"/>
      </a:lt1>
      <a:dk2>
        <a:srgbClr val="0066FF"/>
      </a:dk2>
      <a:lt2>
        <a:srgbClr val="B2B2B2"/>
      </a:lt2>
      <a:accent1>
        <a:srgbClr val="FF0000"/>
      </a:accent1>
      <a:accent2>
        <a:srgbClr val="00CCFF"/>
      </a:accent2>
      <a:accent3>
        <a:srgbClr val="FFFFFF"/>
      </a:accent3>
      <a:accent4>
        <a:srgbClr val="000000"/>
      </a:accent4>
      <a:accent5>
        <a:srgbClr val="FFAAAA"/>
      </a:accent5>
      <a:accent6>
        <a:srgbClr val="00B9E7"/>
      </a:accent6>
      <a:hlink>
        <a:srgbClr val="33CC33"/>
      </a:hlink>
      <a:folHlink>
        <a:srgbClr val="777777"/>
      </a:folHlink>
    </a:clrScheme>
    <a:fontScheme name="FormalWhit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a:ln>
              <a:noFill/>
            </a:ln>
            <a:solidFill>
              <a:schemeClr val="tx1"/>
            </a:solidFill>
            <a:effectLst/>
            <a:latin typeface="Arial" pitchFamily="-108" charset="0"/>
          </a:defRPr>
        </a:defPPr>
      </a:lstStyle>
    </a:lnDef>
  </a:objectDefaults>
  <a:extraClrSchemeLst>
    <a:extraClrScheme>
      <a:clrScheme name="FormalWhite-sampl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ormalWhite-sampl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ormalWhite-sampl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ormalWhite-sampl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ormalWhite-sampl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ormalWhite-sampl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ormalWhite-sampl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FormalWhite-sample 8">
        <a:dk1>
          <a:srgbClr val="000000"/>
        </a:dk1>
        <a:lt1>
          <a:srgbClr val="FFFFFF"/>
        </a:lt1>
        <a:dk2>
          <a:srgbClr val="0066FF"/>
        </a:dk2>
        <a:lt2>
          <a:srgbClr val="808080"/>
        </a:lt2>
        <a:accent1>
          <a:srgbClr val="FF6600"/>
        </a:accent1>
        <a:accent2>
          <a:srgbClr val="00CCFF"/>
        </a:accent2>
        <a:accent3>
          <a:srgbClr val="FFFFFF"/>
        </a:accent3>
        <a:accent4>
          <a:srgbClr val="000000"/>
        </a:accent4>
        <a:accent5>
          <a:srgbClr val="FFB8AA"/>
        </a:accent5>
        <a:accent6>
          <a:srgbClr val="00B9E7"/>
        </a:accent6>
        <a:hlink>
          <a:srgbClr val="FF0000"/>
        </a:hlink>
        <a:folHlink>
          <a:srgbClr val="33CC3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Velcade template 2#">
  <a:themeElements>
    <a:clrScheme name="Velcade 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elcade 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CCFF"/>
        </a:solidFill>
        <a:ln w="9525" cap="flat" cmpd="sng" algn="ctr">
          <a:solidFill>
            <a:schemeClr val="accent1"/>
          </a:solidFill>
          <a:prstDash val="solid"/>
          <a:round/>
          <a:headEnd type="none" w="med" len="med"/>
          <a:tailEnd type="none" w="med" len="med"/>
        </a:ln>
        <a:effectLst/>
      </a:spPr>
      <a:bodyPr vert="horz" wrap="squar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80000"/>
          </a:lnSpc>
          <a:spcBef>
            <a:spcPct val="50000"/>
          </a:spcBef>
          <a:spcAft>
            <a:spcPct val="0"/>
          </a:spcAft>
          <a:buClr>
            <a:srgbClr val="9970FE"/>
          </a:buClr>
          <a:buSzPct val="75000"/>
          <a:buFont typeface="Wingdings 3" charset="2"/>
          <a:buNone/>
          <a:tabLst/>
          <a:defRPr kumimoji="0" lang="en-GB" sz="1800" b="0" i="0" u="none" strike="noStrike" cap="none" normalizeH="0" baseline="0">
            <a:ln>
              <a:noFill/>
            </a:ln>
            <a:solidFill>
              <a:srgbClr val="002F74"/>
            </a:solidFill>
            <a:effectLst/>
            <a:latin typeface="Arial" charset="0"/>
          </a:defRPr>
        </a:defPPr>
      </a:lstStyle>
    </a:spDef>
    <a:lnDef>
      <a:spPr bwMode="auto">
        <a:xfrm>
          <a:off x="0" y="0"/>
          <a:ext cx="1" cy="1"/>
        </a:xfrm>
        <a:custGeom>
          <a:avLst/>
          <a:gdLst/>
          <a:ahLst/>
          <a:cxnLst/>
          <a:rect l="0" t="0" r="0" b="0"/>
          <a:pathLst/>
        </a:custGeom>
        <a:solidFill>
          <a:srgbClr val="CCCCFF"/>
        </a:solidFill>
        <a:ln w="9525" cap="flat" cmpd="sng" algn="ctr">
          <a:solidFill>
            <a:schemeClr val="accent1"/>
          </a:solidFill>
          <a:prstDash val="solid"/>
          <a:round/>
          <a:headEnd type="none" w="med" len="med"/>
          <a:tailEnd type="none" w="med" len="med"/>
        </a:ln>
        <a:effectLst/>
      </a:spPr>
      <a:bodyPr vert="horz" wrap="squar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80000"/>
          </a:lnSpc>
          <a:spcBef>
            <a:spcPct val="50000"/>
          </a:spcBef>
          <a:spcAft>
            <a:spcPct val="0"/>
          </a:spcAft>
          <a:buClr>
            <a:srgbClr val="9970FE"/>
          </a:buClr>
          <a:buSzPct val="75000"/>
          <a:buFont typeface="Wingdings 3" charset="2"/>
          <a:buNone/>
          <a:tabLst/>
          <a:defRPr kumimoji="0" lang="en-GB" sz="1800" b="0" i="0" u="none" strike="noStrike" cap="none" normalizeH="0" baseline="0">
            <a:ln>
              <a:noFill/>
            </a:ln>
            <a:solidFill>
              <a:srgbClr val="002F74"/>
            </a:solidFill>
            <a:effectLst/>
            <a:latin typeface="Arial" charset="0"/>
          </a:defRPr>
        </a:defPPr>
      </a:lstStyle>
    </a:lnDef>
  </a:objectDefaults>
  <a:extraClrSchemeLst>
    <a:extraClrScheme>
      <a:clrScheme name="Velcade 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elcade 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elcade 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elcade 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elcade 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elcade 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elcade 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elcade 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elcade 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elcade 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elcade 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elcade 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Velcade template 2#">
  <a:themeElements>
    <a:clrScheme name="Velcade 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elcade 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CCFF"/>
        </a:solidFill>
        <a:ln w="9525" cap="flat" cmpd="sng" algn="ctr">
          <a:solidFill>
            <a:schemeClr val="accent1"/>
          </a:solidFill>
          <a:prstDash val="solid"/>
          <a:round/>
          <a:headEnd type="none" w="med" len="med"/>
          <a:tailEnd type="none" w="med" len="med"/>
        </a:ln>
        <a:effectLst/>
      </a:spPr>
      <a:bodyPr vert="horz" wrap="squar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80000"/>
          </a:lnSpc>
          <a:spcBef>
            <a:spcPct val="50000"/>
          </a:spcBef>
          <a:spcAft>
            <a:spcPct val="0"/>
          </a:spcAft>
          <a:buClr>
            <a:srgbClr val="9970FE"/>
          </a:buClr>
          <a:buSzPct val="75000"/>
          <a:buFont typeface="Wingdings 3" charset="2"/>
          <a:buNone/>
          <a:tabLst/>
          <a:defRPr kumimoji="0" lang="en-GB" sz="1800" b="0" i="0" u="none" strike="noStrike" cap="none" normalizeH="0" baseline="0">
            <a:ln>
              <a:noFill/>
            </a:ln>
            <a:solidFill>
              <a:srgbClr val="002F74"/>
            </a:solidFill>
            <a:effectLst/>
            <a:latin typeface="Arial" charset="0"/>
          </a:defRPr>
        </a:defPPr>
      </a:lstStyle>
    </a:spDef>
    <a:lnDef>
      <a:spPr bwMode="auto">
        <a:xfrm>
          <a:off x="0" y="0"/>
          <a:ext cx="1" cy="1"/>
        </a:xfrm>
        <a:custGeom>
          <a:avLst/>
          <a:gdLst/>
          <a:ahLst/>
          <a:cxnLst/>
          <a:rect l="0" t="0" r="0" b="0"/>
          <a:pathLst/>
        </a:custGeom>
        <a:solidFill>
          <a:srgbClr val="CCCCFF"/>
        </a:solidFill>
        <a:ln w="9525" cap="flat" cmpd="sng" algn="ctr">
          <a:solidFill>
            <a:schemeClr val="accent1"/>
          </a:solidFill>
          <a:prstDash val="solid"/>
          <a:round/>
          <a:headEnd type="none" w="med" len="med"/>
          <a:tailEnd type="none" w="med" len="med"/>
        </a:ln>
        <a:effectLst/>
      </a:spPr>
      <a:bodyPr vert="horz" wrap="squar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80000"/>
          </a:lnSpc>
          <a:spcBef>
            <a:spcPct val="50000"/>
          </a:spcBef>
          <a:spcAft>
            <a:spcPct val="0"/>
          </a:spcAft>
          <a:buClr>
            <a:srgbClr val="9970FE"/>
          </a:buClr>
          <a:buSzPct val="75000"/>
          <a:buFont typeface="Wingdings 3" charset="2"/>
          <a:buNone/>
          <a:tabLst/>
          <a:defRPr kumimoji="0" lang="en-GB" sz="1800" b="0" i="0" u="none" strike="noStrike" cap="none" normalizeH="0" baseline="0">
            <a:ln>
              <a:noFill/>
            </a:ln>
            <a:solidFill>
              <a:srgbClr val="002F74"/>
            </a:solidFill>
            <a:effectLst/>
            <a:latin typeface="Arial" charset="0"/>
          </a:defRPr>
        </a:defPPr>
      </a:lstStyle>
    </a:lnDef>
  </a:objectDefaults>
  <a:extraClrSchemeLst>
    <a:extraClrScheme>
      <a:clrScheme name="Velcade 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elcade 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elcade 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elcade 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elcade 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elcade 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elcade 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elcade 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elcade 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elcade 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elcade 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elcade 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Velcade template 2#">
  <a:themeElements>
    <a:clrScheme name="Velcade 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elcade 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CCFF"/>
        </a:solidFill>
        <a:ln w="9525" cap="flat" cmpd="sng" algn="ctr">
          <a:solidFill>
            <a:schemeClr val="accent1"/>
          </a:solidFill>
          <a:prstDash val="solid"/>
          <a:round/>
          <a:headEnd type="none" w="med" len="med"/>
          <a:tailEnd type="none" w="med" len="med"/>
        </a:ln>
        <a:effectLst/>
      </a:spPr>
      <a:bodyPr vert="horz" wrap="squar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80000"/>
          </a:lnSpc>
          <a:spcBef>
            <a:spcPct val="50000"/>
          </a:spcBef>
          <a:spcAft>
            <a:spcPct val="0"/>
          </a:spcAft>
          <a:buClr>
            <a:srgbClr val="9970FE"/>
          </a:buClr>
          <a:buSzPct val="75000"/>
          <a:buFont typeface="Wingdings 3" charset="2"/>
          <a:buNone/>
          <a:tabLst/>
          <a:defRPr kumimoji="0" lang="en-GB" sz="1800" b="0" i="0" u="none" strike="noStrike" cap="none" normalizeH="0" baseline="0">
            <a:ln>
              <a:noFill/>
            </a:ln>
            <a:solidFill>
              <a:srgbClr val="002F74"/>
            </a:solidFill>
            <a:effectLst/>
            <a:latin typeface="Arial" charset="0"/>
          </a:defRPr>
        </a:defPPr>
      </a:lstStyle>
    </a:spDef>
    <a:lnDef>
      <a:spPr bwMode="auto">
        <a:xfrm>
          <a:off x="0" y="0"/>
          <a:ext cx="1" cy="1"/>
        </a:xfrm>
        <a:custGeom>
          <a:avLst/>
          <a:gdLst/>
          <a:ahLst/>
          <a:cxnLst/>
          <a:rect l="0" t="0" r="0" b="0"/>
          <a:pathLst/>
        </a:custGeom>
        <a:solidFill>
          <a:srgbClr val="CCCCFF"/>
        </a:solidFill>
        <a:ln w="9525" cap="flat" cmpd="sng" algn="ctr">
          <a:solidFill>
            <a:schemeClr val="accent1"/>
          </a:solidFill>
          <a:prstDash val="solid"/>
          <a:round/>
          <a:headEnd type="none" w="med" len="med"/>
          <a:tailEnd type="none" w="med" len="med"/>
        </a:ln>
        <a:effectLst/>
      </a:spPr>
      <a:bodyPr vert="horz" wrap="square" lIns="91440" tIns="45720" rIns="91440" bIns="45720" numCol="1" anchor="b" anchorCtr="0" compatLnSpc="1">
        <a:prstTxWarp prst="textNoShape">
          <a:avLst/>
        </a:prstTxWarp>
        <a:spAutoFit/>
      </a:bodyPr>
      <a:lstStyle>
        <a:defPPr marL="0" marR="0" indent="0" algn="ctr" defTabSz="914400" rtl="0" eaLnBrk="1" fontAlgn="base" latinLnBrk="0" hangingPunct="1">
          <a:lnSpc>
            <a:spcPct val="80000"/>
          </a:lnSpc>
          <a:spcBef>
            <a:spcPct val="50000"/>
          </a:spcBef>
          <a:spcAft>
            <a:spcPct val="0"/>
          </a:spcAft>
          <a:buClr>
            <a:srgbClr val="9970FE"/>
          </a:buClr>
          <a:buSzPct val="75000"/>
          <a:buFont typeface="Wingdings 3" charset="2"/>
          <a:buNone/>
          <a:tabLst/>
          <a:defRPr kumimoji="0" lang="en-GB" sz="1800" b="0" i="0" u="none" strike="noStrike" cap="none" normalizeH="0" baseline="0">
            <a:ln>
              <a:noFill/>
            </a:ln>
            <a:solidFill>
              <a:srgbClr val="002F74"/>
            </a:solidFill>
            <a:effectLst/>
            <a:latin typeface="Arial" charset="0"/>
          </a:defRPr>
        </a:defPPr>
      </a:lstStyle>
    </a:lnDef>
  </a:objectDefaults>
  <a:extraClrSchemeLst>
    <a:extraClrScheme>
      <a:clrScheme name="Velcade 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elcade 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elcade 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elcade 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elcade 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elcade 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elcade 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elcade 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elcade 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elcade 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elcade 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elcade 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Genmab PowerPoint Template Ver 7.0">
  <a:themeElements>
    <a:clrScheme name="1_Genmab PowerPoint Template Ver 7.0 14">
      <a:dk1>
        <a:srgbClr val="4D4D4D"/>
      </a:dk1>
      <a:lt1>
        <a:srgbClr val="FFFFFF"/>
      </a:lt1>
      <a:dk2>
        <a:srgbClr val="009999"/>
      </a:dk2>
      <a:lt2>
        <a:srgbClr val="808080"/>
      </a:lt2>
      <a:accent1>
        <a:srgbClr val="6699FF"/>
      </a:accent1>
      <a:accent2>
        <a:srgbClr val="FF9933"/>
      </a:accent2>
      <a:accent3>
        <a:srgbClr val="FFFFFF"/>
      </a:accent3>
      <a:accent4>
        <a:srgbClr val="404040"/>
      </a:accent4>
      <a:accent5>
        <a:srgbClr val="B8CAFF"/>
      </a:accent5>
      <a:accent6>
        <a:srgbClr val="E78A2D"/>
      </a:accent6>
      <a:hlink>
        <a:srgbClr val="FF5050"/>
      </a:hlink>
      <a:folHlink>
        <a:srgbClr val="990099"/>
      </a:folHlink>
    </a:clrScheme>
    <a:fontScheme name="1_Genmab PowerPoint Template Ver 7.0">
      <a:majorFont>
        <a:latin typeface="Arial"/>
        <a:ea typeface=""/>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enmab PowerPoint Template Ver 7.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Genmab PowerPoint Template Ver 7.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Genmab PowerPoint Template Ver 7.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Genmab PowerPoint Template Ver 7.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Genmab PowerPoint Template Ver 7.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Genmab PowerPoint Template Ver 7.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Genmab PowerPoint Template Ver 7.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Genmab PowerPoint Template Ver 7.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Genmab PowerPoint Template Ver 7.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Genmab PowerPoint Template Ver 7.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Genmab PowerPoint Template Ver 7.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Genmab PowerPoint Template Ver 7.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Genmab PowerPoint Template Ver 7.0 13">
        <a:dk1>
          <a:srgbClr val="000000"/>
        </a:dk1>
        <a:lt1>
          <a:srgbClr val="FFFFFF"/>
        </a:lt1>
        <a:dk2>
          <a:srgbClr val="969696"/>
        </a:dk2>
        <a:lt2>
          <a:srgbClr val="4D4D4D"/>
        </a:lt2>
        <a:accent1>
          <a:srgbClr val="FF9933"/>
        </a:accent1>
        <a:accent2>
          <a:srgbClr val="FF5050"/>
        </a:accent2>
        <a:accent3>
          <a:srgbClr val="FFFFFF"/>
        </a:accent3>
        <a:accent4>
          <a:srgbClr val="000000"/>
        </a:accent4>
        <a:accent5>
          <a:srgbClr val="FFCAAD"/>
        </a:accent5>
        <a:accent6>
          <a:srgbClr val="E74848"/>
        </a:accent6>
        <a:hlink>
          <a:srgbClr val="009999"/>
        </a:hlink>
        <a:folHlink>
          <a:srgbClr val="6699FF"/>
        </a:folHlink>
      </a:clrScheme>
      <a:clrMap bg1="lt1" tx1="dk1" bg2="lt2" tx2="dk2" accent1="accent1" accent2="accent2" accent3="accent3" accent4="accent4" accent5="accent5" accent6="accent6" hlink="hlink" folHlink="folHlink"/>
    </a:extraClrScheme>
    <a:extraClrScheme>
      <a:clrScheme name="1_Genmab PowerPoint Template Ver 7.0 14">
        <a:dk1>
          <a:srgbClr val="4D4D4D"/>
        </a:dk1>
        <a:lt1>
          <a:srgbClr val="FFFFFF"/>
        </a:lt1>
        <a:dk2>
          <a:srgbClr val="009999"/>
        </a:dk2>
        <a:lt2>
          <a:srgbClr val="808080"/>
        </a:lt2>
        <a:accent1>
          <a:srgbClr val="6699FF"/>
        </a:accent1>
        <a:accent2>
          <a:srgbClr val="FF9933"/>
        </a:accent2>
        <a:accent3>
          <a:srgbClr val="FFFFFF"/>
        </a:accent3>
        <a:accent4>
          <a:srgbClr val="404040"/>
        </a:accent4>
        <a:accent5>
          <a:srgbClr val="B8CAFF"/>
        </a:accent5>
        <a:accent6>
          <a:srgbClr val="E78A2D"/>
        </a:accent6>
        <a:hlink>
          <a:srgbClr val="FF5050"/>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Velcade template 2#">
  <a:themeElements>
    <a:clrScheme name="Custom 59">
      <a:dk1>
        <a:srgbClr val="FFFFFF"/>
      </a:dk1>
      <a:lt1>
        <a:srgbClr val="000000"/>
      </a:lt1>
      <a:dk2>
        <a:srgbClr val="2A0055"/>
      </a:dk2>
      <a:lt2>
        <a:srgbClr val="B2B2B2"/>
      </a:lt2>
      <a:accent1>
        <a:srgbClr val="FF9900"/>
      </a:accent1>
      <a:accent2>
        <a:srgbClr val="99CC00"/>
      </a:accent2>
      <a:accent3>
        <a:srgbClr val="FFFF00"/>
      </a:accent3>
      <a:accent4>
        <a:srgbClr val="00A0E6"/>
      </a:accent4>
      <a:accent5>
        <a:srgbClr val="A67AFE"/>
      </a:accent5>
      <a:accent6>
        <a:srgbClr val="FF7C80"/>
      </a:accent6>
      <a:hlink>
        <a:srgbClr val="009999"/>
      </a:hlink>
      <a:folHlink>
        <a:srgbClr val="99CC00"/>
      </a:folHlink>
    </a:clrScheme>
    <a:fontScheme name="1_Velcade template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Velcade 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Velcade 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Velcade 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Velcade 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Velcade 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Velcade 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Velcade 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Velcade 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Velcade 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Velcade 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Velcade 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Velcade 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FormalWhite-sample">
  <a:themeElements>
    <a:clrScheme name="">
      <a:dk1>
        <a:srgbClr val="000000"/>
      </a:dk1>
      <a:lt1>
        <a:srgbClr val="FFFFFF"/>
      </a:lt1>
      <a:dk2>
        <a:srgbClr val="0066FF"/>
      </a:dk2>
      <a:lt2>
        <a:srgbClr val="B2B2B2"/>
      </a:lt2>
      <a:accent1>
        <a:srgbClr val="FF0000"/>
      </a:accent1>
      <a:accent2>
        <a:srgbClr val="00CCFF"/>
      </a:accent2>
      <a:accent3>
        <a:srgbClr val="FFFFFF"/>
      </a:accent3>
      <a:accent4>
        <a:srgbClr val="000000"/>
      </a:accent4>
      <a:accent5>
        <a:srgbClr val="FFAAAA"/>
      </a:accent5>
      <a:accent6>
        <a:srgbClr val="00B9E7"/>
      </a:accent6>
      <a:hlink>
        <a:srgbClr val="33CC33"/>
      </a:hlink>
      <a:folHlink>
        <a:srgbClr val="777777"/>
      </a:folHlink>
    </a:clrScheme>
    <a:fontScheme name="FormalWhit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a:ln>
              <a:noFill/>
            </a:ln>
            <a:solidFill>
              <a:schemeClr val="tx1"/>
            </a:solidFill>
            <a:effectLst/>
            <a:latin typeface="Arial" pitchFamily="-108"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a:spPr>
      <a:bodyPr vert="horz" wrap="square" lIns="91418" tIns="45709" rIns="91418" bIns="45709" numCol="1" anchor="t" anchorCtr="0" compatLnSpc="1">
        <a:prstTxWarp prst="textNoShape">
          <a:avLst/>
        </a:prstTxWarp>
      </a:bodyPr>
      <a:lstStyle>
        <a:defPPr marL="0" indent="0" algn="ctr">
          <a:buFontTx/>
          <a:buNone/>
          <a:defRPr sz="1600" i="0" smtClean="0">
            <a:solidFill>
              <a:srgbClr val="000000"/>
            </a:solidFill>
            <a:ea typeface="Consolas"/>
            <a:cs typeface="Consolas"/>
          </a:defRPr>
        </a:defPPr>
      </a:lstStyle>
    </a:txDef>
  </a:objectDefaults>
  <a:extraClrSchemeLst>
    <a:extraClrScheme>
      <a:clrScheme name="FormalWhite-sampl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ormalWhite-sampl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ormalWhite-sampl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ormalWhite-sampl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ormalWhite-sampl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ormalWhite-sampl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ormalWhite-sampl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FormalWhite-sample 8">
        <a:dk1>
          <a:srgbClr val="000000"/>
        </a:dk1>
        <a:lt1>
          <a:srgbClr val="FFFFFF"/>
        </a:lt1>
        <a:dk2>
          <a:srgbClr val="0066FF"/>
        </a:dk2>
        <a:lt2>
          <a:srgbClr val="808080"/>
        </a:lt2>
        <a:accent1>
          <a:srgbClr val="FF6600"/>
        </a:accent1>
        <a:accent2>
          <a:srgbClr val="00CCFF"/>
        </a:accent2>
        <a:accent3>
          <a:srgbClr val="FFFFFF"/>
        </a:accent3>
        <a:accent4>
          <a:srgbClr val="000000"/>
        </a:accent4>
        <a:accent5>
          <a:srgbClr val="FFB8AA"/>
        </a:accent5>
        <a:accent6>
          <a:srgbClr val="00B9E7"/>
        </a:accent6>
        <a:hlink>
          <a:srgbClr val="FF0000"/>
        </a:hlink>
        <a:folHlink>
          <a:srgbClr val="33CC3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66FF"/>
    </a:dk2>
    <a:lt2>
      <a:srgbClr val="B2B2B2"/>
    </a:lt2>
    <a:accent1>
      <a:srgbClr val="FF0000"/>
    </a:accent1>
    <a:accent2>
      <a:srgbClr val="00CCFF"/>
    </a:accent2>
    <a:accent3>
      <a:srgbClr val="FFFFFF"/>
    </a:accent3>
    <a:accent4>
      <a:srgbClr val="000000"/>
    </a:accent4>
    <a:accent5>
      <a:srgbClr val="FFAAAA"/>
    </a:accent5>
    <a:accent6>
      <a:srgbClr val="00B9E7"/>
    </a:accent6>
    <a:hlink>
      <a:srgbClr val="33CC33"/>
    </a:hlink>
    <a:folHlink>
      <a:srgbClr val="777777"/>
    </a:folHlink>
  </a:clrScheme>
  <a:fontScheme name="FormalWhit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ASH disclosure slide template</Template>
  <TotalTime>9114</TotalTime>
  <Words>2793</Words>
  <Application>Microsoft Macintosh PowerPoint</Application>
  <PresentationFormat>On-screen Show (4:3)</PresentationFormat>
  <Paragraphs>389</Paragraphs>
  <Slides>32</Slides>
  <Notes>32</Notes>
  <HiddenSlides>0</HiddenSlides>
  <MMClips>0</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32</vt:i4>
      </vt:variant>
    </vt:vector>
  </HeadingPairs>
  <TitlesOfParts>
    <vt:vector size="42" baseType="lpstr">
      <vt:lpstr>FormalWhite-sample</vt:lpstr>
      <vt:lpstr>1_Velcade template 2#</vt:lpstr>
      <vt:lpstr>Velcade template 2#</vt:lpstr>
      <vt:lpstr>2_Velcade template 2#</vt:lpstr>
      <vt:lpstr>1_Genmab PowerPoint Template Ver 7.0</vt:lpstr>
      <vt:lpstr>3_Velcade template 2#</vt:lpstr>
      <vt:lpstr>2_FormalWhite-sample</vt:lpstr>
      <vt:lpstr>Blank Presentation</vt:lpstr>
      <vt:lpstr>PowerPoint.Show.8</vt:lpstr>
      <vt:lpstr>ISIS/Draw Sketch</vt:lpstr>
      <vt:lpstr>Please note, these are the actual video-recorded proceedings from the live CME event and may include the use of trade names and other raw, unedited content. Select slides from the original presentation are omitted where Research To Practice was unable to obtain permission from the publication source and/or author. Links to view the actual reference materials have been provided for your use in place of any omitted slides.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SQ Administration of Bortezomib</vt:lpstr>
      <vt:lpstr>Results with SQ Bortezomib</vt:lpstr>
      <vt:lpstr>Results with SQ Bortezomib</vt:lpstr>
      <vt:lpstr>PowerPoint Presentation</vt:lpstr>
      <vt:lpstr>PowerPoint Presentation</vt:lpstr>
      <vt:lpstr>PowerPoint Presentation</vt:lpstr>
      <vt:lpstr>PowerPoint Presentation</vt:lpstr>
      <vt:lpstr>PowerPoint Presentation</vt:lpstr>
      <vt:lpstr>PowerPoint Presentation</vt:lpstr>
      <vt:lpstr>Select Multiple Myeloma Trials</vt:lpstr>
    </vt:vector>
  </TitlesOfParts>
  <Manager/>
  <Company>Research To Practice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286</cp:revision>
  <cp:lastPrinted>2012-10-09T14:40:15Z</cp:lastPrinted>
  <dcterms:created xsi:type="dcterms:W3CDTF">2012-11-06T19:38:20Z</dcterms:created>
  <dcterms:modified xsi:type="dcterms:W3CDTF">2012-11-27T18:31:57Z</dcterms:modified>
  <cp:category/>
</cp:coreProperties>
</file>